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handoutMasterIdLst>
    <p:handoutMasterId r:id="rId149"/>
  </p:handoutMasterIdLst>
  <p:sldIdLst>
    <p:sldId id="546" r:id="rId2"/>
    <p:sldId id="538" r:id="rId3"/>
    <p:sldId id="547" r:id="rId4"/>
    <p:sldId id="539" r:id="rId5"/>
    <p:sldId id="1533" r:id="rId6"/>
    <p:sldId id="1537" r:id="rId7"/>
    <p:sldId id="1541" r:id="rId8"/>
    <p:sldId id="1542" r:id="rId9"/>
    <p:sldId id="1536" r:id="rId10"/>
    <p:sldId id="1611" r:id="rId11"/>
    <p:sldId id="1588" r:id="rId12"/>
    <p:sldId id="1612" r:id="rId13"/>
    <p:sldId id="1568" r:id="rId14"/>
    <p:sldId id="1499" r:id="rId15"/>
    <p:sldId id="1613" r:id="rId16"/>
    <p:sldId id="1614" r:id="rId17"/>
    <p:sldId id="1615" r:id="rId18"/>
    <p:sldId id="605" r:id="rId19"/>
    <p:sldId id="1616" r:id="rId20"/>
    <p:sldId id="1627" r:id="rId21"/>
    <p:sldId id="1628" r:id="rId22"/>
    <p:sldId id="1626" r:id="rId23"/>
    <p:sldId id="1629" r:id="rId24"/>
    <p:sldId id="1634" r:id="rId25"/>
    <p:sldId id="619" r:id="rId26"/>
    <p:sldId id="1630" r:id="rId27"/>
    <p:sldId id="1617" r:id="rId28"/>
    <p:sldId id="1633" r:id="rId29"/>
    <p:sldId id="1635" r:id="rId30"/>
    <p:sldId id="620" r:id="rId31"/>
    <p:sldId id="1631" r:id="rId32"/>
    <p:sldId id="1632" r:id="rId33"/>
    <p:sldId id="1636" r:id="rId34"/>
    <p:sldId id="616" r:id="rId35"/>
    <p:sldId id="1618" r:id="rId36"/>
    <p:sldId id="1552" r:id="rId37"/>
    <p:sldId id="1619" r:id="rId38"/>
    <p:sldId id="1828" r:id="rId39"/>
    <p:sldId id="1620" r:id="rId40"/>
    <p:sldId id="1638" r:id="rId41"/>
    <p:sldId id="1637" r:id="rId42"/>
    <p:sldId id="1621" r:id="rId43"/>
    <p:sldId id="1725" r:id="rId44"/>
    <p:sldId id="1622" r:id="rId45"/>
    <p:sldId id="1623" r:id="rId46"/>
    <p:sldId id="1624" r:id="rId47"/>
    <p:sldId id="1639" r:id="rId48"/>
    <p:sldId id="1625" r:id="rId49"/>
    <p:sldId id="1640" r:id="rId50"/>
    <p:sldId id="1642" r:id="rId51"/>
    <p:sldId id="1643" r:id="rId52"/>
    <p:sldId id="1644" r:id="rId53"/>
    <p:sldId id="1645" r:id="rId54"/>
    <p:sldId id="1646" r:id="rId55"/>
    <p:sldId id="1647" r:id="rId56"/>
    <p:sldId id="2960" r:id="rId57"/>
    <p:sldId id="2961" r:id="rId58"/>
    <p:sldId id="1648" r:id="rId59"/>
    <p:sldId id="2962" r:id="rId60"/>
    <p:sldId id="1649" r:id="rId61"/>
    <p:sldId id="1610" r:id="rId62"/>
    <p:sldId id="1650" r:id="rId63"/>
    <p:sldId id="1651" r:id="rId64"/>
    <p:sldId id="1652" r:id="rId65"/>
    <p:sldId id="1726" r:id="rId66"/>
    <p:sldId id="1653" r:id="rId67"/>
    <p:sldId id="1654" r:id="rId68"/>
    <p:sldId id="1655" r:id="rId69"/>
    <p:sldId id="1656" r:id="rId70"/>
    <p:sldId id="1657" r:id="rId71"/>
    <p:sldId id="1658" r:id="rId72"/>
    <p:sldId id="1659" r:id="rId73"/>
    <p:sldId id="1660" r:id="rId74"/>
    <p:sldId id="1558" r:id="rId75"/>
    <p:sldId id="1699" r:id="rId76"/>
    <p:sldId id="1829" r:id="rId77"/>
    <p:sldId id="1705" r:id="rId78"/>
    <p:sldId id="1706" r:id="rId79"/>
    <p:sldId id="1707" r:id="rId80"/>
    <p:sldId id="1708" r:id="rId81"/>
    <p:sldId id="1702" r:id="rId82"/>
    <p:sldId id="1728" r:id="rId83"/>
    <p:sldId id="1729" r:id="rId84"/>
    <p:sldId id="1698" r:id="rId85"/>
    <p:sldId id="1661" r:id="rId86"/>
    <p:sldId id="1662" r:id="rId87"/>
    <p:sldId id="2954" r:id="rId88"/>
    <p:sldId id="1664" r:id="rId89"/>
    <p:sldId id="2953" r:id="rId90"/>
    <p:sldId id="1665" r:id="rId91"/>
    <p:sldId id="1667" r:id="rId92"/>
    <p:sldId id="1668" r:id="rId93"/>
    <p:sldId id="1669" r:id="rId94"/>
    <p:sldId id="1532" r:id="rId95"/>
    <p:sldId id="1670" r:id="rId96"/>
    <p:sldId id="1671" r:id="rId97"/>
    <p:sldId id="1673" r:id="rId98"/>
    <p:sldId id="1674" r:id="rId99"/>
    <p:sldId id="1709" r:id="rId100"/>
    <p:sldId id="1711" r:id="rId101"/>
    <p:sldId id="1714" r:id="rId102"/>
    <p:sldId id="1713" r:id="rId103"/>
    <p:sldId id="1715" r:id="rId104"/>
    <p:sldId id="1712" r:id="rId105"/>
    <p:sldId id="1586" r:id="rId106"/>
    <p:sldId id="1675" r:id="rId107"/>
    <p:sldId id="1676" r:id="rId108"/>
    <p:sldId id="1683" r:id="rId109"/>
    <p:sldId id="1678" r:id="rId110"/>
    <p:sldId id="1679" r:id="rId111"/>
    <p:sldId id="1680" r:id="rId112"/>
    <p:sldId id="1727" r:id="rId113"/>
    <p:sldId id="1681" r:id="rId114"/>
    <p:sldId id="1682" r:id="rId115"/>
    <p:sldId id="1685" r:id="rId116"/>
    <p:sldId id="1684" r:id="rId117"/>
    <p:sldId id="1686" r:id="rId118"/>
    <p:sldId id="1599" r:id="rId119"/>
    <p:sldId id="1688" r:id="rId120"/>
    <p:sldId id="1687" r:id="rId121"/>
    <p:sldId id="1689" r:id="rId122"/>
    <p:sldId id="1690" r:id="rId123"/>
    <p:sldId id="1691" r:id="rId124"/>
    <p:sldId id="1692" r:id="rId125"/>
    <p:sldId id="1693" r:id="rId126"/>
    <p:sldId id="1694" r:id="rId127"/>
    <p:sldId id="1695" r:id="rId128"/>
    <p:sldId id="1696" r:id="rId129"/>
    <p:sldId id="1697" r:id="rId130"/>
    <p:sldId id="1716" r:id="rId131"/>
    <p:sldId id="1717" r:id="rId132"/>
    <p:sldId id="2956" r:id="rId133"/>
    <p:sldId id="2957" r:id="rId134"/>
    <p:sldId id="2958" r:id="rId135"/>
    <p:sldId id="2955" r:id="rId136"/>
    <p:sldId id="1718" r:id="rId137"/>
    <p:sldId id="1719" r:id="rId138"/>
    <p:sldId id="1721" r:id="rId139"/>
    <p:sldId id="1722" r:id="rId140"/>
    <p:sldId id="1731" r:id="rId141"/>
    <p:sldId id="1723" r:id="rId142"/>
    <p:sldId id="2963" r:id="rId143"/>
    <p:sldId id="1724" r:id="rId144"/>
    <p:sldId id="543" r:id="rId145"/>
    <p:sldId id="1750" r:id="rId146"/>
    <p:sldId id="2965" r:id="rId1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4" autoAdjust="0"/>
    <p:restoredTop sz="94660"/>
  </p:normalViewPr>
  <p:slideViewPr>
    <p:cSldViewPr>
      <p:cViewPr varScale="1">
        <p:scale>
          <a:sx n="90" d="100"/>
          <a:sy n="90" d="100"/>
        </p:scale>
        <p:origin x="9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8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9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3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8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4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8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4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02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7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79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4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19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6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8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1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8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87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4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59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5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430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6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82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02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7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392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00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1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41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07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24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67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73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63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25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377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92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00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316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33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19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888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5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70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8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149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76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827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91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88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20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53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80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58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935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36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29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035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27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16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087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6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693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85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36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9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7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fractalkitty.com/wp-content/uploads/2019/07/untitled_artwork-10.jpg?fit=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9 Part </a:t>
            </a:r>
            <a:r>
              <a:rPr lang="en-US" altLang="en-US" sz="6900" b="1" dirty="0">
                <a:solidFill>
                  <a:srgbClr val="CCFFFF"/>
                </a:solidFill>
              </a:rPr>
              <a:t>17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Reverse Chain Rule works for transcendentals,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061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 </a:t>
            </a:r>
            <a:endParaRPr lang="en-US" dirty="0"/>
          </a:p>
          <a:p>
            <a:r>
              <a:rPr lang="en-US" dirty="0"/>
              <a:t>Just do it!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889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 </a:t>
            </a:r>
            <a:endParaRPr lang="en-US" dirty="0"/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</a:t>
            </a:r>
            <a:r>
              <a:rPr lang="en-US" dirty="0"/>
              <a:t> = 1/3 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 + 3x |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666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 </a:t>
            </a:r>
            <a:endParaRPr lang="en-US" dirty="0"/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</a:t>
            </a:r>
            <a:r>
              <a:rPr lang="en-US" dirty="0"/>
              <a:t> = 1/3 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 + 3x |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        = 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/3 + 3x |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940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 </a:t>
            </a:r>
            <a:endParaRPr lang="en-US" dirty="0"/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</a:t>
            </a:r>
            <a:r>
              <a:rPr lang="en-US" dirty="0"/>
              <a:t> = 1/3 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 + 3x |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        = 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/3 + 3x |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        = (2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/3+3(2)) – (1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/3+3(1))</a:t>
            </a:r>
          </a:p>
          <a:p>
            <a:r>
              <a:rPr lang="en-US" dirty="0"/>
              <a:t>Be careful to include all of the second calculation in the “minus”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923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 </a:t>
            </a:r>
            <a:endParaRPr lang="en-US" dirty="0"/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+3) dx </a:t>
            </a:r>
            <a:r>
              <a:rPr lang="en-US" dirty="0"/>
              <a:t>= 1/3 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 + 3x |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        = 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/3 + 3x |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</a:p>
          <a:p>
            <a:r>
              <a:rPr lang="en-US" dirty="0"/>
              <a:t>        = (2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/3+3(2)) – (1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/3+3(1))</a:t>
            </a:r>
          </a:p>
          <a:p>
            <a:r>
              <a:rPr lang="en-US" dirty="0"/>
              <a:t>        = (8/3+6) – (1/3+3)</a:t>
            </a:r>
          </a:p>
          <a:p>
            <a:r>
              <a:rPr lang="en-US" dirty="0"/>
              <a:t>        = (8/3+18/3) – (1/3+9/3)</a:t>
            </a:r>
          </a:p>
          <a:p>
            <a:r>
              <a:rPr lang="en-US" dirty="0"/>
              <a:t>        = 26/3 – 10/3 = </a:t>
            </a:r>
            <a:r>
              <a:rPr lang="en-US" dirty="0">
                <a:solidFill>
                  <a:srgbClr val="FFFF00"/>
                </a:solidFill>
              </a:rPr>
              <a:t>16/3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               = 5 1/3 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528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74686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For more complicated integrals, there are some tricks!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7919755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Note: the b and a don’t seem to be in order – that’s ok, too!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4973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Note: the b and a don’t seem to be in order – that’s ok, too!</a:t>
            </a:r>
          </a:p>
          <a:p>
            <a:r>
              <a:rPr lang="en-US" dirty="0"/>
              <a:t>It means we are adding from right to left and will get a negative area!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55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Does it look like Reverse Chain Rule will work? (Is there a “u” and a “du”?)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6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just SO CLOSE to having the right derivative…</a:t>
            </a:r>
          </a:p>
          <a:p>
            <a:r>
              <a:rPr lang="en-US" dirty="0"/>
              <a:t>Include two coefficient multipliers:</a:t>
            </a:r>
          </a:p>
          <a:p>
            <a:r>
              <a:rPr lang="en-US" dirty="0"/>
              <a:t>  1/whatever you need      and</a:t>
            </a:r>
          </a:p>
          <a:p>
            <a:r>
              <a:rPr lang="en-US" dirty="0"/>
              <a:t>  whatever you need</a:t>
            </a:r>
          </a:p>
        </p:txBody>
      </p:sp>
    </p:spTree>
    <p:extLst>
      <p:ext uri="{BB962C8B-B14F-4D97-AF65-F5344CB8AC3E}">
        <p14:creationId xmlns:p14="http://schemas.microsoft.com/office/powerpoint/2010/main" val="247798736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6790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Remember we can make this work by rewriting the original </a:t>
            </a:r>
          </a:p>
          <a:p>
            <a:r>
              <a:rPr lang="en-US" dirty="0"/>
              <a:t>as: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½</a:t>
            </a:r>
            <a:r>
              <a:rPr lang="en-US" sz="4000" b="0" dirty="0">
                <a:solidFill>
                  <a:srgbClr val="CCFFFF"/>
                </a:solidFill>
                <a:latin typeface="Arial" panose="020B0604020202020204" pitchFamily="34" charset="0"/>
              </a:rPr>
              <a:t>×</a:t>
            </a:r>
            <a:r>
              <a:rPr lang="en-US" sz="4000" b="1" dirty="0">
                <a:solidFill>
                  <a:srgbClr val="CCFFFF"/>
                </a:solidFill>
              </a:rPr>
              <a:t>2x(x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or: 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25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endParaRPr lang="en-US" dirty="0"/>
          </a:p>
          <a:p>
            <a:r>
              <a:rPr lang="en-US" dirty="0"/>
              <a:t>But… everything is in terms of “u” now EXCEPT the “b” and “a”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73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x=1</a:t>
            </a:r>
            <a:r>
              <a:rPr lang="en-US" baseline="30000" dirty="0"/>
              <a:t>x=0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endParaRPr lang="en-US" dirty="0"/>
          </a:p>
          <a:p>
            <a:r>
              <a:rPr lang="en-US" dirty="0"/>
              <a:t>Now, here’s a trick: rewrite the </a:t>
            </a:r>
            <a:r>
              <a:rPr lang="en-US" dirty="0">
                <a:solidFill>
                  <a:srgbClr val="FFC000"/>
                </a:solidFill>
              </a:rPr>
              <a:t>limits</a:t>
            </a:r>
            <a:r>
              <a:rPr lang="en-US" dirty="0"/>
              <a:t> using the u, too!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07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x=1</a:t>
            </a:r>
            <a:r>
              <a:rPr lang="en-US" baseline="30000" dirty="0"/>
              <a:t>x=0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endParaRPr lang="en-US" dirty="0"/>
          </a:p>
          <a:p>
            <a:r>
              <a:rPr lang="en-US" dirty="0"/>
              <a:t>Now, here’s a trick: rewrite the </a:t>
            </a:r>
            <a:r>
              <a:rPr lang="en-US" dirty="0">
                <a:solidFill>
                  <a:srgbClr val="FFC000"/>
                </a:solidFill>
              </a:rPr>
              <a:t>limits</a:t>
            </a:r>
            <a:r>
              <a:rPr lang="en-US" dirty="0"/>
              <a:t> using the u, too!</a:t>
            </a:r>
          </a:p>
          <a:p>
            <a:r>
              <a:rPr lang="en-US" dirty="0"/>
              <a:t>If x = 0, then u = </a:t>
            </a:r>
            <a:r>
              <a:rPr lang="en-US" sz="4000" b="1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= 1</a:t>
            </a:r>
          </a:p>
          <a:p>
            <a:r>
              <a:rPr lang="en-US" dirty="0"/>
              <a:t>and if x = 1, then u = </a:t>
            </a:r>
            <a:r>
              <a:rPr lang="en-US" sz="4000" b="1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= 2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r>
              <a:rPr lang="en-US" dirty="0"/>
              <a:t>  </a:t>
            </a:r>
            <a:r>
              <a:rPr lang="en-US" sz="3000" dirty="0"/>
              <a:t>gee… that almost looks easy!</a:t>
            </a:r>
            <a:endParaRPr lang="en-US" sz="3000" b="1" dirty="0">
              <a:solidFill>
                <a:srgbClr val="CCFFFF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9566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 </a:t>
            </a:r>
            <a:r>
              <a:rPr lang="en-US" dirty="0"/>
              <a:t>= </a:t>
            </a:r>
            <a:r>
              <a:rPr lang="en-US" sz="4000" b="1" dirty="0">
                <a:solidFill>
                  <a:srgbClr val="CCFFFF"/>
                </a:solidFill>
              </a:rPr>
              <a:t>½ (</a:t>
            </a:r>
            <a:r>
              <a:rPr lang="en-US" dirty="0"/>
              <a:t>1/3 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) </a:t>
            </a:r>
            <a:r>
              <a:rPr lang="en-US" dirty="0"/>
              <a:t>|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sz="4000" b="1" dirty="0">
              <a:solidFill>
                <a:srgbClr val="CCFFFF"/>
              </a:solidFill>
            </a:endParaRPr>
          </a:p>
          <a:p>
            <a:r>
              <a:rPr lang="en-US" dirty="0"/>
              <a:t>        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/6 |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sz="4000" b="1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/6 - </a:t>
            </a:r>
            <a:r>
              <a:rPr lang="en-US" sz="4000" b="1" dirty="0">
                <a:solidFill>
                  <a:srgbClr val="CCFFFF"/>
                </a:solidFill>
              </a:rPr>
              <a:t>2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/6</a:t>
            </a:r>
          </a:p>
          <a:p>
            <a:r>
              <a:rPr lang="en-US" dirty="0"/>
              <a:t>			</a:t>
            </a:r>
            <a:r>
              <a:rPr lang="en-US" sz="1000" dirty="0"/>
              <a:t> </a:t>
            </a:r>
            <a:r>
              <a:rPr lang="en-US" dirty="0"/>
              <a:t>= 1/6 – 8/6 = </a:t>
            </a:r>
            <a:r>
              <a:rPr lang="en-US" dirty="0">
                <a:solidFill>
                  <a:srgbClr val="FFFF00"/>
                </a:solidFill>
              </a:rPr>
              <a:t>-7/6</a:t>
            </a:r>
          </a:p>
          <a:p>
            <a:r>
              <a:rPr lang="en-US" dirty="0"/>
              <a:t>Yes, there’s our negative area!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549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r>
              <a:rPr lang="en-US" dirty="0"/>
              <a:t> = </a:t>
            </a:r>
            <a:r>
              <a:rPr lang="en-US" sz="4000" b="1" dirty="0">
                <a:solidFill>
                  <a:srgbClr val="CCFFFF"/>
                </a:solidFill>
              </a:rPr>
              <a:t>½ (</a:t>
            </a:r>
            <a:r>
              <a:rPr lang="en-US" dirty="0"/>
              <a:t>1/3 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) </a:t>
            </a:r>
            <a:r>
              <a:rPr lang="en-US" dirty="0"/>
              <a:t>|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sz="4000" b="1" dirty="0">
              <a:solidFill>
                <a:srgbClr val="CCFFFF"/>
              </a:solidFill>
            </a:endParaRP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dirty="0"/>
              <a:t>			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-7/6</a:t>
            </a:r>
          </a:p>
          <a:p>
            <a:r>
              <a:rPr lang="en-US" dirty="0"/>
              <a:t>Because we changed the limits to “u” values, we don’t have to change anything back to x’s at the end!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134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And, we just proved another calculus theorem:</a:t>
            </a:r>
          </a:p>
          <a:p>
            <a:pPr algn="ctr"/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4000" b="1" dirty="0">
                <a:solidFill>
                  <a:srgbClr val="CCFFFF"/>
                </a:solidFill>
              </a:rPr>
              <a:t> ƒ(x) dx = -∫</a:t>
            </a:r>
            <a:r>
              <a:rPr lang="en-US" baseline="-25000" dirty="0" err="1"/>
              <a:t>b</a:t>
            </a:r>
            <a:r>
              <a:rPr lang="en-US" baseline="30000" dirty="0" err="1"/>
              <a:t>a</a:t>
            </a:r>
            <a:r>
              <a:rPr lang="en-US" sz="4000" b="1" dirty="0">
                <a:solidFill>
                  <a:srgbClr val="CCFFFF"/>
                </a:solidFill>
              </a:rPr>
              <a:t> ƒ(x) dx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34373599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99366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How about a really scary one?</a:t>
            </a:r>
          </a:p>
          <a:p>
            <a:endParaRPr lang="en-US" dirty="0"/>
          </a:p>
          <a:p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325247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7920-DA24-4A43-BD3B-3568D0E6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F93F-AF49-4D87-9398-EC3A33B0D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57976-56E8-4C47-96B5-75C1017589F2}"/>
              </a:ext>
            </a:extLst>
          </p:cNvPr>
          <p:cNvSpPr txBox="1"/>
          <p:nvPr/>
        </p:nvSpPr>
        <p:spPr>
          <a:xfrm>
            <a:off x="3733800" y="305966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what we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822F2-CB6B-4AE1-A239-525B63B3E8E5}"/>
              </a:ext>
            </a:extLst>
          </p:cNvPr>
          <p:cNvSpPr txBox="1"/>
          <p:nvPr/>
        </p:nvSpPr>
        <p:spPr>
          <a:xfrm>
            <a:off x="685800" y="3048000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1/what we need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E13C04-5BD5-44A9-8475-2A68403CDAAD}"/>
              </a:ext>
            </a:extLst>
          </p:cNvPr>
          <p:cNvGrpSpPr/>
          <p:nvPr/>
        </p:nvGrpSpPr>
        <p:grpSpPr>
          <a:xfrm rot="21104274">
            <a:off x="1917296" y="2510528"/>
            <a:ext cx="403047" cy="587762"/>
            <a:chOff x="3907631" y="1255954"/>
            <a:chExt cx="1243013" cy="253118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102315D-EFF9-4B4B-BFA3-CF22A99CEFBA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A1535D-9DC6-4762-A6D0-4ED62AA433D1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D98D32-EDDB-480D-92D3-FDF1F1EB74ED}"/>
              </a:ext>
            </a:extLst>
          </p:cNvPr>
          <p:cNvGrpSpPr/>
          <p:nvPr/>
        </p:nvGrpSpPr>
        <p:grpSpPr>
          <a:xfrm rot="480000" flipH="1">
            <a:off x="3825921" y="2511300"/>
            <a:ext cx="402336" cy="587762"/>
            <a:chOff x="3907631" y="1255954"/>
            <a:chExt cx="1243013" cy="253118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AE9548-4B01-4906-B585-C7C9C85ACB42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C0F584-7319-4562-AB16-14998ECF859A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4700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What do you think would be a good plan for this one?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068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What do you think would be a good plan for this one? </a:t>
            </a:r>
            <a:r>
              <a:rPr lang="en-US" dirty="0">
                <a:solidFill>
                  <a:srgbClr val="FFFF00"/>
                </a:solidFill>
              </a:rPr>
              <a:t>I’m </a:t>
            </a:r>
            <a:r>
              <a:rPr lang="en-US" dirty="0" err="1">
                <a:solidFill>
                  <a:srgbClr val="FFFF00"/>
                </a:solidFill>
              </a:rPr>
              <a:t>thinkin</a:t>
            </a:r>
            <a:r>
              <a:rPr lang="en-US" dirty="0">
                <a:solidFill>
                  <a:srgbClr val="FFFF00"/>
                </a:solidFill>
              </a:rPr>
              <a:t>’ Reverse Chain Rule…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839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What’s u? What’s du?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5035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u = </a:t>
            </a:r>
            <a:r>
              <a:rPr lang="en-US" sz="4000" b="1" dirty="0">
                <a:solidFill>
                  <a:srgbClr val="FFFF00"/>
                </a:solidFill>
              </a:rPr>
              <a:t>x</a:t>
            </a:r>
            <a:r>
              <a:rPr lang="en-US" sz="4000" b="1" baseline="30000" dirty="0">
                <a:solidFill>
                  <a:srgbClr val="FFFF00"/>
                </a:solidFill>
              </a:rPr>
              <a:t>2</a:t>
            </a:r>
            <a:r>
              <a:rPr lang="en-US" sz="4000" b="1" dirty="0">
                <a:solidFill>
                  <a:srgbClr val="FFFF00"/>
                </a:solidFill>
              </a:rPr>
              <a:t>+3x-7</a:t>
            </a:r>
            <a:r>
              <a:rPr lang="en-US" dirty="0">
                <a:solidFill>
                  <a:srgbClr val="FFFF00"/>
                </a:solidFill>
              </a:rPr>
              <a:t>  du = (2x+3) dx</a:t>
            </a:r>
          </a:p>
          <a:p>
            <a:r>
              <a:rPr lang="en-US" dirty="0"/>
              <a:t>What’s the “new” problem?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09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</a:t>
            </a:r>
            <a:r>
              <a:rPr lang="en-US" dirty="0"/>
              <a:t>  du = 2x+3 dx</a:t>
            </a:r>
          </a:p>
          <a:p>
            <a:r>
              <a:rPr lang="en-US" b="1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x=0</a:t>
            </a:r>
            <a:r>
              <a:rPr lang="en-US" baseline="30000" dirty="0">
                <a:solidFill>
                  <a:srgbClr val="FFFF00"/>
                </a:solidFill>
              </a:rPr>
              <a:t>x=1</a:t>
            </a:r>
            <a:r>
              <a:rPr lang="en-US" b="1" dirty="0">
                <a:solidFill>
                  <a:srgbClr val="FFFF00"/>
                </a:solidFill>
              </a:rPr>
              <a:t> u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r>
              <a:rPr lang="en-US" b="1" dirty="0">
                <a:solidFill>
                  <a:srgbClr val="FFFF00"/>
                </a:solidFill>
              </a:rPr>
              <a:t> du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/>
            </a:br>
            <a:r>
              <a:rPr lang="en-US" dirty="0"/>
              <a:t>But, remember, we need to redo the limits, too! What will they be?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42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</a:t>
            </a:r>
            <a:r>
              <a:rPr lang="en-US" dirty="0"/>
              <a:t>  du = 2x+3 dx</a:t>
            </a:r>
          </a:p>
          <a:p>
            <a:r>
              <a:rPr lang="en-US" b="1" dirty="0">
                <a:solidFill>
                  <a:srgbClr val="CCFFFF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-7</a:t>
            </a:r>
            <a:r>
              <a:rPr lang="en-US" baseline="30000" dirty="0">
                <a:solidFill>
                  <a:srgbClr val="FFFF00"/>
                </a:solidFill>
              </a:rPr>
              <a:t>-3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CCFFFF"/>
                </a:solidFill>
              </a:rPr>
              <a:t>u</a:t>
            </a:r>
            <a:r>
              <a:rPr lang="en-US" b="1" baseline="30000" dirty="0">
                <a:solidFill>
                  <a:srgbClr val="CCFFFF"/>
                </a:solidFill>
              </a:rPr>
              <a:t>-2</a:t>
            </a:r>
            <a:r>
              <a:rPr lang="en-US" b="1" dirty="0">
                <a:solidFill>
                  <a:srgbClr val="CCFFFF"/>
                </a:solidFill>
              </a:rPr>
              <a:t> du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Upper limit b: </a:t>
            </a:r>
            <a:r>
              <a:rPr lang="en-US" sz="4000" b="1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+3(1)-7 = </a:t>
            </a:r>
            <a:r>
              <a:rPr lang="en-US" sz="4000" b="1" dirty="0">
                <a:solidFill>
                  <a:srgbClr val="FFFF00"/>
                </a:solidFill>
              </a:rPr>
              <a:t>-3</a:t>
            </a:r>
          </a:p>
          <a:p>
            <a:r>
              <a:rPr lang="en-US" dirty="0"/>
              <a:t>Lower limit a: </a:t>
            </a:r>
            <a:r>
              <a:rPr lang="en-US" sz="4000" b="1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+3(0)-7 = </a:t>
            </a:r>
            <a:r>
              <a:rPr lang="en-US" sz="4000" b="1" dirty="0">
                <a:solidFill>
                  <a:srgbClr val="FFFF00"/>
                </a:solidFill>
              </a:rPr>
              <a:t>-7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232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</a:t>
            </a:r>
            <a:r>
              <a:rPr lang="en-US" dirty="0"/>
              <a:t>  du = 2x+3 dx</a:t>
            </a:r>
          </a:p>
          <a:p>
            <a:r>
              <a:rPr lang="en-US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-7</a:t>
            </a:r>
            <a:r>
              <a:rPr lang="en-US" baseline="30000" dirty="0"/>
              <a:t>-3</a:t>
            </a:r>
            <a:r>
              <a:rPr lang="en-US" b="1" dirty="0"/>
              <a:t> </a:t>
            </a:r>
            <a:r>
              <a:rPr lang="en-US" b="1" dirty="0">
                <a:solidFill>
                  <a:srgbClr val="CCFFFF"/>
                </a:solidFill>
              </a:rPr>
              <a:t>u</a:t>
            </a:r>
            <a:r>
              <a:rPr lang="en-US" b="1" baseline="30000" dirty="0">
                <a:solidFill>
                  <a:srgbClr val="CCFFFF"/>
                </a:solidFill>
              </a:rPr>
              <a:t>-2</a:t>
            </a:r>
            <a:r>
              <a:rPr lang="en-US" b="1" dirty="0">
                <a:solidFill>
                  <a:srgbClr val="CCFFFF"/>
                </a:solidFill>
              </a:rPr>
              <a:t> du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Do it!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2147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</a:t>
            </a:r>
            <a:r>
              <a:rPr lang="en-US" dirty="0"/>
              <a:t>  du = 2x+3 dx</a:t>
            </a:r>
          </a:p>
          <a:p>
            <a:r>
              <a:rPr lang="en-US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-7</a:t>
            </a:r>
            <a:r>
              <a:rPr lang="en-US" baseline="30000" dirty="0"/>
              <a:t>-3</a:t>
            </a:r>
            <a:r>
              <a:rPr lang="en-US" b="1" dirty="0"/>
              <a:t> </a:t>
            </a:r>
            <a:r>
              <a:rPr lang="en-US" b="1" dirty="0">
                <a:solidFill>
                  <a:srgbClr val="CCFFFF"/>
                </a:solidFill>
              </a:rPr>
              <a:t>u</a:t>
            </a:r>
            <a:r>
              <a:rPr lang="en-US" b="1" baseline="30000" dirty="0">
                <a:solidFill>
                  <a:srgbClr val="CCFFFF"/>
                </a:solidFill>
              </a:rPr>
              <a:t>-2</a:t>
            </a:r>
            <a:r>
              <a:rPr lang="en-US" b="1" dirty="0">
                <a:solidFill>
                  <a:srgbClr val="CCFFFF"/>
                </a:solidFill>
              </a:rPr>
              <a:t> du</a:t>
            </a:r>
            <a:r>
              <a:rPr lang="en-US" dirty="0"/>
              <a:t> = 1/(-1) 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sz="4000" b="1" baseline="30000" dirty="0">
                <a:solidFill>
                  <a:srgbClr val="CCFFFF"/>
                </a:solidFill>
              </a:rPr>
              <a:t>-1 </a:t>
            </a:r>
            <a:r>
              <a:rPr lang="en-US" dirty="0"/>
              <a:t>|</a:t>
            </a:r>
            <a:r>
              <a:rPr lang="en-US" baseline="-25000" dirty="0"/>
              <a:t>-7</a:t>
            </a:r>
            <a:r>
              <a:rPr lang="en-US" baseline="30000" dirty="0"/>
              <a:t>-3</a:t>
            </a:r>
            <a:br>
              <a:rPr lang="en-US" dirty="0"/>
            </a:br>
            <a:r>
              <a:rPr lang="en-US" sz="1500" dirty="0"/>
              <a:t> </a:t>
            </a:r>
          </a:p>
          <a:p>
            <a:r>
              <a:rPr lang="en-US" dirty="0"/>
              <a:t>              = -1/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dirty="0"/>
              <a:t> |</a:t>
            </a:r>
            <a:r>
              <a:rPr lang="en-US" baseline="-25000" dirty="0"/>
              <a:t>-7</a:t>
            </a:r>
            <a:r>
              <a:rPr lang="en-US" baseline="30000" dirty="0"/>
              <a:t>-3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642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0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(2x+3)/(x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+3x-7</a:t>
            </a:r>
            <a:r>
              <a:rPr lang="en-US" dirty="0"/>
              <a:t>  du = 2x+3 dx</a:t>
            </a:r>
          </a:p>
          <a:p>
            <a:r>
              <a:rPr lang="en-US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-7</a:t>
            </a:r>
            <a:r>
              <a:rPr lang="en-US" baseline="30000" dirty="0"/>
              <a:t>-3</a:t>
            </a:r>
            <a:r>
              <a:rPr lang="en-US" b="1" dirty="0"/>
              <a:t> </a:t>
            </a:r>
            <a:r>
              <a:rPr lang="en-US" b="1" dirty="0">
                <a:solidFill>
                  <a:srgbClr val="CCFFFF"/>
                </a:solidFill>
              </a:rPr>
              <a:t>u</a:t>
            </a:r>
            <a:r>
              <a:rPr lang="en-US" b="1" baseline="30000" dirty="0">
                <a:solidFill>
                  <a:srgbClr val="CCFFFF"/>
                </a:solidFill>
              </a:rPr>
              <a:t>-2</a:t>
            </a:r>
            <a:r>
              <a:rPr lang="en-US" b="1" dirty="0">
                <a:solidFill>
                  <a:srgbClr val="CCFFFF"/>
                </a:solidFill>
              </a:rPr>
              <a:t> du</a:t>
            </a:r>
            <a:r>
              <a:rPr lang="en-US" dirty="0"/>
              <a:t> = 1/(-1) 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sz="4000" b="1" baseline="30000" dirty="0">
                <a:solidFill>
                  <a:srgbClr val="CCFFFF"/>
                </a:solidFill>
              </a:rPr>
              <a:t>-1 </a:t>
            </a:r>
            <a:r>
              <a:rPr lang="en-US" dirty="0"/>
              <a:t>|</a:t>
            </a:r>
            <a:r>
              <a:rPr lang="en-US" baseline="-25000" dirty="0"/>
              <a:t>-7</a:t>
            </a:r>
            <a:r>
              <a:rPr lang="en-US" baseline="30000" dirty="0"/>
              <a:t>-3</a:t>
            </a:r>
            <a:br>
              <a:rPr lang="en-US" dirty="0"/>
            </a:br>
            <a:r>
              <a:rPr lang="en-US" sz="1500" dirty="0"/>
              <a:t> </a:t>
            </a:r>
          </a:p>
          <a:p>
            <a:r>
              <a:rPr lang="en-US" dirty="0"/>
              <a:t>              = -1/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dirty="0"/>
              <a:t> |</a:t>
            </a:r>
            <a:r>
              <a:rPr lang="en-US" baseline="-25000" dirty="0"/>
              <a:t>-7</a:t>
            </a:r>
            <a:r>
              <a:rPr lang="en-US" baseline="30000" dirty="0"/>
              <a:t>-3</a:t>
            </a:r>
            <a:r>
              <a:rPr lang="en-US" dirty="0"/>
              <a:t>            			 </a:t>
            </a:r>
            <a:r>
              <a:rPr lang="en-US" sz="3000" dirty="0"/>
              <a:t> </a:t>
            </a:r>
            <a:r>
              <a:rPr lang="en-US" dirty="0"/>
              <a:t>= -1/(-3) - -1/(-7)</a:t>
            </a:r>
          </a:p>
          <a:p>
            <a:r>
              <a:rPr lang="en-US" dirty="0"/>
              <a:t>              </a:t>
            </a:r>
            <a:r>
              <a:rPr lang="en-US" sz="2000" dirty="0"/>
              <a:t> </a:t>
            </a:r>
            <a:r>
              <a:rPr lang="en-US" dirty="0"/>
              <a:t>= 1/3 - 1/7 </a:t>
            </a:r>
          </a:p>
          <a:p>
            <a:r>
              <a:rPr lang="en-US" dirty="0"/>
              <a:t>              </a:t>
            </a:r>
            <a:r>
              <a:rPr lang="en-US" sz="2000" dirty="0"/>
              <a:t> </a:t>
            </a:r>
            <a:r>
              <a:rPr lang="en-US" dirty="0"/>
              <a:t>= 7/21 – 3/21 </a:t>
            </a:r>
          </a:p>
          <a:p>
            <a:r>
              <a:rPr lang="en-US" dirty="0"/>
              <a:t>            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4/21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61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If you can Reverse Chain Rule it – you can solve it!</a:t>
            </a:r>
          </a:p>
          <a:p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328770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if you have a value, you can solve to get rid of the </a:t>
            </a:r>
          </a:p>
          <a:p>
            <a:pPr>
              <a:spcBef>
                <a:spcPts val="0"/>
              </a:spcBef>
            </a:pPr>
            <a:r>
              <a:rPr lang="en-US" dirty="0"/>
              <a:t>“+ c” and make the integral “determinate”</a:t>
            </a:r>
          </a:p>
        </p:txBody>
      </p:sp>
    </p:spTree>
    <p:extLst>
      <p:ext uri="{BB962C8B-B14F-4D97-AF65-F5344CB8AC3E}">
        <p14:creationId xmlns:p14="http://schemas.microsoft.com/office/powerpoint/2010/main" val="28862558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972655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06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A little algebra:</a:t>
            </a:r>
          </a:p>
          <a:p>
            <a:r>
              <a:rPr lang="en-US" dirty="0" err="1"/>
              <a:t>dR</a:t>
            </a:r>
            <a:r>
              <a:rPr lang="en-US" dirty="0"/>
              <a:t> = (0.009T</a:t>
            </a:r>
            <a:r>
              <a:rPr lang="en-US" baseline="30000" dirty="0"/>
              <a:t>2</a:t>
            </a:r>
            <a:r>
              <a:rPr lang="en-US" dirty="0"/>
              <a:t> + 0.02T – 0.7) dT</a:t>
            </a:r>
          </a:p>
          <a:p>
            <a:r>
              <a:rPr lang="en-US" dirty="0" err="1"/>
              <a:t>Kinda</a:t>
            </a:r>
            <a:r>
              <a:rPr lang="en-US" dirty="0"/>
              <a:t> </a:t>
            </a:r>
            <a:r>
              <a:rPr lang="en-US" dirty="0" err="1"/>
              <a:t>lookin</a:t>
            </a:r>
            <a:r>
              <a:rPr lang="en-US" dirty="0"/>
              <a:t>’ like an integral…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4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A little algebra:</a:t>
            </a:r>
          </a:p>
          <a:p>
            <a:r>
              <a:rPr lang="en-US" dirty="0" err="1"/>
              <a:t>dR</a:t>
            </a:r>
            <a:r>
              <a:rPr lang="en-US" dirty="0"/>
              <a:t> = (0.009T</a:t>
            </a:r>
            <a:r>
              <a:rPr lang="en-US" baseline="30000" dirty="0"/>
              <a:t>2</a:t>
            </a:r>
            <a:r>
              <a:rPr lang="en-US" dirty="0"/>
              <a:t> + 0.02T – 0.7) dT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dirty="0" err="1"/>
              <a:t>dR</a:t>
            </a:r>
            <a:r>
              <a:rPr lang="en-US" dirty="0"/>
              <a:t>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dirty="0"/>
              <a:t>(0.009T</a:t>
            </a:r>
            <a:r>
              <a:rPr lang="en-US" baseline="30000" dirty="0"/>
              <a:t>2</a:t>
            </a:r>
            <a:r>
              <a:rPr lang="en-US" sz="1000" dirty="0"/>
              <a:t> </a:t>
            </a:r>
            <a:r>
              <a:rPr lang="en-US" dirty="0"/>
              <a:t>+</a:t>
            </a:r>
            <a:r>
              <a:rPr lang="en-US" sz="1000" dirty="0"/>
              <a:t> </a:t>
            </a:r>
            <a:r>
              <a:rPr lang="en-US" dirty="0"/>
              <a:t>0.02T</a:t>
            </a:r>
            <a:r>
              <a:rPr lang="en-US" sz="1000" dirty="0"/>
              <a:t> </a:t>
            </a:r>
            <a:r>
              <a:rPr lang="en-US" dirty="0"/>
              <a:t>–</a:t>
            </a:r>
            <a:r>
              <a:rPr lang="en-US" sz="1000" dirty="0"/>
              <a:t> </a:t>
            </a:r>
            <a:r>
              <a:rPr lang="en-US" dirty="0"/>
              <a:t>0.7) dT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A3B56-1C3A-052C-0899-F51953900B2C}"/>
              </a:ext>
            </a:extLst>
          </p:cNvPr>
          <p:cNvSpPr txBox="1"/>
          <p:nvPr/>
        </p:nvSpPr>
        <p:spPr>
          <a:xfrm>
            <a:off x="304800" y="5696634"/>
            <a:ext cx="895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These cancel</a:t>
            </a:r>
          </a:p>
        </p:txBody>
      </p:sp>
    </p:spTree>
    <p:extLst>
      <p:ext uri="{BB962C8B-B14F-4D97-AF65-F5344CB8AC3E}">
        <p14:creationId xmlns:p14="http://schemas.microsoft.com/office/powerpoint/2010/main" val="80447006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A little algebra:</a:t>
            </a:r>
          </a:p>
          <a:p>
            <a:r>
              <a:rPr lang="en-US" dirty="0" err="1"/>
              <a:t>dR</a:t>
            </a:r>
            <a:r>
              <a:rPr lang="en-US" dirty="0"/>
              <a:t> = (0.009T</a:t>
            </a:r>
            <a:r>
              <a:rPr lang="en-US" baseline="30000" dirty="0"/>
              <a:t>2</a:t>
            </a:r>
            <a:r>
              <a:rPr lang="en-US" dirty="0"/>
              <a:t> + 0.02T – 0.7) dT</a:t>
            </a:r>
          </a:p>
          <a:p>
            <a:r>
              <a:rPr lang="en-US" dirty="0"/>
              <a:t>R = </a:t>
            </a:r>
            <a:r>
              <a:rPr lang="en-US" sz="4000" b="1" dirty="0">
                <a:solidFill>
                  <a:srgbClr val="CCFFFF"/>
                </a:solidFill>
              </a:rPr>
              <a:t>∫ </a:t>
            </a:r>
            <a:r>
              <a:rPr lang="en-US" dirty="0"/>
              <a:t>(0.009T</a:t>
            </a:r>
            <a:r>
              <a:rPr lang="en-US" baseline="30000" dirty="0"/>
              <a:t>2</a:t>
            </a:r>
            <a:r>
              <a:rPr lang="en-US" sz="1000" dirty="0"/>
              <a:t> </a:t>
            </a:r>
            <a:r>
              <a:rPr lang="en-US" dirty="0"/>
              <a:t>+</a:t>
            </a:r>
            <a:r>
              <a:rPr lang="en-US" sz="1000" dirty="0"/>
              <a:t> </a:t>
            </a:r>
            <a:r>
              <a:rPr lang="en-US" dirty="0"/>
              <a:t>0.02T</a:t>
            </a:r>
            <a:r>
              <a:rPr lang="en-US" sz="1000" dirty="0"/>
              <a:t> </a:t>
            </a:r>
            <a:r>
              <a:rPr lang="en-US" dirty="0"/>
              <a:t>–</a:t>
            </a:r>
            <a:r>
              <a:rPr lang="en-US" sz="1000" dirty="0"/>
              <a:t> </a:t>
            </a:r>
            <a:r>
              <a:rPr lang="en-US" dirty="0"/>
              <a:t>0.7) dT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40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Suppose they ask:</a:t>
            </a:r>
          </a:p>
          <a:p>
            <a:r>
              <a:rPr lang="en-US" dirty="0"/>
              <a:t>Find the area under the curve between T=20°C and 25°C </a:t>
            </a:r>
          </a:p>
          <a:p>
            <a:r>
              <a:rPr lang="en-US" dirty="0"/>
              <a:t>What does the integral look like?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9198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Find the area under the curve between T=20°C and 25°C </a:t>
            </a:r>
          </a:p>
          <a:p>
            <a:r>
              <a:rPr lang="en-US" dirty="0"/>
              <a:t>What does the integral look like?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20</a:t>
            </a:r>
            <a:r>
              <a:rPr lang="en-US" baseline="30000" dirty="0">
                <a:solidFill>
                  <a:srgbClr val="FFFF00"/>
                </a:solidFill>
              </a:rPr>
              <a:t>25</a:t>
            </a:r>
            <a:r>
              <a:rPr lang="en-US" sz="4000" b="1" dirty="0">
                <a:solidFill>
                  <a:srgbClr val="FFFF00"/>
                </a:solidFill>
              </a:rPr>
              <a:t> (0.009T</a:t>
            </a:r>
            <a:r>
              <a:rPr lang="en-US" sz="4000" b="1" baseline="30000" dirty="0">
                <a:solidFill>
                  <a:srgbClr val="FFFF00"/>
                </a:solidFill>
              </a:rPr>
              <a:t>2</a:t>
            </a:r>
            <a:r>
              <a:rPr lang="en-US" sz="4000" b="1" dirty="0">
                <a:solidFill>
                  <a:srgbClr val="FFFF00"/>
                </a:solidFill>
              </a:rPr>
              <a:t> +0.02T – 0.7) dT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6247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Find the area under the curve between T=20°C and 25°C </a:t>
            </a:r>
          </a:p>
          <a:p>
            <a:r>
              <a:rPr lang="en-US" sz="4000" b="1" dirty="0"/>
              <a:t>∫</a:t>
            </a:r>
            <a:r>
              <a:rPr lang="en-US" baseline="-25000" dirty="0"/>
              <a:t>20</a:t>
            </a:r>
            <a:r>
              <a:rPr lang="en-US" baseline="30000" dirty="0"/>
              <a:t>25</a:t>
            </a:r>
            <a:r>
              <a:rPr lang="en-US" sz="4000" b="1" dirty="0"/>
              <a:t> (0.009T</a:t>
            </a:r>
            <a:r>
              <a:rPr lang="en-US" sz="4000" b="1" baseline="30000" dirty="0"/>
              <a:t>2</a:t>
            </a:r>
            <a:r>
              <a:rPr lang="en-US" sz="4000" b="1" dirty="0"/>
              <a:t> +0.02T – 0.7) dT</a:t>
            </a:r>
          </a:p>
          <a:p>
            <a:r>
              <a:rPr lang="en-US" dirty="0"/>
              <a:t>Do it!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019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Find the area under the curve between T=20°C and 25°C </a:t>
            </a:r>
          </a:p>
          <a:p>
            <a:r>
              <a:rPr lang="en-US" sz="4000" b="1" dirty="0"/>
              <a:t>∫</a:t>
            </a:r>
            <a:r>
              <a:rPr lang="en-US" baseline="-25000" dirty="0"/>
              <a:t>20</a:t>
            </a:r>
            <a:r>
              <a:rPr lang="en-US" baseline="30000" dirty="0"/>
              <a:t>25</a:t>
            </a:r>
            <a:r>
              <a:rPr lang="en-US" sz="4000" b="1" dirty="0"/>
              <a:t> (0.009T</a:t>
            </a:r>
            <a:r>
              <a:rPr lang="en-US" sz="4000" b="1" baseline="30000" dirty="0"/>
              <a:t>2</a:t>
            </a:r>
            <a:r>
              <a:rPr lang="en-US" sz="4000" b="1" dirty="0"/>
              <a:t> +0.02T – 0.7) dT</a:t>
            </a:r>
            <a:endParaRPr lang="en-US" dirty="0"/>
          </a:p>
          <a:p>
            <a:r>
              <a:rPr lang="en-US" dirty="0"/>
              <a:t>(0.009/3)</a:t>
            </a:r>
            <a:r>
              <a:rPr lang="en-US" sz="4000" b="1" dirty="0">
                <a:solidFill>
                  <a:srgbClr val="CCFFFF"/>
                </a:solidFill>
              </a:rPr>
              <a:t>T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+(0.02/2)T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-0.7T</a:t>
            </a:r>
            <a:r>
              <a:rPr lang="en-US" sz="4800" b="1" dirty="0"/>
              <a:t>|</a:t>
            </a:r>
            <a:r>
              <a:rPr lang="en-US" sz="3000" baseline="-25000" dirty="0"/>
              <a:t>20</a:t>
            </a:r>
            <a:r>
              <a:rPr lang="en-US" sz="3000" baseline="30000" dirty="0"/>
              <a:t>25</a:t>
            </a:r>
            <a:endParaRPr lang="en-US" sz="3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790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30" y="838200"/>
            <a:ext cx="8993370" cy="5638800"/>
          </a:xfrm>
        </p:spPr>
        <p:txBody>
          <a:bodyPr/>
          <a:lstStyle/>
          <a:p>
            <a:r>
              <a:rPr lang="en-US" sz="4000" b="1" dirty="0"/>
              <a:t>∫</a:t>
            </a:r>
            <a:r>
              <a:rPr lang="en-US" baseline="-25000" dirty="0"/>
              <a:t>20</a:t>
            </a:r>
            <a:r>
              <a:rPr lang="en-US" baseline="30000" dirty="0"/>
              <a:t>25</a:t>
            </a:r>
            <a:r>
              <a:rPr lang="en-US" sz="4000" b="1" dirty="0"/>
              <a:t> (0.009T</a:t>
            </a:r>
            <a:r>
              <a:rPr lang="en-US" sz="4000" b="1" baseline="30000" dirty="0"/>
              <a:t>2</a:t>
            </a:r>
            <a:r>
              <a:rPr lang="en-US" sz="4000" b="1" dirty="0"/>
              <a:t> +0.02T – 0.7) dT</a:t>
            </a:r>
            <a:endParaRPr lang="en-US" sz="2000" dirty="0"/>
          </a:p>
          <a:p>
            <a:r>
              <a:rPr lang="en-US" dirty="0"/>
              <a:t>=(0.009/3)</a:t>
            </a:r>
            <a:r>
              <a:rPr lang="en-US" sz="4000" b="1" dirty="0">
                <a:solidFill>
                  <a:srgbClr val="CCFFFF"/>
                </a:solidFill>
              </a:rPr>
              <a:t>T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+(0.02/2)T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-0.7T</a:t>
            </a:r>
            <a:r>
              <a:rPr lang="en-US" sz="4000" b="1" dirty="0"/>
              <a:t> |</a:t>
            </a:r>
            <a:r>
              <a:rPr lang="en-US" sz="3000" baseline="-25000" dirty="0"/>
              <a:t>20</a:t>
            </a:r>
            <a:r>
              <a:rPr lang="en-US" sz="3000" baseline="30000" dirty="0"/>
              <a:t>25</a:t>
            </a:r>
            <a:endParaRPr lang="en-US" sz="3000" b="1" dirty="0">
              <a:solidFill>
                <a:srgbClr val="CCFFFF"/>
              </a:solidFill>
            </a:endParaRPr>
          </a:p>
          <a:p>
            <a:r>
              <a:rPr lang="en-US" dirty="0"/>
              <a:t>= (0.003(25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)+0.01(25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dirty="0"/>
              <a:t>)-0.7(25))</a:t>
            </a:r>
          </a:p>
          <a:p>
            <a:r>
              <a:rPr lang="en-US" dirty="0"/>
              <a:t> -(0.003(20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)+0.01(20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dirty="0"/>
              <a:t>)-0.7(20))</a:t>
            </a:r>
          </a:p>
          <a:p>
            <a:r>
              <a:rPr lang="en-US" dirty="0"/>
              <a:t>≈ (46.9+6.25-17.5)-(24+4-14)</a:t>
            </a:r>
          </a:p>
          <a:p>
            <a:r>
              <a:rPr lang="en-US" dirty="0"/>
              <a:t>≈ 21.625 </a:t>
            </a:r>
          </a:p>
          <a:p>
            <a:r>
              <a:rPr lang="en-US" dirty="0"/>
              <a:t>what are the units on this?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7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48530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" y="838200"/>
            <a:ext cx="9047747" cy="5638800"/>
          </a:xfrm>
        </p:spPr>
        <p:txBody>
          <a:bodyPr/>
          <a:lstStyle/>
          <a:p>
            <a:r>
              <a:rPr lang="en-US" sz="4000" b="1" dirty="0"/>
              <a:t>∫</a:t>
            </a:r>
            <a:r>
              <a:rPr lang="en-US" baseline="-25000" dirty="0"/>
              <a:t>20</a:t>
            </a:r>
            <a:r>
              <a:rPr lang="en-US" baseline="30000" dirty="0"/>
              <a:t>25</a:t>
            </a:r>
            <a:r>
              <a:rPr lang="en-US" sz="4000" b="1" dirty="0"/>
              <a:t> (0.009T</a:t>
            </a:r>
            <a:r>
              <a:rPr lang="en-US" sz="4000" b="1" baseline="30000" dirty="0"/>
              <a:t>2</a:t>
            </a:r>
            <a:r>
              <a:rPr lang="en-US" sz="4000" b="1" dirty="0"/>
              <a:t> +0.02T – 0.7) dT</a:t>
            </a:r>
            <a:endParaRPr lang="en-US" sz="2000" dirty="0"/>
          </a:p>
          <a:p>
            <a:r>
              <a:rPr lang="en-US" dirty="0"/>
              <a:t>=(0.009/3)</a:t>
            </a:r>
            <a:r>
              <a:rPr lang="en-US" sz="4000" b="1" dirty="0">
                <a:solidFill>
                  <a:srgbClr val="CCFFFF"/>
                </a:solidFill>
              </a:rPr>
              <a:t>T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+(0.02/2)T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-0.7T </a:t>
            </a:r>
            <a:r>
              <a:rPr lang="en-US" sz="4800" b="1" dirty="0"/>
              <a:t>|</a:t>
            </a:r>
            <a:r>
              <a:rPr lang="en-US" sz="3000" baseline="-25000" dirty="0"/>
              <a:t>20</a:t>
            </a:r>
            <a:r>
              <a:rPr lang="en-US" sz="3000" baseline="30000" dirty="0"/>
              <a:t>25</a:t>
            </a:r>
            <a:endParaRPr lang="en-US" sz="3000" b="1" dirty="0">
              <a:solidFill>
                <a:srgbClr val="CCFFFF"/>
              </a:solidFill>
            </a:endParaRPr>
          </a:p>
          <a:p>
            <a:r>
              <a:rPr lang="en-US" dirty="0"/>
              <a:t>= (0.003(25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)+0.01(25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dirty="0"/>
              <a:t>)-0.7(25))</a:t>
            </a:r>
          </a:p>
          <a:p>
            <a:r>
              <a:rPr lang="en-US" dirty="0"/>
              <a:t> -(0.003(20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)+0.01(20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dirty="0"/>
              <a:t>)-0.7(20))</a:t>
            </a:r>
          </a:p>
          <a:p>
            <a:r>
              <a:rPr lang="en-US" dirty="0"/>
              <a:t>≈ (46.9+6.25-17.5)-(24+4-14)</a:t>
            </a:r>
          </a:p>
          <a:p>
            <a:r>
              <a:rPr lang="en-US" dirty="0"/>
              <a:t>≈ 21.625 </a:t>
            </a:r>
          </a:p>
          <a:p>
            <a:r>
              <a:rPr lang="en-US" dirty="0"/>
              <a:t>what are the units on this?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3334E-FC59-4B38-A03C-1E251A17104C}"/>
              </a:ext>
            </a:extLst>
          </p:cNvPr>
          <p:cNvSpPr txBox="1"/>
          <p:nvPr/>
        </p:nvSpPr>
        <p:spPr>
          <a:xfrm>
            <a:off x="2209800" y="6292334"/>
            <a:ext cx="6083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You would think it would be ohms/degree C… but…</a:t>
            </a:r>
          </a:p>
        </p:txBody>
      </p:sp>
    </p:spTree>
    <p:extLst>
      <p:ext uri="{BB962C8B-B14F-4D97-AF65-F5344CB8AC3E}">
        <p14:creationId xmlns:p14="http://schemas.microsoft.com/office/powerpoint/2010/main" val="148164277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FA39-A6A0-4928-8A77-58DD160F5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graph is </a:t>
            </a:r>
            <a:r>
              <a:rPr lang="el-GR" dirty="0"/>
              <a:t>Δ</a:t>
            </a:r>
            <a:r>
              <a:rPr lang="en-US" dirty="0"/>
              <a:t>R/</a:t>
            </a:r>
            <a:r>
              <a:rPr lang="el-GR" dirty="0"/>
              <a:t>Δ</a:t>
            </a:r>
            <a:r>
              <a:rPr lang="en-US" dirty="0"/>
              <a:t>T vs temp </a:t>
            </a:r>
          </a:p>
          <a:p>
            <a:r>
              <a:rPr lang="el-GR" dirty="0"/>
              <a:t>Δ</a:t>
            </a:r>
            <a:r>
              <a:rPr lang="en-US" dirty="0"/>
              <a:t>R/</a:t>
            </a:r>
            <a:r>
              <a:rPr lang="el-GR" dirty="0"/>
              <a:t>Δ</a:t>
            </a:r>
            <a:r>
              <a:rPr lang="en-US" dirty="0"/>
              <a:t>T seems to be called “sensitivity” – it’s units would be ohms per degree C</a:t>
            </a:r>
          </a:p>
          <a:p>
            <a:r>
              <a:rPr lang="en-US" dirty="0"/>
              <a:t>The area will be</a:t>
            </a:r>
          </a:p>
          <a:p>
            <a:pPr>
              <a:spcBef>
                <a:spcPts val="0"/>
              </a:spcBef>
            </a:pPr>
            <a:r>
              <a:rPr lang="el-GR" dirty="0"/>
              <a:t>Δ</a:t>
            </a:r>
            <a:r>
              <a:rPr lang="en-US" dirty="0"/>
              <a:t>R/</a:t>
            </a:r>
            <a:r>
              <a:rPr lang="el-GR" dirty="0"/>
              <a:t>Δ</a:t>
            </a:r>
            <a:r>
              <a:rPr lang="en-US" dirty="0"/>
              <a:t>T x 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r>
              <a:rPr lang="en-US" dirty="0"/>
              <a:t>So the units </a:t>
            </a:r>
          </a:p>
          <a:p>
            <a:pPr>
              <a:spcBef>
                <a:spcPts val="0"/>
              </a:spcBef>
            </a:pPr>
            <a:r>
              <a:rPr lang="en-US" dirty="0"/>
              <a:t>should be </a:t>
            </a:r>
            <a:r>
              <a:rPr lang="en-US" dirty="0">
                <a:solidFill>
                  <a:srgbClr val="FFFF00"/>
                </a:solidFill>
              </a:rPr>
              <a:t>ohms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8D128-0BDD-4C02-83EA-D6978AD51D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41148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80B5A-1D94-4691-83FC-64BE48268AE6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https://www.wolframalpha.com/input/?i=definite+integral+%280.009T%5E2+%2B0.02T+%E2%80%93+0.7%29+dT+from+20+to+25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7B84D-FEFD-4125-B65B-36DD8CF70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E8560-34EF-4A52-A1A4-9E9F68DD952F}"/>
              </a:ext>
            </a:extLst>
          </p:cNvPr>
          <p:cNvSpPr txBox="1"/>
          <p:nvPr/>
        </p:nvSpPr>
        <p:spPr>
          <a:xfrm>
            <a:off x="6019800" y="6333793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 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E4E3A-89AF-4D55-B60D-4EE6D168C622}"/>
              </a:ext>
            </a:extLst>
          </p:cNvPr>
          <p:cNvSpPr txBox="1"/>
          <p:nvPr/>
        </p:nvSpPr>
        <p:spPr>
          <a:xfrm rot="16200000">
            <a:off x="4183176" y="4935111"/>
            <a:ext cx="1981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dirty="0">
                <a:solidFill>
                  <a:schemeClr val="bg1"/>
                </a:solidFill>
              </a:rPr>
              <a:t>R/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dirty="0">
                <a:solidFill>
                  <a:schemeClr val="bg1"/>
                </a:solidFill>
              </a:rPr>
              <a:t>T ohms/°C</a:t>
            </a:r>
          </a:p>
        </p:txBody>
      </p:sp>
    </p:spTree>
    <p:extLst>
      <p:ext uri="{BB962C8B-B14F-4D97-AF65-F5344CB8AC3E}">
        <p14:creationId xmlns:p14="http://schemas.microsoft.com/office/powerpoint/2010/main" val="286910761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A little algebra:</a:t>
            </a:r>
          </a:p>
          <a:p>
            <a:r>
              <a:rPr lang="en-US" dirty="0" err="1"/>
              <a:t>dR</a:t>
            </a:r>
            <a:r>
              <a:rPr lang="en-US" dirty="0"/>
              <a:t> = (0.009T</a:t>
            </a:r>
            <a:r>
              <a:rPr lang="en-US" baseline="30000" dirty="0"/>
              <a:t>2</a:t>
            </a:r>
            <a:r>
              <a:rPr lang="en-US" dirty="0"/>
              <a:t> + 0.02T – 0.7) dT</a:t>
            </a:r>
          </a:p>
          <a:p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∫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(0.009T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0.02T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–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0.7)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dT</a:t>
            </a:r>
          </a:p>
          <a:p>
            <a:r>
              <a:rPr lang="en-US" dirty="0">
                <a:solidFill>
                  <a:srgbClr val="FFFF00"/>
                </a:solidFill>
              </a:rPr>
              <a:t>ohms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036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6FE0-82E8-4BC7-9834-355B0D1F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006AC-CA27-41CA-81FB-B6049C29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units of the area under the curve are the units of the Y axis times units of the x axis</a:t>
            </a:r>
          </a:p>
        </p:txBody>
      </p:sp>
    </p:spTree>
    <p:extLst>
      <p:ext uri="{BB962C8B-B14F-4D97-AF65-F5344CB8AC3E}">
        <p14:creationId xmlns:p14="http://schemas.microsoft.com/office/powerpoint/2010/main" val="343127493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reverse chain rule</a:t>
            </a:r>
          </a:p>
          <a:p>
            <a:r>
              <a:rPr lang="en-US" dirty="0"/>
              <a:t>	Area Under a Curve and the </a:t>
            </a:r>
          </a:p>
          <a:p>
            <a:pPr>
              <a:spcBef>
                <a:spcPts val="0"/>
              </a:spcBef>
            </a:pPr>
            <a:r>
              <a:rPr lang="en-US" dirty="0"/>
              <a:t>		Fundamental Theorem of </a:t>
            </a:r>
          </a:p>
          <a:p>
            <a:pPr>
              <a:spcBef>
                <a:spcPts val="0"/>
              </a:spcBef>
            </a:pPr>
            <a:r>
              <a:rPr lang="en-US" dirty="0"/>
              <a:t>		Calculus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191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been using integration as the inverse operation to undo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74272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been using integration as the inverse operation to undo differentiation</a:t>
            </a:r>
          </a:p>
          <a:p>
            <a:r>
              <a:rPr lang="en-US" dirty="0"/>
              <a:t>That’s important, but there’s an even more important use for integration</a:t>
            </a:r>
          </a:p>
        </p:txBody>
      </p:sp>
    </p:spTree>
    <p:extLst>
      <p:ext uri="{BB962C8B-B14F-4D97-AF65-F5344CB8AC3E}">
        <p14:creationId xmlns:p14="http://schemas.microsoft.com/office/powerpoint/2010/main" val="186106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Differentiation was invented by Newton to investigate the orbits of the planets</a:t>
            </a:r>
          </a:p>
        </p:txBody>
      </p:sp>
      <p:pic>
        <p:nvPicPr>
          <p:cNvPr id="4" name="Picture 2" descr="http://www.crystalinks.com/newton.jpg">
            <a:extLst>
              <a:ext uri="{FF2B5EF4-FFF2-40B4-BE49-F238E27FC236}">
                <a16:creationId xmlns:a16="http://schemas.microsoft.com/office/drawing/2014/main" id="{90CBADF4-0CEA-4D46-9EB2-53F1482B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8000"/>
            <a:ext cx="3505200" cy="3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1A1D8-8469-4CD3-B669-F9DFF13EB569}"/>
              </a:ext>
            </a:extLst>
          </p:cNvPr>
          <p:cNvSpPr txBox="1"/>
          <p:nvPr/>
        </p:nvSpPr>
        <p:spPr>
          <a:xfrm>
            <a:off x="-18691" y="6629401"/>
            <a:ext cx="44382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https://en.wikipedia.org/wiki/Isaac_Newton#/media/File:Sir_Isaac_Newton_(1643-1727).jpg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D434F-BC43-491E-8979-82BB3003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54326"/>
            <a:ext cx="3593805" cy="3094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22316-5FDB-4040-BE4E-0A0228BDD46A}"/>
              </a:ext>
            </a:extLst>
          </p:cNvPr>
          <p:cNvSpPr txBox="1"/>
          <p:nvPr/>
        </p:nvSpPr>
        <p:spPr>
          <a:xfrm>
            <a:off x="4556185" y="6629401"/>
            <a:ext cx="45978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https://i.pinimg.com/originals/9a/de/89/9ade89ff4770e0390e40f6c168e80a26.png</a:t>
            </a:r>
          </a:p>
        </p:txBody>
      </p:sp>
    </p:spTree>
    <p:extLst>
      <p:ext uri="{BB962C8B-B14F-4D97-AF65-F5344CB8AC3E}">
        <p14:creationId xmlns:p14="http://schemas.microsoft.com/office/powerpoint/2010/main" val="10081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F8D9D-A579-4BF9-B988-4CE9A543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" y="4343400"/>
            <a:ext cx="4943248" cy="2438400"/>
          </a:xfrm>
          <a:prstGeom prst="rect">
            <a:avLst/>
          </a:prstGeom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65504568-35A0-46C8-92B5-D374B8D9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6C701C9-527D-40CC-943D-2BDF8941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Leibnitz was interested in solving the </a:t>
            </a:r>
            <a:r>
              <a:rPr lang="en-US" altLang="en-US" dirty="0">
                <a:solidFill>
                  <a:srgbClr val="FFC000"/>
                </a:solidFill>
              </a:rPr>
              <a:t>area problem</a:t>
            </a:r>
            <a:r>
              <a:rPr lang="en-US" altLang="en-US" dirty="0"/>
              <a:t>: f</a:t>
            </a:r>
            <a:r>
              <a:rPr lang="en-US" dirty="0"/>
              <a:t>ind the area of the region that lies under the curve </a:t>
            </a:r>
          </a:p>
          <a:p>
            <a:pPr>
              <a:spcBef>
                <a:spcPts val="0"/>
              </a:spcBef>
            </a:pPr>
            <a:r>
              <a:rPr lang="en-US" dirty="0"/>
              <a:t>y = f(x) from a to b</a:t>
            </a:r>
            <a:endParaRPr lang="en-US" altLang="en-US" dirty="0"/>
          </a:p>
        </p:txBody>
      </p:sp>
      <p:pic>
        <p:nvPicPr>
          <p:cNvPr id="5124" name="Picture 2" descr="http://www.marxists.org/glossary/people/l/pics/leibniz.jpg">
            <a:extLst>
              <a:ext uri="{FF2B5EF4-FFF2-40B4-BE49-F238E27FC236}">
                <a16:creationId xmlns:a16="http://schemas.microsoft.com/office/drawing/2014/main" id="{CB302C53-1DC4-47C3-9038-A514D034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352800"/>
            <a:ext cx="2667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27B35-3A01-4ED6-AB59-6549E1BC1E20}"/>
              </a:ext>
            </a:extLst>
          </p:cNvPr>
          <p:cNvSpPr txBox="1"/>
          <p:nvPr/>
        </p:nvSpPr>
        <p:spPr>
          <a:xfrm>
            <a:off x="5574619" y="6592019"/>
            <a:ext cx="36455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https://www.britannica.com/biography/Gottfried-Wilhelm-Leibniz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8A43D-1C74-497F-AB2B-4CC9E00F6813}"/>
              </a:ext>
            </a:extLst>
          </p:cNvPr>
          <p:cNvSpPr txBox="1"/>
          <p:nvPr/>
        </p:nvSpPr>
        <p:spPr>
          <a:xfrm>
            <a:off x="35945" y="6592019"/>
            <a:ext cx="4606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https://coloradotech.vitalsource.com/#/books/9780357233375/cfi/6/28!/4/14@0:0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</p:txBody>
      </p:sp>
    </p:spTree>
    <p:extLst>
      <p:ext uri="{BB962C8B-B14F-4D97-AF65-F5344CB8AC3E}">
        <p14:creationId xmlns:p14="http://schemas.microsoft.com/office/powerpoint/2010/main" val="148767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Reverse Chain Rule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Area Under a Curve and the </a:t>
            </a:r>
          </a:p>
          <a:p>
            <a:pPr>
              <a:spcBef>
                <a:spcPts val="0"/>
              </a:spcBef>
            </a:pPr>
            <a:r>
              <a:rPr lang="en-US" dirty="0"/>
              <a:t>		Fundamental Theorem of </a:t>
            </a:r>
          </a:p>
          <a:p>
            <a:pPr>
              <a:spcBef>
                <a:spcPts val="0"/>
              </a:spcBef>
            </a:pPr>
            <a:r>
              <a:rPr lang="en-US" dirty="0"/>
              <a:t>		Calculus	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The area of a rectangle is: </a:t>
            </a:r>
            <a:r>
              <a:rPr lang="en-US" i="1" dirty="0" err="1"/>
              <a:t>lw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B38F3-9839-4812-9E61-B21ED9194648}"/>
              </a:ext>
            </a:extLst>
          </p:cNvPr>
          <p:cNvSpPr/>
          <p:nvPr/>
        </p:nvSpPr>
        <p:spPr>
          <a:xfrm>
            <a:off x="2971800" y="34290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EBD8-3988-4C8C-96E7-DB046CB8507C}"/>
              </a:ext>
            </a:extLst>
          </p:cNvPr>
          <p:cNvSpPr txBox="1"/>
          <p:nvPr/>
        </p:nvSpPr>
        <p:spPr>
          <a:xfrm>
            <a:off x="4191000" y="3028890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AF32-E029-4FC3-894D-39B9EE32BEC1}"/>
              </a:ext>
            </a:extLst>
          </p:cNvPr>
          <p:cNvSpPr txBox="1"/>
          <p:nvPr/>
        </p:nvSpPr>
        <p:spPr>
          <a:xfrm>
            <a:off x="6019800" y="3990945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C897C-467E-40F8-8DBE-2ABAE8D28E90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2993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The area of a triangle is: ½</a:t>
            </a:r>
            <a:r>
              <a:rPr lang="en-US" i="1" dirty="0"/>
              <a:t>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AF32-E029-4FC3-894D-39B9EE32BEC1}"/>
              </a:ext>
            </a:extLst>
          </p:cNvPr>
          <p:cNvSpPr txBox="1"/>
          <p:nvPr/>
        </p:nvSpPr>
        <p:spPr>
          <a:xfrm>
            <a:off x="4343400" y="4812701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b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FA41788-5EEE-49DA-BC11-8F710ADA6447}"/>
              </a:ext>
            </a:extLst>
          </p:cNvPr>
          <p:cNvSpPr/>
          <p:nvPr/>
        </p:nvSpPr>
        <p:spPr>
          <a:xfrm>
            <a:off x="4191000" y="3028890"/>
            <a:ext cx="1143000" cy="17717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EBD8-3988-4C8C-96E7-DB046CB8507C}"/>
              </a:ext>
            </a:extLst>
          </p:cNvPr>
          <p:cNvSpPr txBox="1"/>
          <p:nvPr/>
        </p:nvSpPr>
        <p:spPr>
          <a:xfrm>
            <a:off x="4724400" y="4206486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B273EC-742E-4541-8F0C-5F40B0D9D902}"/>
              </a:ext>
            </a:extLst>
          </p:cNvPr>
          <p:cNvCxnSpPr>
            <a:stCxn id="5" idx="0"/>
            <a:endCxn id="5" idx="3"/>
          </p:cNvCxnSpPr>
          <p:nvPr/>
        </p:nvCxnSpPr>
        <p:spPr>
          <a:xfrm>
            <a:off x="4762500" y="3028890"/>
            <a:ext cx="0" cy="17717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62246F-B4EB-4929-9D48-2AA90976C56B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9491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An area is easy to find for regions with straight sides</a:t>
            </a:r>
          </a:p>
        </p:txBody>
      </p:sp>
    </p:spTree>
    <p:extLst>
      <p:ext uri="{BB962C8B-B14F-4D97-AF65-F5344CB8AC3E}">
        <p14:creationId xmlns:p14="http://schemas.microsoft.com/office/powerpoint/2010/main" val="356168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It isn't so easy to find the area of a region with curved sides</a:t>
            </a:r>
          </a:p>
        </p:txBody>
      </p:sp>
    </p:spTree>
    <p:extLst>
      <p:ext uri="{BB962C8B-B14F-4D97-AF65-F5344CB8AC3E}">
        <p14:creationId xmlns:p14="http://schemas.microsoft.com/office/powerpoint/2010/main" val="242350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Under a Curve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a curve, you can draw rectangles (which you CAN find the area for) to sort of fit the curve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74BEE-F4E9-4937-9DB6-0D5FA3FA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00400"/>
            <a:ext cx="495300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97AFB-F6FF-4931-8C07-284DC62801EF}"/>
              </a:ext>
            </a:extLst>
          </p:cNvPr>
          <p:cNvSpPr txBox="1"/>
          <p:nvPr/>
        </p:nvSpPr>
        <p:spPr>
          <a:xfrm>
            <a:off x="0" y="6611035"/>
            <a:ext cx="6629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>
                <a:solidFill>
                  <a:srgbClr val="00B0F0"/>
                </a:solidFill>
              </a:rPr>
              <a:t>http://archives.math.utk.edu/visual.calculus/4/midpoint.1/integral.html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9ADBDD5-0CD9-4E79-AB82-01927502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96C9072-B9C8-4D71-B656-54F1FB37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build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above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curve, below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curve,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or going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through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midpoints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28C3F-5C80-428E-8614-DB4FB97C0D24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Kalkulus_Integral__cover.png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075F9-DB86-46E6-BF50-A86A31B40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3965545" y="1143000"/>
            <a:ext cx="517845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A1859B-C571-460B-9165-157E7AB9B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3965545" y="1143000"/>
            <a:ext cx="5178455" cy="541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You know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true area under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curve is a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number between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sum of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blue 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the sum of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tan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rectangles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31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As the 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get narrower and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narrower (closer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closer to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zero-width)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estimate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gets better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3D80-6FF1-45DA-9941-618C005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063" y="1104900"/>
            <a:ext cx="4102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3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true area 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going to be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limit of the sum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of the blue or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tan rectangles (it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will converge)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3D80-6FF1-45DA-9941-618C005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063" y="1104900"/>
            <a:ext cx="4102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7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839BAC-0ED5-40AA-B7F7-DD6EA45F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91"/>
            <a:ext cx="9128810" cy="5848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AC1FA-5DA7-4462-8477-EF6D918D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D8894-DE40-4D0C-A838-4DA831E5FFF5}"/>
              </a:ext>
            </a:extLst>
          </p:cNvPr>
          <p:cNvSpPr txBox="1"/>
          <p:nvPr/>
        </p:nvSpPr>
        <p:spPr>
          <a:xfrm>
            <a:off x="35944" y="6611035"/>
            <a:ext cx="90928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https://coloradotech.vitalsource.com/#/books/9780357233375/cfi/6/28!/4/14@0:0</a:t>
            </a:r>
          </a:p>
        </p:txBody>
      </p:sp>
    </p:spTree>
    <p:extLst>
      <p:ext uri="{BB962C8B-B14F-4D97-AF65-F5344CB8AC3E}">
        <p14:creationId xmlns:p14="http://schemas.microsoft.com/office/powerpoint/2010/main" val="226664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Use basic integration techniques, including the method of substitution and the </a:t>
            </a:r>
            <a:r>
              <a:rPr lang="en-US" sz="3200" dirty="0">
                <a:solidFill>
                  <a:srgbClr val="FFC000"/>
                </a:solidFill>
              </a:rPr>
              <a:t>Fundamental Theorem of Calculus</a:t>
            </a:r>
          </a:p>
          <a:p>
            <a:r>
              <a:rPr lang="en-US" sz="3200" dirty="0"/>
              <a:t>Outcome 6) Use definite integrals to </a:t>
            </a:r>
            <a:r>
              <a:rPr lang="en-US" sz="3200" dirty="0">
                <a:solidFill>
                  <a:srgbClr val="FFC000"/>
                </a:solidFill>
              </a:rPr>
              <a:t>find areas under </a:t>
            </a:r>
            <a:r>
              <a:rPr lang="en-US" sz="3200" dirty="0"/>
              <a:t>and between </a:t>
            </a:r>
            <a:r>
              <a:rPr lang="en-US" sz="3200" dirty="0">
                <a:solidFill>
                  <a:srgbClr val="FFC000"/>
                </a:solidFill>
              </a:rPr>
              <a:t>curves</a:t>
            </a:r>
          </a:p>
          <a:p>
            <a:pPr algn="l"/>
            <a:endParaRPr lang="en-US" sz="3200" dirty="0">
              <a:solidFill>
                <a:srgbClr val="FFC000"/>
              </a:solidFill>
            </a:endParaRP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/>
              <a:t>This is what you are “adding up” that is the ∫um in integration – zillions of zero-width rectangles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…and this is also why integral calculus is “nonsense”: you are adding up a whole bunch of zeros (areas of rectangles with zero width) to get something bigger than zero – the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1087004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…and this is also why integral calculus is “nonsense”: you are adding up a whole bunch of zeros (areas of rectangles with zero width) to get something bigger than zero – the area under the curve</a:t>
            </a:r>
          </a:p>
          <a:p>
            <a:r>
              <a:rPr lang="en-US" altLang="en-US" dirty="0"/>
              <a:t>Still, it works so well… let’s use it anyway!</a:t>
            </a:r>
          </a:p>
        </p:txBody>
      </p:sp>
    </p:spTree>
    <p:extLst>
      <p:ext uri="{BB962C8B-B14F-4D97-AF65-F5344CB8AC3E}">
        <p14:creationId xmlns:p14="http://schemas.microsoft.com/office/powerpoint/2010/main" val="329442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It’s also why this part of calculus is called “integration”: we are integrating all the slices together into a whole area</a:t>
            </a:r>
          </a:p>
        </p:txBody>
      </p:sp>
    </p:spTree>
    <p:extLst>
      <p:ext uri="{BB962C8B-B14F-4D97-AF65-F5344CB8AC3E}">
        <p14:creationId xmlns:p14="http://schemas.microsoft.com/office/powerpoint/2010/main" val="872419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73667A5-A5C1-4D65-A8DE-2A2DA4FC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D904C28-0A54-440E-BA75-576D8F3D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Integration is used more that differentiation because a lot of people want to find areas under curves </a:t>
            </a:r>
          </a:p>
          <a:p>
            <a:r>
              <a:rPr lang="en-US" altLang="en-US" sz="3000" dirty="0"/>
              <a:t>(AUC means </a:t>
            </a:r>
          </a:p>
          <a:p>
            <a:r>
              <a:rPr lang="en-US" altLang="en-US" sz="3000" dirty="0"/>
              <a:t>“Area Under </a:t>
            </a:r>
          </a:p>
          <a:p>
            <a:r>
              <a:rPr lang="en-US" altLang="en-US" sz="3000" dirty="0"/>
              <a:t>Curve”)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0F36E9DA-C2C1-41A7-8946-A7F72FBA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35300"/>
            <a:ext cx="50800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7B08E-D4D3-457F-A163-6CD86DD2C48D}"/>
              </a:ext>
            </a:extLst>
          </p:cNvPr>
          <p:cNvSpPr txBox="1"/>
          <p:nvPr/>
        </p:nvSpPr>
        <p:spPr>
          <a:xfrm>
            <a:off x="0" y="6553200"/>
            <a:ext cx="46323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500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cm.v17.fig1.gif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engineers use differentiation more than anybody else (physicists come close) and use differentiation more than 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71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2874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geometric interpretation of the integral (like tangent lines to the curve was the geometric interpretation of the derivative) </a:t>
            </a:r>
          </a:p>
        </p:txBody>
      </p:sp>
    </p:spTree>
    <p:extLst>
      <p:ext uri="{BB962C8B-B14F-4D97-AF65-F5344CB8AC3E}">
        <p14:creationId xmlns:p14="http://schemas.microsoft.com/office/powerpoint/2010/main" val="2111751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0DBAB8-ECA5-4EB6-80D8-0B0736B3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98"/>
            <a:ext cx="6608802" cy="660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5B7F4-DB0F-4D62-991B-36D9D54FA53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3"/>
              </a:rPr>
              <a:t>https://i2.wp.com/fractalkitty.com/wp-content/uploads/2019/07/untitled_artwork-10.jpg?fit=</a:t>
            </a:r>
            <a:endParaRPr lang="en-US" sz="1500" dirty="0">
              <a:solidFill>
                <a:srgbClr val="00B0F0"/>
              </a:solidFill>
            </a:endParaRPr>
          </a:p>
          <a:p>
            <a:r>
              <a:rPr lang="en-US" sz="1500" dirty="0">
                <a:solidFill>
                  <a:srgbClr val="00B0F0"/>
                </a:solidFill>
              </a:rPr>
              <a:t>2048%2C2048&amp;ssl=1</a:t>
            </a:r>
          </a:p>
        </p:txBody>
      </p:sp>
    </p:spTree>
    <p:extLst>
      <p:ext uri="{BB962C8B-B14F-4D97-AF65-F5344CB8AC3E}">
        <p14:creationId xmlns:p14="http://schemas.microsoft.com/office/powerpoint/2010/main" val="1086516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height of each rectangle is the value of the function at some point “t” along the base of the rectangle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330089-BFFF-4D42-819C-20AF574CF38D}"/>
              </a:ext>
            </a:extLst>
          </p:cNvPr>
          <p:cNvGrpSpPr/>
          <p:nvPr/>
        </p:nvGrpSpPr>
        <p:grpSpPr>
          <a:xfrm>
            <a:off x="4724400" y="3901353"/>
            <a:ext cx="4114800" cy="3261447"/>
            <a:chOff x="4724400" y="3276600"/>
            <a:chExt cx="4114800" cy="32614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24A698-7707-4A9C-8092-59C811AE3197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3261447"/>
              <a:chOff x="4724400" y="3276600"/>
              <a:chExt cx="4114800" cy="326144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B0C57-D4EA-4490-9A61-7C5A880F01FA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914710"/>
                <a:chOff x="4724400" y="3276600"/>
                <a:chExt cx="4114800" cy="29147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C69EFF7-9B49-4E47-87BF-1A3A39F0A7FE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667000"/>
                  <a:chOff x="4287328" y="3886200"/>
                  <a:chExt cx="4114800" cy="266700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3D1BE70-43E3-45E0-94F1-42E1F0B40EFF}"/>
                      </a:ext>
                    </a:extLst>
                  </p:cNvPr>
                  <p:cNvGrpSpPr/>
                  <p:nvPr/>
                </p:nvGrpSpPr>
                <p:grpSpPr>
                  <a:xfrm>
                    <a:off x="4642450" y="4191000"/>
                    <a:ext cx="3663350" cy="2209800"/>
                    <a:chOff x="3118450" y="4267200"/>
                    <a:chExt cx="3663350" cy="22098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6935F7E7-B454-4F70-9EFA-D54D3BFDB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450" y="6172199"/>
                      <a:ext cx="304798" cy="304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C2C9E9B5-7907-4303-B192-E58E95C6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562" y="5715000"/>
                      <a:ext cx="310552" cy="76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15DB93A0-6CBE-42BD-ACCC-C66B120F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428" y="5334000"/>
                      <a:ext cx="295689" cy="1142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794BE7F-25C4-4C8C-938B-E3051676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431" y="5029200"/>
                      <a:ext cx="295691" cy="1447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D897C425-1548-4671-9C4E-D99F9A40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436" y="4800599"/>
                      <a:ext cx="295692" cy="16763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345904F-20F0-489E-97B6-471DB689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2442" y="4613694"/>
                      <a:ext cx="300487" cy="18633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7C09E84-3A19-48CE-814F-E401481C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7243" y="4492924"/>
                      <a:ext cx="311989" cy="19840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5C49594E-246C-4367-8007-785F5E55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546" y="4389408"/>
                      <a:ext cx="288985" cy="20875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6B08A275-02CF-44DE-A35A-CAF83031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6845" y="4389406"/>
                      <a:ext cx="297611" cy="20875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FB28D1EE-AF08-424B-9722-D68D44A7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877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DD41A44-B888-4051-9ACC-B00D3BEEC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884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EDD5060-1DFF-42D5-8B2B-41B9AB1E4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00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BE283E9-E854-48A8-8DB8-64514D40FA21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3886200"/>
                    <a:ext cx="0" cy="2667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1860C9A-494C-4708-9F00-BBEE3F0A9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7328" y="6400800"/>
                    <a:ext cx="411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64488FB-09DA-4589-8381-A5DD52F45C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51562" y="4190997"/>
                    <a:ext cx="3654235" cy="2209801"/>
                  </a:xfrm>
                  <a:custGeom>
                    <a:avLst/>
                    <a:gdLst>
                      <a:gd name="connsiteX0" fmla="*/ 0 w 3352800"/>
                      <a:gd name="connsiteY0" fmla="*/ 23447 h 2102130"/>
                      <a:gd name="connsiteX1" fmla="*/ 105508 w 3352800"/>
                      <a:gd name="connsiteY1" fmla="*/ 222739 h 2102130"/>
                      <a:gd name="connsiteX2" fmla="*/ 187569 w 3352800"/>
                      <a:gd name="connsiteY2" fmla="*/ 433754 h 2102130"/>
                      <a:gd name="connsiteX3" fmla="*/ 304800 w 3352800"/>
                      <a:gd name="connsiteY3" fmla="*/ 668216 h 2102130"/>
                      <a:gd name="connsiteX4" fmla="*/ 410308 w 3352800"/>
                      <a:gd name="connsiteY4" fmla="*/ 902677 h 2102130"/>
                      <a:gd name="connsiteX5" fmla="*/ 574431 w 3352800"/>
                      <a:gd name="connsiteY5" fmla="*/ 1207477 h 2102130"/>
                      <a:gd name="connsiteX6" fmla="*/ 785446 w 3352800"/>
                      <a:gd name="connsiteY6" fmla="*/ 1500554 h 2102130"/>
                      <a:gd name="connsiteX7" fmla="*/ 914400 w 3352800"/>
                      <a:gd name="connsiteY7" fmla="*/ 1664677 h 2102130"/>
                      <a:gd name="connsiteX8" fmla="*/ 1008185 w 3352800"/>
                      <a:gd name="connsiteY8" fmla="*/ 1758462 h 2102130"/>
                      <a:gd name="connsiteX9" fmla="*/ 1078523 w 3352800"/>
                      <a:gd name="connsiteY9" fmla="*/ 1828800 h 2102130"/>
                      <a:gd name="connsiteX10" fmla="*/ 1160585 w 3352800"/>
                      <a:gd name="connsiteY10" fmla="*/ 1899139 h 2102130"/>
                      <a:gd name="connsiteX11" fmla="*/ 1289539 w 3352800"/>
                      <a:gd name="connsiteY11" fmla="*/ 1981200 h 2102130"/>
                      <a:gd name="connsiteX12" fmla="*/ 1406769 w 3352800"/>
                      <a:gd name="connsiteY12" fmla="*/ 2028093 h 2102130"/>
                      <a:gd name="connsiteX13" fmla="*/ 1535723 w 3352800"/>
                      <a:gd name="connsiteY13" fmla="*/ 2074985 h 2102130"/>
                      <a:gd name="connsiteX14" fmla="*/ 1652954 w 3352800"/>
                      <a:gd name="connsiteY14" fmla="*/ 2098431 h 2102130"/>
                      <a:gd name="connsiteX15" fmla="*/ 1699846 w 3352800"/>
                      <a:gd name="connsiteY15" fmla="*/ 2098431 h 2102130"/>
                      <a:gd name="connsiteX16" fmla="*/ 1793631 w 3352800"/>
                      <a:gd name="connsiteY16" fmla="*/ 2063262 h 2102130"/>
                      <a:gd name="connsiteX17" fmla="*/ 1910862 w 3352800"/>
                      <a:gd name="connsiteY17" fmla="*/ 2039816 h 2102130"/>
                      <a:gd name="connsiteX18" fmla="*/ 2039816 w 3352800"/>
                      <a:gd name="connsiteY18" fmla="*/ 1969477 h 2102130"/>
                      <a:gd name="connsiteX19" fmla="*/ 2192216 w 3352800"/>
                      <a:gd name="connsiteY19" fmla="*/ 1899139 h 2102130"/>
                      <a:gd name="connsiteX20" fmla="*/ 2309446 w 3352800"/>
                      <a:gd name="connsiteY20" fmla="*/ 1805354 h 2102130"/>
                      <a:gd name="connsiteX21" fmla="*/ 2450123 w 3352800"/>
                      <a:gd name="connsiteY21" fmla="*/ 1641231 h 2102130"/>
                      <a:gd name="connsiteX22" fmla="*/ 2567354 w 3352800"/>
                      <a:gd name="connsiteY22" fmla="*/ 1477108 h 2102130"/>
                      <a:gd name="connsiteX23" fmla="*/ 2731477 w 3352800"/>
                      <a:gd name="connsiteY23" fmla="*/ 1277816 h 2102130"/>
                      <a:gd name="connsiteX24" fmla="*/ 2883877 w 3352800"/>
                      <a:gd name="connsiteY24" fmla="*/ 1031631 h 2102130"/>
                      <a:gd name="connsiteX25" fmla="*/ 2965939 w 3352800"/>
                      <a:gd name="connsiteY25" fmla="*/ 855785 h 2102130"/>
                      <a:gd name="connsiteX26" fmla="*/ 3083169 w 3352800"/>
                      <a:gd name="connsiteY26" fmla="*/ 597877 h 2102130"/>
                      <a:gd name="connsiteX27" fmla="*/ 3200400 w 3352800"/>
                      <a:gd name="connsiteY27" fmla="*/ 328247 h 2102130"/>
                      <a:gd name="connsiteX28" fmla="*/ 3305908 w 3352800"/>
                      <a:gd name="connsiteY28" fmla="*/ 128954 h 2102130"/>
                      <a:gd name="connsiteX29" fmla="*/ 3352800 w 3352800"/>
                      <a:gd name="connsiteY29" fmla="*/ 0 h 2102130"/>
                      <a:gd name="connsiteX30" fmla="*/ 3352800 w 3352800"/>
                      <a:gd name="connsiteY30" fmla="*/ 0 h 2102130"/>
                      <a:gd name="connsiteX31" fmla="*/ 3352800 w 3352800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44982 w 3330428"/>
                      <a:gd name="connsiteY22" fmla="*/ 1477108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7775 w 3330428"/>
                      <a:gd name="connsiteY5" fmla="*/ 120176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95557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2352 w 3348846"/>
                      <a:gd name="connsiteY7" fmla="*/ 166570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3397 w 3348846"/>
                      <a:gd name="connsiteY6" fmla="*/ 150348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3680 w 3348846"/>
                      <a:gd name="connsiteY11" fmla="*/ 197460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6521"/>
                      <a:gd name="connsiteX1" fmla="*/ 101554 w 3348846"/>
                      <a:gd name="connsiteY1" fmla="*/ 229483 h 2106521"/>
                      <a:gd name="connsiteX2" fmla="*/ 187426 w 3348846"/>
                      <a:gd name="connsiteY2" fmla="*/ 432877 h 2106521"/>
                      <a:gd name="connsiteX3" fmla="*/ 300846 w 3348846"/>
                      <a:gd name="connsiteY3" fmla="*/ 674960 h 2106521"/>
                      <a:gd name="connsiteX4" fmla="*/ 413975 w 3348846"/>
                      <a:gd name="connsiteY4" fmla="*/ 909421 h 2106521"/>
                      <a:gd name="connsiteX5" fmla="*/ 587625 w 3348846"/>
                      <a:gd name="connsiteY5" fmla="*/ 1202790 h 2106521"/>
                      <a:gd name="connsiteX6" fmla="*/ 789113 w 3348846"/>
                      <a:gd name="connsiteY6" fmla="*/ 1499678 h 2106521"/>
                      <a:gd name="connsiteX7" fmla="*/ 918068 w 3348846"/>
                      <a:gd name="connsiteY7" fmla="*/ 1661896 h 2106521"/>
                      <a:gd name="connsiteX8" fmla="*/ 1011852 w 3348846"/>
                      <a:gd name="connsiteY8" fmla="*/ 1763301 h 2106521"/>
                      <a:gd name="connsiteX9" fmla="*/ 1082191 w 3348846"/>
                      <a:gd name="connsiteY9" fmla="*/ 1829829 h 2106521"/>
                      <a:gd name="connsiteX10" fmla="*/ 1164252 w 3348846"/>
                      <a:gd name="connsiteY10" fmla="*/ 1896358 h 2106521"/>
                      <a:gd name="connsiteX11" fmla="*/ 1283680 w 3348846"/>
                      <a:gd name="connsiteY11" fmla="*/ 1974609 h 2106521"/>
                      <a:gd name="connsiteX12" fmla="*/ 1402815 w 3348846"/>
                      <a:gd name="connsiteY12" fmla="*/ 2034837 h 2106521"/>
                      <a:gd name="connsiteX13" fmla="*/ 1531769 w 3348846"/>
                      <a:gd name="connsiteY13" fmla="*/ 2081729 h 2106521"/>
                      <a:gd name="connsiteX14" fmla="*/ 1652810 w 3348846"/>
                      <a:gd name="connsiteY14" fmla="*/ 2097555 h 2106521"/>
                      <a:gd name="connsiteX15" fmla="*/ 1695892 w 3348846"/>
                      <a:gd name="connsiteY15" fmla="*/ 2105175 h 2106521"/>
                      <a:gd name="connsiteX16" fmla="*/ 1789677 w 3348846"/>
                      <a:gd name="connsiteY16" fmla="*/ 2070006 h 2106521"/>
                      <a:gd name="connsiteX17" fmla="*/ 1906908 w 3348846"/>
                      <a:gd name="connsiteY17" fmla="*/ 2046560 h 2106521"/>
                      <a:gd name="connsiteX18" fmla="*/ 2035862 w 3348846"/>
                      <a:gd name="connsiteY18" fmla="*/ 1976221 h 2106521"/>
                      <a:gd name="connsiteX19" fmla="*/ 2188262 w 3348846"/>
                      <a:gd name="connsiteY19" fmla="*/ 1905883 h 2106521"/>
                      <a:gd name="connsiteX20" fmla="*/ 2305492 w 3348846"/>
                      <a:gd name="connsiteY20" fmla="*/ 1812098 h 2106521"/>
                      <a:gd name="connsiteX21" fmla="*/ 2446169 w 3348846"/>
                      <a:gd name="connsiteY21" fmla="*/ 1647975 h 2106521"/>
                      <a:gd name="connsiteX22" fmla="*/ 2586849 w 3348846"/>
                      <a:gd name="connsiteY22" fmla="*/ 1519025 h 2106521"/>
                      <a:gd name="connsiteX23" fmla="*/ 2727523 w 3348846"/>
                      <a:gd name="connsiteY23" fmla="*/ 1284560 h 2106521"/>
                      <a:gd name="connsiteX24" fmla="*/ 2879923 w 3348846"/>
                      <a:gd name="connsiteY24" fmla="*/ 1038375 h 2106521"/>
                      <a:gd name="connsiteX25" fmla="*/ 2961985 w 3348846"/>
                      <a:gd name="connsiteY25" fmla="*/ 862529 h 2106521"/>
                      <a:gd name="connsiteX26" fmla="*/ 3079215 w 3348846"/>
                      <a:gd name="connsiteY26" fmla="*/ 604621 h 2106521"/>
                      <a:gd name="connsiteX27" fmla="*/ 3219895 w 3348846"/>
                      <a:gd name="connsiteY27" fmla="*/ 323266 h 2106521"/>
                      <a:gd name="connsiteX28" fmla="*/ 3301954 w 3348846"/>
                      <a:gd name="connsiteY28" fmla="*/ 135698 h 2106521"/>
                      <a:gd name="connsiteX29" fmla="*/ 3348846 w 3348846"/>
                      <a:gd name="connsiteY29" fmla="*/ 6744 h 2106521"/>
                      <a:gd name="connsiteX30" fmla="*/ 3348846 w 3348846"/>
                      <a:gd name="connsiteY30" fmla="*/ 6744 h 2106521"/>
                      <a:gd name="connsiteX31" fmla="*/ 3348846 w 3348846"/>
                      <a:gd name="connsiteY31" fmla="*/ 6744 h 2106521"/>
                      <a:gd name="connsiteX0" fmla="*/ 0 w 3348846"/>
                      <a:gd name="connsiteY0" fmla="*/ 0 h 2098483"/>
                      <a:gd name="connsiteX1" fmla="*/ 101554 w 3348846"/>
                      <a:gd name="connsiteY1" fmla="*/ 229483 h 2098483"/>
                      <a:gd name="connsiteX2" fmla="*/ 187426 w 3348846"/>
                      <a:gd name="connsiteY2" fmla="*/ 432877 h 2098483"/>
                      <a:gd name="connsiteX3" fmla="*/ 300846 w 3348846"/>
                      <a:gd name="connsiteY3" fmla="*/ 674960 h 2098483"/>
                      <a:gd name="connsiteX4" fmla="*/ 413975 w 3348846"/>
                      <a:gd name="connsiteY4" fmla="*/ 909421 h 2098483"/>
                      <a:gd name="connsiteX5" fmla="*/ 587625 w 3348846"/>
                      <a:gd name="connsiteY5" fmla="*/ 1202790 h 2098483"/>
                      <a:gd name="connsiteX6" fmla="*/ 789113 w 3348846"/>
                      <a:gd name="connsiteY6" fmla="*/ 1499678 h 2098483"/>
                      <a:gd name="connsiteX7" fmla="*/ 918068 w 3348846"/>
                      <a:gd name="connsiteY7" fmla="*/ 1661896 h 2098483"/>
                      <a:gd name="connsiteX8" fmla="*/ 1011852 w 3348846"/>
                      <a:gd name="connsiteY8" fmla="*/ 1763301 h 2098483"/>
                      <a:gd name="connsiteX9" fmla="*/ 1082191 w 3348846"/>
                      <a:gd name="connsiteY9" fmla="*/ 1829829 h 2098483"/>
                      <a:gd name="connsiteX10" fmla="*/ 1164252 w 3348846"/>
                      <a:gd name="connsiteY10" fmla="*/ 1896358 h 2098483"/>
                      <a:gd name="connsiteX11" fmla="*/ 1283680 w 3348846"/>
                      <a:gd name="connsiteY11" fmla="*/ 1974609 h 2098483"/>
                      <a:gd name="connsiteX12" fmla="*/ 1402815 w 3348846"/>
                      <a:gd name="connsiteY12" fmla="*/ 2034837 h 2098483"/>
                      <a:gd name="connsiteX13" fmla="*/ 1531769 w 3348846"/>
                      <a:gd name="connsiteY13" fmla="*/ 2081729 h 2098483"/>
                      <a:gd name="connsiteX14" fmla="*/ 1652810 w 3348846"/>
                      <a:gd name="connsiteY14" fmla="*/ 2097555 h 2098483"/>
                      <a:gd name="connsiteX15" fmla="*/ 1695892 w 3348846"/>
                      <a:gd name="connsiteY15" fmla="*/ 2093744 h 2098483"/>
                      <a:gd name="connsiteX16" fmla="*/ 1789677 w 3348846"/>
                      <a:gd name="connsiteY16" fmla="*/ 2070006 h 2098483"/>
                      <a:gd name="connsiteX17" fmla="*/ 1906908 w 3348846"/>
                      <a:gd name="connsiteY17" fmla="*/ 2046560 h 2098483"/>
                      <a:gd name="connsiteX18" fmla="*/ 2035862 w 3348846"/>
                      <a:gd name="connsiteY18" fmla="*/ 1976221 h 2098483"/>
                      <a:gd name="connsiteX19" fmla="*/ 2188262 w 3348846"/>
                      <a:gd name="connsiteY19" fmla="*/ 1905883 h 2098483"/>
                      <a:gd name="connsiteX20" fmla="*/ 2305492 w 3348846"/>
                      <a:gd name="connsiteY20" fmla="*/ 1812098 h 2098483"/>
                      <a:gd name="connsiteX21" fmla="*/ 2446169 w 3348846"/>
                      <a:gd name="connsiteY21" fmla="*/ 1647975 h 2098483"/>
                      <a:gd name="connsiteX22" fmla="*/ 2586849 w 3348846"/>
                      <a:gd name="connsiteY22" fmla="*/ 1519025 h 2098483"/>
                      <a:gd name="connsiteX23" fmla="*/ 2727523 w 3348846"/>
                      <a:gd name="connsiteY23" fmla="*/ 1284560 h 2098483"/>
                      <a:gd name="connsiteX24" fmla="*/ 2879923 w 3348846"/>
                      <a:gd name="connsiteY24" fmla="*/ 1038375 h 2098483"/>
                      <a:gd name="connsiteX25" fmla="*/ 2961985 w 3348846"/>
                      <a:gd name="connsiteY25" fmla="*/ 862529 h 2098483"/>
                      <a:gd name="connsiteX26" fmla="*/ 3079215 w 3348846"/>
                      <a:gd name="connsiteY26" fmla="*/ 604621 h 2098483"/>
                      <a:gd name="connsiteX27" fmla="*/ 3219895 w 3348846"/>
                      <a:gd name="connsiteY27" fmla="*/ 323266 h 2098483"/>
                      <a:gd name="connsiteX28" fmla="*/ 3301954 w 3348846"/>
                      <a:gd name="connsiteY28" fmla="*/ 135698 h 2098483"/>
                      <a:gd name="connsiteX29" fmla="*/ 3348846 w 3348846"/>
                      <a:gd name="connsiteY29" fmla="*/ 6744 h 2098483"/>
                      <a:gd name="connsiteX30" fmla="*/ 3348846 w 3348846"/>
                      <a:gd name="connsiteY30" fmla="*/ 6744 h 2098483"/>
                      <a:gd name="connsiteX31" fmla="*/ 3348846 w 3348846"/>
                      <a:gd name="connsiteY31" fmla="*/ 6744 h 2098483"/>
                      <a:gd name="connsiteX0" fmla="*/ 0 w 3348846"/>
                      <a:gd name="connsiteY0" fmla="*/ 0 h 2097086"/>
                      <a:gd name="connsiteX1" fmla="*/ 101554 w 3348846"/>
                      <a:gd name="connsiteY1" fmla="*/ 229483 h 2097086"/>
                      <a:gd name="connsiteX2" fmla="*/ 187426 w 3348846"/>
                      <a:gd name="connsiteY2" fmla="*/ 432877 h 2097086"/>
                      <a:gd name="connsiteX3" fmla="*/ 300846 w 3348846"/>
                      <a:gd name="connsiteY3" fmla="*/ 674960 h 2097086"/>
                      <a:gd name="connsiteX4" fmla="*/ 413975 w 3348846"/>
                      <a:gd name="connsiteY4" fmla="*/ 909421 h 2097086"/>
                      <a:gd name="connsiteX5" fmla="*/ 587625 w 3348846"/>
                      <a:gd name="connsiteY5" fmla="*/ 1202790 h 2097086"/>
                      <a:gd name="connsiteX6" fmla="*/ 789113 w 3348846"/>
                      <a:gd name="connsiteY6" fmla="*/ 1499678 h 2097086"/>
                      <a:gd name="connsiteX7" fmla="*/ 918068 w 3348846"/>
                      <a:gd name="connsiteY7" fmla="*/ 1661896 h 2097086"/>
                      <a:gd name="connsiteX8" fmla="*/ 1011852 w 3348846"/>
                      <a:gd name="connsiteY8" fmla="*/ 1763301 h 2097086"/>
                      <a:gd name="connsiteX9" fmla="*/ 1082191 w 3348846"/>
                      <a:gd name="connsiteY9" fmla="*/ 1829829 h 2097086"/>
                      <a:gd name="connsiteX10" fmla="*/ 1164252 w 3348846"/>
                      <a:gd name="connsiteY10" fmla="*/ 1896358 h 2097086"/>
                      <a:gd name="connsiteX11" fmla="*/ 1283680 w 3348846"/>
                      <a:gd name="connsiteY11" fmla="*/ 1974609 h 2097086"/>
                      <a:gd name="connsiteX12" fmla="*/ 1402815 w 3348846"/>
                      <a:gd name="connsiteY12" fmla="*/ 2034837 h 2097086"/>
                      <a:gd name="connsiteX13" fmla="*/ 1531769 w 3348846"/>
                      <a:gd name="connsiteY13" fmla="*/ 2081729 h 2097086"/>
                      <a:gd name="connsiteX14" fmla="*/ 1641379 w 3348846"/>
                      <a:gd name="connsiteY14" fmla="*/ 2095649 h 2097086"/>
                      <a:gd name="connsiteX15" fmla="*/ 1695892 w 3348846"/>
                      <a:gd name="connsiteY15" fmla="*/ 2093744 h 2097086"/>
                      <a:gd name="connsiteX16" fmla="*/ 1789677 w 3348846"/>
                      <a:gd name="connsiteY16" fmla="*/ 2070006 h 2097086"/>
                      <a:gd name="connsiteX17" fmla="*/ 1906908 w 3348846"/>
                      <a:gd name="connsiteY17" fmla="*/ 2046560 h 2097086"/>
                      <a:gd name="connsiteX18" fmla="*/ 2035862 w 3348846"/>
                      <a:gd name="connsiteY18" fmla="*/ 1976221 h 2097086"/>
                      <a:gd name="connsiteX19" fmla="*/ 2188262 w 3348846"/>
                      <a:gd name="connsiteY19" fmla="*/ 1905883 h 2097086"/>
                      <a:gd name="connsiteX20" fmla="*/ 2305492 w 3348846"/>
                      <a:gd name="connsiteY20" fmla="*/ 1812098 h 2097086"/>
                      <a:gd name="connsiteX21" fmla="*/ 2446169 w 3348846"/>
                      <a:gd name="connsiteY21" fmla="*/ 1647975 h 2097086"/>
                      <a:gd name="connsiteX22" fmla="*/ 2586849 w 3348846"/>
                      <a:gd name="connsiteY22" fmla="*/ 1519025 h 2097086"/>
                      <a:gd name="connsiteX23" fmla="*/ 2727523 w 3348846"/>
                      <a:gd name="connsiteY23" fmla="*/ 1284560 h 2097086"/>
                      <a:gd name="connsiteX24" fmla="*/ 2879923 w 3348846"/>
                      <a:gd name="connsiteY24" fmla="*/ 1038375 h 2097086"/>
                      <a:gd name="connsiteX25" fmla="*/ 2961985 w 3348846"/>
                      <a:gd name="connsiteY25" fmla="*/ 862529 h 2097086"/>
                      <a:gd name="connsiteX26" fmla="*/ 3079215 w 3348846"/>
                      <a:gd name="connsiteY26" fmla="*/ 604621 h 2097086"/>
                      <a:gd name="connsiteX27" fmla="*/ 3219895 w 3348846"/>
                      <a:gd name="connsiteY27" fmla="*/ 323266 h 2097086"/>
                      <a:gd name="connsiteX28" fmla="*/ 3301954 w 3348846"/>
                      <a:gd name="connsiteY28" fmla="*/ 135698 h 2097086"/>
                      <a:gd name="connsiteX29" fmla="*/ 3348846 w 3348846"/>
                      <a:gd name="connsiteY29" fmla="*/ 6744 h 2097086"/>
                      <a:gd name="connsiteX30" fmla="*/ 3348846 w 3348846"/>
                      <a:gd name="connsiteY30" fmla="*/ 6744 h 2097086"/>
                      <a:gd name="connsiteX31" fmla="*/ 3348846 w 3348846"/>
                      <a:gd name="connsiteY31" fmla="*/ 6744 h 2097086"/>
                      <a:gd name="connsiteX0" fmla="*/ 0 w 3348846"/>
                      <a:gd name="connsiteY0" fmla="*/ 0 h 2094107"/>
                      <a:gd name="connsiteX1" fmla="*/ 101554 w 3348846"/>
                      <a:gd name="connsiteY1" fmla="*/ 229483 h 2094107"/>
                      <a:gd name="connsiteX2" fmla="*/ 187426 w 3348846"/>
                      <a:gd name="connsiteY2" fmla="*/ 432877 h 2094107"/>
                      <a:gd name="connsiteX3" fmla="*/ 300846 w 3348846"/>
                      <a:gd name="connsiteY3" fmla="*/ 674960 h 2094107"/>
                      <a:gd name="connsiteX4" fmla="*/ 413975 w 3348846"/>
                      <a:gd name="connsiteY4" fmla="*/ 909421 h 2094107"/>
                      <a:gd name="connsiteX5" fmla="*/ 587625 w 3348846"/>
                      <a:gd name="connsiteY5" fmla="*/ 1202790 h 2094107"/>
                      <a:gd name="connsiteX6" fmla="*/ 789113 w 3348846"/>
                      <a:gd name="connsiteY6" fmla="*/ 1499678 h 2094107"/>
                      <a:gd name="connsiteX7" fmla="*/ 918068 w 3348846"/>
                      <a:gd name="connsiteY7" fmla="*/ 1661896 h 2094107"/>
                      <a:gd name="connsiteX8" fmla="*/ 1011852 w 3348846"/>
                      <a:gd name="connsiteY8" fmla="*/ 1763301 h 2094107"/>
                      <a:gd name="connsiteX9" fmla="*/ 1082191 w 3348846"/>
                      <a:gd name="connsiteY9" fmla="*/ 1829829 h 2094107"/>
                      <a:gd name="connsiteX10" fmla="*/ 1164252 w 3348846"/>
                      <a:gd name="connsiteY10" fmla="*/ 1896358 h 2094107"/>
                      <a:gd name="connsiteX11" fmla="*/ 1283680 w 3348846"/>
                      <a:gd name="connsiteY11" fmla="*/ 1974609 h 2094107"/>
                      <a:gd name="connsiteX12" fmla="*/ 1402815 w 3348846"/>
                      <a:gd name="connsiteY12" fmla="*/ 2034837 h 2094107"/>
                      <a:gd name="connsiteX13" fmla="*/ 1531769 w 3348846"/>
                      <a:gd name="connsiteY13" fmla="*/ 2081729 h 2094107"/>
                      <a:gd name="connsiteX14" fmla="*/ 1635663 w 3348846"/>
                      <a:gd name="connsiteY14" fmla="*/ 2084217 h 2094107"/>
                      <a:gd name="connsiteX15" fmla="*/ 1695892 w 3348846"/>
                      <a:gd name="connsiteY15" fmla="*/ 2093744 h 2094107"/>
                      <a:gd name="connsiteX16" fmla="*/ 1789677 w 3348846"/>
                      <a:gd name="connsiteY16" fmla="*/ 2070006 h 2094107"/>
                      <a:gd name="connsiteX17" fmla="*/ 1906908 w 3348846"/>
                      <a:gd name="connsiteY17" fmla="*/ 2046560 h 2094107"/>
                      <a:gd name="connsiteX18" fmla="*/ 2035862 w 3348846"/>
                      <a:gd name="connsiteY18" fmla="*/ 1976221 h 2094107"/>
                      <a:gd name="connsiteX19" fmla="*/ 2188262 w 3348846"/>
                      <a:gd name="connsiteY19" fmla="*/ 1905883 h 2094107"/>
                      <a:gd name="connsiteX20" fmla="*/ 2305492 w 3348846"/>
                      <a:gd name="connsiteY20" fmla="*/ 1812098 h 2094107"/>
                      <a:gd name="connsiteX21" fmla="*/ 2446169 w 3348846"/>
                      <a:gd name="connsiteY21" fmla="*/ 1647975 h 2094107"/>
                      <a:gd name="connsiteX22" fmla="*/ 2586849 w 3348846"/>
                      <a:gd name="connsiteY22" fmla="*/ 1519025 h 2094107"/>
                      <a:gd name="connsiteX23" fmla="*/ 2727523 w 3348846"/>
                      <a:gd name="connsiteY23" fmla="*/ 1284560 h 2094107"/>
                      <a:gd name="connsiteX24" fmla="*/ 2879923 w 3348846"/>
                      <a:gd name="connsiteY24" fmla="*/ 1038375 h 2094107"/>
                      <a:gd name="connsiteX25" fmla="*/ 2961985 w 3348846"/>
                      <a:gd name="connsiteY25" fmla="*/ 862529 h 2094107"/>
                      <a:gd name="connsiteX26" fmla="*/ 3079215 w 3348846"/>
                      <a:gd name="connsiteY26" fmla="*/ 604621 h 2094107"/>
                      <a:gd name="connsiteX27" fmla="*/ 3219895 w 3348846"/>
                      <a:gd name="connsiteY27" fmla="*/ 323266 h 2094107"/>
                      <a:gd name="connsiteX28" fmla="*/ 3301954 w 3348846"/>
                      <a:gd name="connsiteY28" fmla="*/ 135698 h 2094107"/>
                      <a:gd name="connsiteX29" fmla="*/ 3348846 w 3348846"/>
                      <a:gd name="connsiteY29" fmla="*/ 6744 h 2094107"/>
                      <a:gd name="connsiteX30" fmla="*/ 3348846 w 3348846"/>
                      <a:gd name="connsiteY30" fmla="*/ 6744 h 2094107"/>
                      <a:gd name="connsiteX31" fmla="*/ 3348846 w 3348846"/>
                      <a:gd name="connsiteY31" fmla="*/ 6744 h 2094107"/>
                      <a:gd name="connsiteX0" fmla="*/ 0 w 3348846"/>
                      <a:gd name="connsiteY0" fmla="*/ 0 h 2094117"/>
                      <a:gd name="connsiteX1" fmla="*/ 101554 w 3348846"/>
                      <a:gd name="connsiteY1" fmla="*/ 229483 h 2094117"/>
                      <a:gd name="connsiteX2" fmla="*/ 187426 w 3348846"/>
                      <a:gd name="connsiteY2" fmla="*/ 432877 h 2094117"/>
                      <a:gd name="connsiteX3" fmla="*/ 300846 w 3348846"/>
                      <a:gd name="connsiteY3" fmla="*/ 674960 h 2094117"/>
                      <a:gd name="connsiteX4" fmla="*/ 413975 w 3348846"/>
                      <a:gd name="connsiteY4" fmla="*/ 909421 h 2094117"/>
                      <a:gd name="connsiteX5" fmla="*/ 587625 w 3348846"/>
                      <a:gd name="connsiteY5" fmla="*/ 1202790 h 2094117"/>
                      <a:gd name="connsiteX6" fmla="*/ 789113 w 3348846"/>
                      <a:gd name="connsiteY6" fmla="*/ 1499678 h 2094117"/>
                      <a:gd name="connsiteX7" fmla="*/ 918068 w 3348846"/>
                      <a:gd name="connsiteY7" fmla="*/ 1661896 h 2094117"/>
                      <a:gd name="connsiteX8" fmla="*/ 1011852 w 3348846"/>
                      <a:gd name="connsiteY8" fmla="*/ 1763301 h 2094117"/>
                      <a:gd name="connsiteX9" fmla="*/ 1082191 w 3348846"/>
                      <a:gd name="connsiteY9" fmla="*/ 1829829 h 2094117"/>
                      <a:gd name="connsiteX10" fmla="*/ 1164252 w 3348846"/>
                      <a:gd name="connsiteY10" fmla="*/ 1896358 h 2094117"/>
                      <a:gd name="connsiteX11" fmla="*/ 1283680 w 3348846"/>
                      <a:gd name="connsiteY11" fmla="*/ 1974609 h 2094117"/>
                      <a:gd name="connsiteX12" fmla="*/ 1402815 w 3348846"/>
                      <a:gd name="connsiteY12" fmla="*/ 2034837 h 2094117"/>
                      <a:gd name="connsiteX13" fmla="*/ 1535579 w 3348846"/>
                      <a:gd name="connsiteY13" fmla="*/ 2079824 h 2094117"/>
                      <a:gd name="connsiteX14" fmla="*/ 1635663 w 3348846"/>
                      <a:gd name="connsiteY14" fmla="*/ 2084217 h 2094117"/>
                      <a:gd name="connsiteX15" fmla="*/ 1695892 w 3348846"/>
                      <a:gd name="connsiteY15" fmla="*/ 2093744 h 2094117"/>
                      <a:gd name="connsiteX16" fmla="*/ 1789677 w 3348846"/>
                      <a:gd name="connsiteY16" fmla="*/ 2070006 h 2094117"/>
                      <a:gd name="connsiteX17" fmla="*/ 1906908 w 3348846"/>
                      <a:gd name="connsiteY17" fmla="*/ 2046560 h 2094117"/>
                      <a:gd name="connsiteX18" fmla="*/ 2035862 w 3348846"/>
                      <a:gd name="connsiteY18" fmla="*/ 1976221 h 2094117"/>
                      <a:gd name="connsiteX19" fmla="*/ 2188262 w 3348846"/>
                      <a:gd name="connsiteY19" fmla="*/ 1905883 h 2094117"/>
                      <a:gd name="connsiteX20" fmla="*/ 2305492 w 3348846"/>
                      <a:gd name="connsiteY20" fmla="*/ 1812098 h 2094117"/>
                      <a:gd name="connsiteX21" fmla="*/ 2446169 w 3348846"/>
                      <a:gd name="connsiteY21" fmla="*/ 1647975 h 2094117"/>
                      <a:gd name="connsiteX22" fmla="*/ 2586849 w 3348846"/>
                      <a:gd name="connsiteY22" fmla="*/ 1519025 h 2094117"/>
                      <a:gd name="connsiteX23" fmla="*/ 2727523 w 3348846"/>
                      <a:gd name="connsiteY23" fmla="*/ 1284560 h 2094117"/>
                      <a:gd name="connsiteX24" fmla="*/ 2879923 w 3348846"/>
                      <a:gd name="connsiteY24" fmla="*/ 1038375 h 2094117"/>
                      <a:gd name="connsiteX25" fmla="*/ 2961985 w 3348846"/>
                      <a:gd name="connsiteY25" fmla="*/ 862529 h 2094117"/>
                      <a:gd name="connsiteX26" fmla="*/ 3079215 w 3348846"/>
                      <a:gd name="connsiteY26" fmla="*/ 604621 h 2094117"/>
                      <a:gd name="connsiteX27" fmla="*/ 3219895 w 3348846"/>
                      <a:gd name="connsiteY27" fmla="*/ 323266 h 2094117"/>
                      <a:gd name="connsiteX28" fmla="*/ 3301954 w 3348846"/>
                      <a:gd name="connsiteY28" fmla="*/ 135698 h 2094117"/>
                      <a:gd name="connsiteX29" fmla="*/ 3348846 w 3348846"/>
                      <a:gd name="connsiteY29" fmla="*/ 6744 h 2094117"/>
                      <a:gd name="connsiteX30" fmla="*/ 3348846 w 3348846"/>
                      <a:gd name="connsiteY30" fmla="*/ 6744 h 2094117"/>
                      <a:gd name="connsiteX31" fmla="*/ 3348846 w 3348846"/>
                      <a:gd name="connsiteY31" fmla="*/ 6744 h 2094117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2815 w 3348846"/>
                      <a:gd name="connsiteY12" fmla="*/ 2034837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7568 w 3348846"/>
                      <a:gd name="connsiteY8" fmla="*/ 1761396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5862 w 3348846"/>
                      <a:gd name="connsiteY18" fmla="*/ 1976221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0167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1681 w 3348846"/>
                      <a:gd name="connsiteY20" fmla="*/ 1808287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9776 w 3348846"/>
                      <a:gd name="connsiteY20" fmla="*/ 1804476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1133 w 3348846"/>
                      <a:gd name="connsiteY22" fmla="*/ 1499971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7323 w 3348846"/>
                      <a:gd name="connsiteY22" fmla="*/ 149425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5618 w 3348846"/>
                      <a:gd name="connsiteY23" fmla="*/ 1276938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8492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4980759"/>
                      <a:gd name="connsiteY0" fmla="*/ 1957278 h 2079114"/>
                      <a:gd name="connsiteX1" fmla="*/ 1733467 w 4980759"/>
                      <a:gd name="connsiteY1" fmla="*/ 222739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82707 w 4980759"/>
                      <a:gd name="connsiteY1" fmla="*/ 190897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279441 w 4980759"/>
                      <a:gd name="connsiteY1" fmla="*/ 1962579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880215"/>
                      <a:gd name="connsiteY0" fmla="*/ 1962151 h 2079114"/>
                      <a:gd name="connsiteX1" fmla="*/ 178897 w 4880215"/>
                      <a:gd name="connsiteY1" fmla="*/ 1962579 h 2079114"/>
                      <a:gd name="connsiteX2" fmla="*/ 666947 w 4880215"/>
                      <a:gd name="connsiteY2" fmla="*/ 1917424 h 2079114"/>
                      <a:gd name="connsiteX3" fmla="*/ 1012392 w 4880215"/>
                      <a:gd name="connsiteY3" fmla="*/ 1910958 h 2079114"/>
                      <a:gd name="connsiteX4" fmla="*/ 1442624 w 4880215"/>
                      <a:gd name="connsiteY4" fmla="*/ 1814021 h 2079114"/>
                      <a:gd name="connsiteX5" fmla="*/ 1778691 w 4880215"/>
                      <a:gd name="connsiteY5" fmla="*/ 1819854 h 2079114"/>
                      <a:gd name="connsiteX6" fmla="*/ 2281811 w 4880215"/>
                      <a:gd name="connsiteY6" fmla="*/ 1751229 h 2079114"/>
                      <a:gd name="connsiteX7" fmla="*/ 2449438 w 4880215"/>
                      <a:gd name="connsiteY7" fmla="*/ 1738002 h 2079114"/>
                      <a:gd name="connsiteX8" fmla="*/ 2548937 w 4880215"/>
                      <a:gd name="connsiteY8" fmla="*/ 1754652 h 2079114"/>
                      <a:gd name="connsiteX9" fmla="*/ 2613560 w 4880215"/>
                      <a:gd name="connsiteY9" fmla="*/ 1817369 h 2079114"/>
                      <a:gd name="connsiteX10" fmla="*/ 2701337 w 4880215"/>
                      <a:gd name="connsiteY10" fmla="*/ 1889614 h 2079114"/>
                      <a:gd name="connsiteX11" fmla="*/ 2815049 w 4880215"/>
                      <a:gd name="connsiteY11" fmla="*/ 1967865 h 2079114"/>
                      <a:gd name="connsiteX12" fmla="*/ 2937994 w 4880215"/>
                      <a:gd name="connsiteY12" fmla="*/ 2024282 h 2079114"/>
                      <a:gd name="connsiteX13" fmla="*/ 3068853 w 4880215"/>
                      <a:gd name="connsiteY13" fmla="*/ 2065459 h 2079114"/>
                      <a:gd name="connsiteX14" fmla="*/ 3167032 w 4880215"/>
                      <a:gd name="connsiteY14" fmla="*/ 2077473 h 2079114"/>
                      <a:gd name="connsiteX15" fmla="*/ 3231071 w 4880215"/>
                      <a:gd name="connsiteY15" fmla="*/ 2077472 h 2079114"/>
                      <a:gd name="connsiteX16" fmla="*/ 3321046 w 4880215"/>
                      <a:gd name="connsiteY16" fmla="*/ 2063262 h 2079114"/>
                      <a:gd name="connsiteX17" fmla="*/ 3436371 w 4880215"/>
                      <a:gd name="connsiteY17" fmla="*/ 2036005 h 2079114"/>
                      <a:gd name="connsiteX18" fmla="*/ 3569137 w 4880215"/>
                      <a:gd name="connsiteY18" fmla="*/ 1975193 h 2079114"/>
                      <a:gd name="connsiteX19" fmla="*/ 3717726 w 4880215"/>
                      <a:gd name="connsiteY19" fmla="*/ 1883896 h 2079114"/>
                      <a:gd name="connsiteX20" fmla="*/ 3827335 w 4880215"/>
                      <a:gd name="connsiteY20" fmla="*/ 1793921 h 2079114"/>
                      <a:gd name="connsiteX21" fmla="*/ 3977538 w 4880215"/>
                      <a:gd name="connsiteY21" fmla="*/ 1641231 h 2079114"/>
                      <a:gd name="connsiteX22" fmla="*/ 4102976 w 4880215"/>
                      <a:gd name="connsiteY22" fmla="*/ 1483700 h 2079114"/>
                      <a:gd name="connsiteX23" fmla="*/ 4251272 w 4880215"/>
                      <a:gd name="connsiteY23" fmla="*/ 1268289 h 2079114"/>
                      <a:gd name="connsiteX24" fmla="*/ 4396051 w 4880215"/>
                      <a:gd name="connsiteY24" fmla="*/ 1029725 h 2079114"/>
                      <a:gd name="connsiteX25" fmla="*/ 4493354 w 4880215"/>
                      <a:gd name="connsiteY25" fmla="*/ 855785 h 2079114"/>
                      <a:gd name="connsiteX26" fmla="*/ 4618206 w 4880215"/>
                      <a:gd name="connsiteY26" fmla="*/ 595972 h 2079114"/>
                      <a:gd name="connsiteX27" fmla="*/ 4751264 w 4880215"/>
                      <a:gd name="connsiteY27" fmla="*/ 316522 h 2079114"/>
                      <a:gd name="connsiteX28" fmla="*/ 4833323 w 4880215"/>
                      <a:gd name="connsiteY28" fmla="*/ 128954 h 2079114"/>
                      <a:gd name="connsiteX29" fmla="*/ 4880215 w 4880215"/>
                      <a:gd name="connsiteY29" fmla="*/ 0 h 2079114"/>
                      <a:gd name="connsiteX30" fmla="*/ 4880215 w 4880215"/>
                      <a:gd name="connsiteY30" fmla="*/ 0 h 2079114"/>
                      <a:gd name="connsiteX31" fmla="*/ 4866878 w 4880215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39759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31019 w 4926620"/>
                      <a:gd name="connsiteY19" fmla="*/ 156224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95523"/>
                      <a:gd name="connsiteX1" fmla="*/ 225302 w 4926620"/>
                      <a:gd name="connsiteY1" fmla="*/ 1962579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1306 w 4927926"/>
                      <a:gd name="connsiteY0" fmla="*/ 1971898 h 2095523"/>
                      <a:gd name="connsiteX1" fmla="*/ 64191 w 4927926"/>
                      <a:gd name="connsiteY1" fmla="*/ 1982073 h 2095523"/>
                      <a:gd name="connsiteX2" fmla="*/ 714658 w 4927926"/>
                      <a:gd name="connsiteY2" fmla="*/ 1917424 h 2095523"/>
                      <a:gd name="connsiteX3" fmla="*/ 1060103 w 4927926"/>
                      <a:gd name="connsiteY3" fmla="*/ 1910958 h 2095523"/>
                      <a:gd name="connsiteX4" fmla="*/ 1490335 w 4927926"/>
                      <a:gd name="connsiteY4" fmla="*/ 1814021 h 2095523"/>
                      <a:gd name="connsiteX5" fmla="*/ 1826402 w 4927926"/>
                      <a:gd name="connsiteY5" fmla="*/ 1819854 h 2095523"/>
                      <a:gd name="connsiteX6" fmla="*/ 2329522 w 4927926"/>
                      <a:gd name="connsiteY6" fmla="*/ 1751229 h 2095523"/>
                      <a:gd name="connsiteX7" fmla="*/ 2497149 w 4927926"/>
                      <a:gd name="connsiteY7" fmla="*/ 1738002 h 2095523"/>
                      <a:gd name="connsiteX8" fmla="*/ 2596648 w 4927926"/>
                      <a:gd name="connsiteY8" fmla="*/ 1754652 h 2095523"/>
                      <a:gd name="connsiteX9" fmla="*/ 2661271 w 4927926"/>
                      <a:gd name="connsiteY9" fmla="*/ 1817369 h 2095523"/>
                      <a:gd name="connsiteX10" fmla="*/ 2749048 w 4927926"/>
                      <a:gd name="connsiteY10" fmla="*/ 1889614 h 2095523"/>
                      <a:gd name="connsiteX11" fmla="*/ 2862760 w 4927926"/>
                      <a:gd name="connsiteY11" fmla="*/ 1967865 h 2095523"/>
                      <a:gd name="connsiteX12" fmla="*/ 2985705 w 4927926"/>
                      <a:gd name="connsiteY12" fmla="*/ 2024282 h 2095523"/>
                      <a:gd name="connsiteX13" fmla="*/ 3116564 w 4927926"/>
                      <a:gd name="connsiteY13" fmla="*/ 2065459 h 2095523"/>
                      <a:gd name="connsiteX14" fmla="*/ 3214743 w 4927926"/>
                      <a:gd name="connsiteY14" fmla="*/ 2077473 h 2095523"/>
                      <a:gd name="connsiteX15" fmla="*/ 3278782 w 4927926"/>
                      <a:gd name="connsiteY15" fmla="*/ 2077472 h 2095523"/>
                      <a:gd name="connsiteX16" fmla="*/ 3368757 w 4927926"/>
                      <a:gd name="connsiteY16" fmla="*/ 2063262 h 2095523"/>
                      <a:gd name="connsiteX17" fmla="*/ 3120577 w 4927926"/>
                      <a:gd name="connsiteY17" fmla="*/ 1689987 h 2095523"/>
                      <a:gd name="connsiteX18" fmla="*/ 3214672 w 4927926"/>
                      <a:gd name="connsiteY18" fmla="*/ 1614554 h 2095523"/>
                      <a:gd name="connsiteX19" fmla="*/ 3332325 w 4927926"/>
                      <a:gd name="connsiteY19" fmla="*/ 1562246 h 2095523"/>
                      <a:gd name="connsiteX20" fmla="*/ 3565679 w 4927926"/>
                      <a:gd name="connsiteY20" fmla="*/ 1491764 h 2095523"/>
                      <a:gd name="connsiteX21" fmla="*/ 3785491 w 4927926"/>
                      <a:gd name="connsiteY21" fmla="*/ 1397556 h 2095523"/>
                      <a:gd name="connsiteX22" fmla="*/ 4019205 w 4927926"/>
                      <a:gd name="connsiteY22" fmla="*/ 1283886 h 2095523"/>
                      <a:gd name="connsiteX23" fmla="*/ 4206173 w 4927926"/>
                      <a:gd name="connsiteY23" fmla="*/ 1141578 h 2095523"/>
                      <a:gd name="connsiteX24" fmla="*/ 4343219 w 4927926"/>
                      <a:gd name="connsiteY24" fmla="*/ 1010231 h 2095523"/>
                      <a:gd name="connsiteX25" fmla="*/ 4517864 w 4927926"/>
                      <a:gd name="connsiteY25" fmla="*/ 855785 h 2095523"/>
                      <a:gd name="connsiteX26" fmla="*/ 4665917 w 4927926"/>
                      <a:gd name="connsiteY26" fmla="*/ 595972 h 2095523"/>
                      <a:gd name="connsiteX27" fmla="*/ 4798975 w 4927926"/>
                      <a:gd name="connsiteY27" fmla="*/ 316522 h 2095523"/>
                      <a:gd name="connsiteX28" fmla="*/ 4881034 w 4927926"/>
                      <a:gd name="connsiteY28" fmla="*/ 128954 h 2095523"/>
                      <a:gd name="connsiteX29" fmla="*/ 4927926 w 4927926"/>
                      <a:gd name="connsiteY29" fmla="*/ 0 h 2095523"/>
                      <a:gd name="connsiteX30" fmla="*/ 4927926 w 4927926"/>
                      <a:gd name="connsiteY30" fmla="*/ 0 h 2095523"/>
                      <a:gd name="connsiteX31" fmla="*/ 4914589 w 4927926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794128"/>
                      <a:gd name="connsiteY0" fmla="*/ 1982073 h 2095523"/>
                      <a:gd name="connsiteX1" fmla="*/ 580860 w 4794128"/>
                      <a:gd name="connsiteY1" fmla="*/ 1917424 h 2095523"/>
                      <a:gd name="connsiteX2" fmla="*/ 926305 w 4794128"/>
                      <a:gd name="connsiteY2" fmla="*/ 1910958 h 2095523"/>
                      <a:gd name="connsiteX3" fmla="*/ 1356537 w 4794128"/>
                      <a:gd name="connsiteY3" fmla="*/ 1814021 h 2095523"/>
                      <a:gd name="connsiteX4" fmla="*/ 1692604 w 4794128"/>
                      <a:gd name="connsiteY4" fmla="*/ 1819854 h 2095523"/>
                      <a:gd name="connsiteX5" fmla="*/ 2195724 w 4794128"/>
                      <a:gd name="connsiteY5" fmla="*/ 1751229 h 2095523"/>
                      <a:gd name="connsiteX6" fmla="*/ 2363351 w 4794128"/>
                      <a:gd name="connsiteY6" fmla="*/ 1738002 h 2095523"/>
                      <a:gd name="connsiteX7" fmla="*/ 2462850 w 4794128"/>
                      <a:gd name="connsiteY7" fmla="*/ 1754652 h 2095523"/>
                      <a:gd name="connsiteX8" fmla="*/ 2527473 w 4794128"/>
                      <a:gd name="connsiteY8" fmla="*/ 1817369 h 2095523"/>
                      <a:gd name="connsiteX9" fmla="*/ 2615250 w 4794128"/>
                      <a:gd name="connsiteY9" fmla="*/ 1889614 h 2095523"/>
                      <a:gd name="connsiteX10" fmla="*/ 2728962 w 4794128"/>
                      <a:gd name="connsiteY10" fmla="*/ 1967865 h 2095523"/>
                      <a:gd name="connsiteX11" fmla="*/ 2851907 w 4794128"/>
                      <a:gd name="connsiteY11" fmla="*/ 2024282 h 2095523"/>
                      <a:gd name="connsiteX12" fmla="*/ 2982766 w 4794128"/>
                      <a:gd name="connsiteY12" fmla="*/ 2065459 h 2095523"/>
                      <a:gd name="connsiteX13" fmla="*/ 3080945 w 4794128"/>
                      <a:gd name="connsiteY13" fmla="*/ 2077473 h 2095523"/>
                      <a:gd name="connsiteX14" fmla="*/ 3144984 w 4794128"/>
                      <a:gd name="connsiteY14" fmla="*/ 2077472 h 2095523"/>
                      <a:gd name="connsiteX15" fmla="*/ 3234959 w 4794128"/>
                      <a:gd name="connsiteY15" fmla="*/ 2063262 h 2095523"/>
                      <a:gd name="connsiteX16" fmla="*/ 2986779 w 4794128"/>
                      <a:gd name="connsiteY16" fmla="*/ 1689987 h 2095523"/>
                      <a:gd name="connsiteX17" fmla="*/ 3080874 w 4794128"/>
                      <a:gd name="connsiteY17" fmla="*/ 1614554 h 2095523"/>
                      <a:gd name="connsiteX18" fmla="*/ 3198527 w 4794128"/>
                      <a:gd name="connsiteY18" fmla="*/ 1562246 h 2095523"/>
                      <a:gd name="connsiteX19" fmla="*/ 3431881 w 4794128"/>
                      <a:gd name="connsiteY19" fmla="*/ 1491764 h 2095523"/>
                      <a:gd name="connsiteX20" fmla="*/ 3651693 w 4794128"/>
                      <a:gd name="connsiteY20" fmla="*/ 1397556 h 2095523"/>
                      <a:gd name="connsiteX21" fmla="*/ 3885407 w 4794128"/>
                      <a:gd name="connsiteY21" fmla="*/ 1283886 h 2095523"/>
                      <a:gd name="connsiteX22" fmla="*/ 4072375 w 4794128"/>
                      <a:gd name="connsiteY22" fmla="*/ 1141578 h 2095523"/>
                      <a:gd name="connsiteX23" fmla="*/ 4209421 w 4794128"/>
                      <a:gd name="connsiteY23" fmla="*/ 1010231 h 2095523"/>
                      <a:gd name="connsiteX24" fmla="*/ 4384066 w 4794128"/>
                      <a:gd name="connsiteY24" fmla="*/ 855785 h 2095523"/>
                      <a:gd name="connsiteX25" fmla="*/ 4532119 w 4794128"/>
                      <a:gd name="connsiteY25" fmla="*/ 595972 h 2095523"/>
                      <a:gd name="connsiteX26" fmla="*/ 4665177 w 4794128"/>
                      <a:gd name="connsiteY26" fmla="*/ 316522 h 2095523"/>
                      <a:gd name="connsiteX27" fmla="*/ 4747236 w 4794128"/>
                      <a:gd name="connsiteY27" fmla="*/ 128954 h 2095523"/>
                      <a:gd name="connsiteX28" fmla="*/ 4794128 w 4794128"/>
                      <a:gd name="connsiteY28" fmla="*/ 0 h 2095523"/>
                      <a:gd name="connsiteX29" fmla="*/ 4794128 w 4794128"/>
                      <a:gd name="connsiteY29" fmla="*/ 0 h 2095523"/>
                      <a:gd name="connsiteX30" fmla="*/ 4780791 w 4794128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758747 w 4972015"/>
                      <a:gd name="connsiteY1" fmla="*/ 1917424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816339 w 4972015"/>
                      <a:gd name="connsiteY9" fmla="*/ 1870120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42527 w 4972015"/>
                      <a:gd name="connsiteY22" fmla="*/ 1161072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1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2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4204"/>
                      <a:gd name="connsiteX1" fmla="*/ 302430 w 4972015"/>
                      <a:gd name="connsiteY1" fmla="*/ 1951541 h 2104204"/>
                      <a:gd name="connsiteX2" fmla="*/ 555065 w 4972015"/>
                      <a:gd name="connsiteY2" fmla="*/ 1945072 h 2104204"/>
                      <a:gd name="connsiteX3" fmla="*/ 815146 w 4972015"/>
                      <a:gd name="connsiteY3" fmla="*/ 1930985 h 2104204"/>
                      <a:gd name="connsiteX4" fmla="*/ 1081606 w 4972015"/>
                      <a:gd name="connsiteY4" fmla="*/ 1907578 h 2104204"/>
                      <a:gd name="connsiteX5" fmla="*/ 1399105 w 4972015"/>
                      <a:gd name="connsiteY5" fmla="*/ 1868193 h 2104204"/>
                      <a:gd name="connsiteX6" fmla="*/ 1659542 w 4972015"/>
                      <a:gd name="connsiteY6" fmla="*/ 1840345 h 2104204"/>
                      <a:gd name="connsiteX7" fmla="*/ 1913724 w 4972015"/>
                      <a:gd name="connsiteY7" fmla="*/ 1813134 h 2104204"/>
                      <a:gd name="connsiteX8" fmla="*/ 2171703 w 4972015"/>
                      <a:gd name="connsiteY8" fmla="*/ 1802748 h 2104204"/>
                      <a:gd name="connsiteX9" fmla="*/ 2491504 w 4972015"/>
                      <a:gd name="connsiteY9" fmla="*/ 1797017 h 2104204"/>
                      <a:gd name="connsiteX10" fmla="*/ 2906849 w 4972015"/>
                      <a:gd name="connsiteY10" fmla="*/ 1967865 h 2104204"/>
                      <a:gd name="connsiteX11" fmla="*/ 3029794 w 4972015"/>
                      <a:gd name="connsiteY11" fmla="*/ 2024282 h 2104204"/>
                      <a:gd name="connsiteX12" fmla="*/ 3160653 w 4972015"/>
                      <a:gd name="connsiteY12" fmla="*/ 2065459 h 2104204"/>
                      <a:gd name="connsiteX13" fmla="*/ 3258832 w 4972015"/>
                      <a:gd name="connsiteY13" fmla="*/ 2077473 h 2104204"/>
                      <a:gd name="connsiteX14" fmla="*/ 3164666 w 4972015"/>
                      <a:gd name="connsiteY14" fmla="*/ 1689987 h 2104204"/>
                      <a:gd name="connsiteX15" fmla="*/ 3258761 w 4972015"/>
                      <a:gd name="connsiteY15" fmla="*/ 1614554 h 2104204"/>
                      <a:gd name="connsiteX16" fmla="*/ 3376414 w 4972015"/>
                      <a:gd name="connsiteY16" fmla="*/ 1562246 h 2104204"/>
                      <a:gd name="connsiteX17" fmla="*/ 3609768 w 4972015"/>
                      <a:gd name="connsiteY17" fmla="*/ 1491764 h 2104204"/>
                      <a:gd name="connsiteX18" fmla="*/ 3829580 w 4972015"/>
                      <a:gd name="connsiteY18" fmla="*/ 1397556 h 2104204"/>
                      <a:gd name="connsiteX19" fmla="*/ 4063294 w 4972015"/>
                      <a:gd name="connsiteY19" fmla="*/ 1283886 h 2104204"/>
                      <a:gd name="connsiteX20" fmla="*/ 4242527 w 4972015"/>
                      <a:gd name="connsiteY20" fmla="*/ 1161072 h 2104204"/>
                      <a:gd name="connsiteX21" fmla="*/ 4402776 w 4972015"/>
                      <a:gd name="connsiteY21" fmla="*/ 1019978 h 2104204"/>
                      <a:gd name="connsiteX22" fmla="*/ 4561953 w 4972015"/>
                      <a:gd name="connsiteY22" fmla="*/ 855785 h 2104204"/>
                      <a:gd name="connsiteX23" fmla="*/ 4710006 w 4972015"/>
                      <a:gd name="connsiteY23" fmla="*/ 595972 h 2104204"/>
                      <a:gd name="connsiteX24" fmla="*/ 4843064 w 4972015"/>
                      <a:gd name="connsiteY24" fmla="*/ 316522 h 2104204"/>
                      <a:gd name="connsiteX25" fmla="*/ 4925123 w 4972015"/>
                      <a:gd name="connsiteY25" fmla="*/ 128954 h 2104204"/>
                      <a:gd name="connsiteX26" fmla="*/ 4972015 w 4972015"/>
                      <a:gd name="connsiteY26" fmla="*/ 0 h 2104204"/>
                      <a:gd name="connsiteX27" fmla="*/ 4972015 w 4972015"/>
                      <a:gd name="connsiteY27" fmla="*/ 0 h 2104204"/>
                      <a:gd name="connsiteX28" fmla="*/ 4958678 w 4972015"/>
                      <a:gd name="connsiteY28" fmla="*/ 38109 h 2104204"/>
                      <a:gd name="connsiteX0" fmla="*/ 0 w 4972015"/>
                      <a:gd name="connsiteY0" fmla="*/ 1972326 h 2084817"/>
                      <a:gd name="connsiteX1" fmla="*/ 302430 w 4972015"/>
                      <a:gd name="connsiteY1" fmla="*/ 1951541 h 2084817"/>
                      <a:gd name="connsiteX2" fmla="*/ 555065 w 4972015"/>
                      <a:gd name="connsiteY2" fmla="*/ 1945072 h 2084817"/>
                      <a:gd name="connsiteX3" fmla="*/ 815146 w 4972015"/>
                      <a:gd name="connsiteY3" fmla="*/ 1930985 h 2084817"/>
                      <a:gd name="connsiteX4" fmla="*/ 1081606 w 4972015"/>
                      <a:gd name="connsiteY4" fmla="*/ 1907578 h 2084817"/>
                      <a:gd name="connsiteX5" fmla="*/ 1399105 w 4972015"/>
                      <a:gd name="connsiteY5" fmla="*/ 1868193 h 2084817"/>
                      <a:gd name="connsiteX6" fmla="*/ 1659542 w 4972015"/>
                      <a:gd name="connsiteY6" fmla="*/ 1840345 h 2084817"/>
                      <a:gd name="connsiteX7" fmla="*/ 1913724 w 4972015"/>
                      <a:gd name="connsiteY7" fmla="*/ 1813134 h 2084817"/>
                      <a:gd name="connsiteX8" fmla="*/ 2171703 w 4972015"/>
                      <a:gd name="connsiteY8" fmla="*/ 1802748 h 2084817"/>
                      <a:gd name="connsiteX9" fmla="*/ 2491504 w 4972015"/>
                      <a:gd name="connsiteY9" fmla="*/ 1797017 h 2084817"/>
                      <a:gd name="connsiteX10" fmla="*/ 2906849 w 4972015"/>
                      <a:gd name="connsiteY10" fmla="*/ 1967865 h 2084817"/>
                      <a:gd name="connsiteX11" fmla="*/ 3029794 w 4972015"/>
                      <a:gd name="connsiteY11" fmla="*/ 2024282 h 2084817"/>
                      <a:gd name="connsiteX12" fmla="*/ 3160653 w 4972015"/>
                      <a:gd name="connsiteY12" fmla="*/ 2065459 h 2084817"/>
                      <a:gd name="connsiteX13" fmla="*/ 3164666 w 4972015"/>
                      <a:gd name="connsiteY13" fmla="*/ 1689987 h 2084817"/>
                      <a:gd name="connsiteX14" fmla="*/ 3258761 w 4972015"/>
                      <a:gd name="connsiteY14" fmla="*/ 1614554 h 2084817"/>
                      <a:gd name="connsiteX15" fmla="*/ 3376414 w 4972015"/>
                      <a:gd name="connsiteY15" fmla="*/ 1562246 h 2084817"/>
                      <a:gd name="connsiteX16" fmla="*/ 3609768 w 4972015"/>
                      <a:gd name="connsiteY16" fmla="*/ 1491764 h 2084817"/>
                      <a:gd name="connsiteX17" fmla="*/ 3829580 w 4972015"/>
                      <a:gd name="connsiteY17" fmla="*/ 1397556 h 2084817"/>
                      <a:gd name="connsiteX18" fmla="*/ 4063294 w 4972015"/>
                      <a:gd name="connsiteY18" fmla="*/ 1283886 h 2084817"/>
                      <a:gd name="connsiteX19" fmla="*/ 4242527 w 4972015"/>
                      <a:gd name="connsiteY19" fmla="*/ 1161072 h 2084817"/>
                      <a:gd name="connsiteX20" fmla="*/ 4402776 w 4972015"/>
                      <a:gd name="connsiteY20" fmla="*/ 1019978 h 2084817"/>
                      <a:gd name="connsiteX21" fmla="*/ 4561953 w 4972015"/>
                      <a:gd name="connsiteY21" fmla="*/ 855785 h 2084817"/>
                      <a:gd name="connsiteX22" fmla="*/ 4710006 w 4972015"/>
                      <a:gd name="connsiteY22" fmla="*/ 595972 h 2084817"/>
                      <a:gd name="connsiteX23" fmla="*/ 4843064 w 4972015"/>
                      <a:gd name="connsiteY23" fmla="*/ 316522 h 2084817"/>
                      <a:gd name="connsiteX24" fmla="*/ 4925123 w 4972015"/>
                      <a:gd name="connsiteY24" fmla="*/ 128954 h 2084817"/>
                      <a:gd name="connsiteX25" fmla="*/ 4972015 w 4972015"/>
                      <a:gd name="connsiteY25" fmla="*/ 0 h 2084817"/>
                      <a:gd name="connsiteX26" fmla="*/ 4972015 w 4972015"/>
                      <a:gd name="connsiteY26" fmla="*/ 0 h 2084817"/>
                      <a:gd name="connsiteX27" fmla="*/ 4958678 w 4972015"/>
                      <a:gd name="connsiteY27" fmla="*/ 38109 h 2084817"/>
                      <a:gd name="connsiteX0" fmla="*/ 0 w 4972015"/>
                      <a:gd name="connsiteY0" fmla="*/ 1972326 h 2040335"/>
                      <a:gd name="connsiteX1" fmla="*/ 302430 w 4972015"/>
                      <a:gd name="connsiteY1" fmla="*/ 1951541 h 2040335"/>
                      <a:gd name="connsiteX2" fmla="*/ 555065 w 4972015"/>
                      <a:gd name="connsiteY2" fmla="*/ 1945072 h 2040335"/>
                      <a:gd name="connsiteX3" fmla="*/ 815146 w 4972015"/>
                      <a:gd name="connsiteY3" fmla="*/ 1930985 h 2040335"/>
                      <a:gd name="connsiteX4" fmla="*/ 1081606 w 4972015"/>
                      <a:gd name="connsiteY4" fmla="*/ 1907578 h 2040335"/>
                      <a:gd name="connsiteX5" fmla="*/ 1399105 w 4972015"/>
                      <a:gd name="connsiteY5" fmla="*/ 1868193 h 2040335"/>
                      <a:gd name="connsiteX6" fmla="*/ 1659542 w 4972015"/>
                      <a:gd name="connsiteY6" fmla="*/ 1840345 h 2040335"/>
                      <a:gd name="connsiteX7" fmla="*/ 1913724 w 4972015"/>
                      <a:gd name="connsiteY7" fmla="*/ 1813134 h 2040335"/>
                      <a:gd name="connsiteX8" fmla="*/ 2171703 w 4972015"/>
                      <a:gd name="connsiteY8" fmla="*/ 1802748 h 2040335"/>
                      <a:gd name="connsiteX9" fmla="*/ 2491504 w 4972015"/>
                      <a:gd name="connsiteY9" fmla="*/ 1797017 h 2040335"/>
                      <a:gd name="connsiteX10" fmla="*/ 2906849 w 4972015"/>
                      <a:gd name="connsiteY10" fmla="*/ 1967865 h 2040335"/>
                      <a:gd name="connsiteX11" fmla="*/ 3029794 w 4972015"/>
                      <a:gd name="connsiteY11" fmla="*/ 2024282 h 2040335"/>
                      <a:gd name="connsiteX12" fmla="*/ 3164666 w 4972015"/>
                      <a:gd name="connsiteY12" fmla="*/ 1689987 h 2040335"/>
                      <a:gd name="connsiteX13" fmla="*/ 3258761 w 4972015"/>
                      <a:gd name="connsiteY13" fmla="*/ 1614554 h 2040335"/>
                      <a:gd name="connsiteX14" fmla="*/ 3376414 w 4972015"/>
                      <a:gd name="connsiteY14" fmla="*/ 1562246 h 2040335"/>
                      <a:gd name="connsiteX15" fmla="*/ 3609768 w 4972015"/>
                      <a:gd name="connsiteY15" fmla="*/ 1491764 h 2040335"/>
                      <a:gd name="connsiteX16" fmla="*/ 3829580 w 4972015"/>
                      <a:gd name="connsiteY16" fmla="*/ 1397556 h 2040335"/>
                      <a:gd name="connsiteX17" fmla="*/ 4063294 w 4972015"/>
                      <a:gd name="connsiteY17" fmla="*/ 1283886 h 2040335"/>
                      <a:gd name="connsiteX18" fmla="*/ 4242527 w 4972015"/>
                      <a:gd name="connsiteY18" fmla="*/ 1161072 h 2040335"/>
                      <a:gd name="connsiteX19" fmla="*/ 4402776 w 4972015"/>
                      <a:gd name="connsiteY19" fmla="*/ 1019978 h 2040335"/>
                      <a:gd name="connsiteX20" fmla="*/ 4561953 w 4972015"/>
                      <a:gd name="connsiteY20" fmla="*/ 855785 h 2040335"/>
                      <a:gd name="connsiteX21" fmla="*/ 4710006 w 4972015"/>
                      <a:gd name="connsiteY21" fmla="*/ 595972 h 2040335"/>
                      <a:gd name="connsiteX22" fmla="*/ 4843064 w 4972015"/>
                      <a:gd name="connsiteY22" fmla="*/ 316522 h 2040335"/>
                      <a:gd name="connsiteX23" fmla="*/ 4925123 w 4972015"/>
                      <a:gd name="connsiteY23" fmla="*/ 128954 h 2040335"/>
                      <a:gd name="connsiteX24" fmla="*/ 4972015 w 4972015"/>
                      <a:gd name="connsiteY24" fmla="*/ 0 h 2040335"/>
                      <a:gd name="connsiteX25" fmla="*/ 4972015 w 4972015"/>
                      <a:gd name="connsiteY25" fmla="*/ 0 h 2040335"/>
                      <a:gd name="connsiteX26" fmla="*/ 4958678 w 4972015"/>
                      <a:gd name="connsiteY26" fmla="*/ 38109 h 2040335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906849 w 4972015"/>
                      <a:gd name="connsiteY10" fmla="*/ 1967865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77523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63968 w 4972015"/>
                      <a:gd name="connsiteY8" fmla="*/ 180762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4518 w 4972015"/>
                      <a:gd name="connsiteY12" fmla="*/ 1596899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69890 h 1969890"/>
                      <a:gd name="connsiteX1" fmla="*/ 302430 w 4972015"/>
                      <a:gd name="connsiteY1" fmla="*/ 1951541 h 1969890"/>
                      <a:gd name="connsiteX2" fmla="*/ 555065 w 4972015"/>
                      <a:gd name="connsiteY2" fmla="*/ 1945072 h 1969890"/>
                      <a:gd name="connsiteX3" fmla="*/ 815146 w 4972015"/>
                      <a:gd name="connsiteY3" fmla="*/ 1930985 h 1969890"/>
                      <a:gd name="connsiteX4" fmla="*/ 1081606 w 4972015"/>
                      <a:gd name="connsiteY4" fmla="*/ 1907578 h 1969890"/>
                      <a:gd name="connsiteX5" fmla="*/ 1399105 w 4972015"/>
                      <a:gd name="connsiteY5" fmla="*/ 1880377 h 1969890"/>
                      <a:gd name="connsiteX6" fmla="*/ 1651808 w 4972015"/>
                      <a:gd name="connsiteY6" fmla="*/ 1850092 h 1969890"/>
                      <a:gd name="connsiteX7" fmla="*/ 1929193 w 4972015"/>
                      <a:gd name="connsiteY7" fmla="*/ 1822881 h 1969890"/>
                      <a:gd name="connsiteX8" fmla="*/ 2156233 w 4972015"/>
                      <a:gd name="connsiteY8" fmla="*/ 1793002 h 1969890"/>
                      <a:gd name="connsiteX9" fmla="*/ 2487636 w 4972015"/>
                      <a:gd name="connsiteY9" fmla="*/ 1745846 h 1969890"/>
                      <a:gd name="connsiteX10" fmla="*/ 2748298 w 4972015"/>
                      <a:gd name="connsiteY10" fmla="*/ 1697387 h 1969890"/>
                      <a:gd name="connsiteX11" fmla="*/ 2898930 w 4972015"/>
                      <a:gd name="connsiteY11" fmla="*/ 1659551 h 1969890"/>
                      <a:gd name="connsiteX12" fmla="*/ 3094518 w 4972015"/>
                      <a:gd name="connsiteY12" fmla="*/ 1596899 h 1969890"/>
                      <a:gd name="connsiteX13" fmla="*/ 3244934 w 4972015"/>
                      <a:gd name="connsiteY13" fmla="*/ 1520822 h 1969890"/>
                      <a:gd name="connsiteX14" fmla="*/ 3428161 w 4972015"/>
                      <a:gd name="connsiteY14" fmla="*/ 1405880 h 1969890"/>
                      <a:gd name="connsiteX15" fmla="*/ 3605434 w 4972015"/>
                      <a:gd name="connsiteY15" fmla="*/ 1238661 h 1969890"/>
                      <a:gd name="connsiteX16" fmla="*/ 3699057 w 4972015"/>
                      <a:gd name="connsiteY16" fmla="*/ 1089681 h 1969890"/>
                      <a:gd name="connsiteX17" fmla="*/ 3990363 w 4972015"/>
                      <a:gd name="connsiteY17" fmla="*/ 931559 h 1969890"/>
                      <a:gd name="connsiteX18" fmla="*/ 4206649 w 4972015"/>
                      <a:gd name="connsiteY18" fmla="*/ 790463 h 1969890"/>
                      <a:gd name="connsiteX19" fmla="*/ 4302054 w 4972015"/>
                      <a:gd name="connsiteY19" fmla="*/ 679236 h 1969890"/>
                      <a:gd name="connsiteX20" fmla="*/ 4485860 w 4972015"/>
                      <a:gd name="connsiteY20" fmla="*/ 543007 h 1969890"/>
                      <a:gd name="connsiteX21" fmla="*/ 4843064 w 4972015"/>
                      <a:gd name="connsiteY21" fmla="*/ 316522 h 1969890"/>
                      <a:gd name="connsiteX22" fmla="*/ 4925123 w 4972015"/>
                      <a:gd name="connsiteY22" fmla="*/ 128954 h 1969890"/>
                      <a:gd name="connsiteX23" fmla="*/ 4972015 w 4972015"/>
                      <a:gd name="connsiteY23" fmla="*/ 0 h 1969890"/>
                      <a:gd name="connsiteX24" fmla="*/ 4972015 w 4972015"/>
                      <a:gd name="connsiteY24" fmla="*/ 0 h 1969890"/>
                      <a:gd name="connsiteX25" fmla="*/ 4958678 w 4972015"/>
                      <a:gd name="connsiteY25" fmla="*/ 38109 h 1969890"/>
                      <a:gd name="connsiteX0" fmla="*/ 13315 w 4985330"/>
                      <a:gd name="connsiteY0" fmla="*/ 1969890 h 1971704"/>
                      <a:gd name="connsiteX1" fmla="*/ 25490 w 4985330"/>
                      <a:gd name="connsiteY1" fmla="*/ 1970462 h 1971704"/>
                      <a:gd name="connsiteX2" fmla="*/ 315745 w 4985330"/>
                      <a:gd name="connsiteY2" fmla="*/ 1951541 h 1971704"/>
                      <a:gd name="connsiteX3" fmla="*/ 568380 w 4985330"/>
                      <a:gd name="connsiteY3" fmla="*/ 1945072 h 1971704"/>
                      <a:gd name="connsiteX4" fmla="*/ 828461 w 4985330"/>
                      <a:gd name="connsiteY4" fmla="*/ 1930985 h 1971704"/>
                      <a:gd name="connsiteX5" fmla="*/ 1094921 w 4985330"/>
                      <a:gd name="connsiteY5" fmla="*/ 1907578 h 1971704"/>
                      <a:gd name="connsiteX6" fmla="*/ 1412420 w 4985330"/>
                      <a:gd name="connsiteY6" fmla="*/ 1880377 h 1971704"/>
                      <a:gd name="connsiteX7" fmla="*/ 1665123 w 4985330"/>
                      <a:gd name="connsiteY7" fmla="*/ 1850092 h 1971704"/>
                      <a:gd name="connsiteX8" fmla="*/ 1942508 w 4985330"/>
                      <a:gd name="connsiteY8" fmla="*/ 1822881 h 1971704"/>
                      <a:gd name="connsiteX9" fmla="*/ 2169548 w 4985330"/>
                      <a:gd name="connsiteY9" fmla="*/ 1793002 h 1971704"/>
                      <a:gd name="connsiteX10" fmla="*/ 2500951 w 4985330"/>
                      <a:gd name="connsiteY10" fmla="*/ 1745846 h 1971704"/>
                      <a:gd name="connsiteX11" fmla="*/ 2761613 w 4985330"/>
                      <a:gd name="connsiteY11" fmla="*/ 1697387 h 1971704"/>
                      <a:gd name="connsiteX12" fmla="*/ 2912245 w 4985330"/>
                      <a:gd name="connsiteY12" fmla="*/ 1659551 h 1971704"/>
                      <a:gd name="connsiteX13" fmla="*/ 3107833 w 4985330"/>
                      <a:gd name="connsiteY13" fmla="*/ 1596899 h 1971704"/>
                      <a:gd name="connsiteX14" fmla="*/ 3258249 w 4985330"/>
                      <a:gd name="connsiteY14" fmla="*/ 1520822 h 1971704"/>
                      <a:gd name="connsiteX15" fmla="*/ 3441476 w 4985330"/>
                      <a:gd name="connsiteY15" fmla="*/ 1405880 h 1971704"/>
                      <a:gd name="connsiteX16" fmla="*/ 3618749 w 4985330"/>
                      <a:gd name="connsiteY16" fmla="*/ 1238661 h 1971704"/>
                      <a:gd name="connsiteX17" fmla="*/ 3712372 w 4985330"/>
                      <a:gd name="connsiteY17" fmla="*/ 1089681 h 1971704"/>
                      <a:gd name="connsiteX18" fmla="*/ 4003678 w 4985330"/>
                      <a:gd name="connsiteY18" fmla="*/ 931559 h 1971704"/>
                      <a:gd name="connsiteX19" fmla="*/ 4219964 w 4985330"/>
                      <a:gd name="connsiteY19" fmla="*/ 790463 h 1971704"/>
                      <a:gd name="connsiteX20" fmla="*/ 4315369 w 4985330"/>
                      <a:gd name="connsiteY20" fmla="*/ 679236 h 1971704"/>
                      <a:gd name="connsiteX21" fmla="*/ 4499175 w 4985330"/>
                      <a:gd name="connsiteY21" fmla="*/ 543007 h 1971704"/>
                      <a:gd name="connsiteX22" fmla="*/ 4856379 w 4985330"/>
                      <a:gd name="connsiteY22" fmla="*/ 316522 h 1971704"/>
                      <a:gd name="connsiteX23" fmla="*/ 4938438 w 4985330"/>
                      <a:gd name="connsiteY23" fmla="*/ 128954 h 1971704"/>
                      <a:gd name="connsiteX24" fmla="*/ 4985330 w 4985330"/>
                      <a:gd name="connsiteY24" fmla="*/ 0 h 1971704"/>
                      <a:gd name="connsiteX25" fmla="*/ 4985330 w 4985330"/>
                      <a:gd name="connsiteY25" fmla="*/ 0 h 1971704"/>
                      <a:gd name="connsiteX26" fmla="*/ 4971993 w 4985330"/>
                      <a:gd name="connsiteY26" fmla="*/ 38109 h 1971704"/>
                      <a:gd name="connsiteX0" fmla="*/ 0 w 4972015"/>
                      <a:gd name="connsiteY0" fmla="*/ 1969890 h 1969890"/>
                      <a:gd name="connsiteX1" fmla="*/ 120453 w 4972015"/>
                      <a:gd name="connsiteY1" fmla="*/ 1955841 h 1969890"/>
                      <a:gd name="connsiteX2" fmla="*/ 302430 w 4972015"/>
                      <a:gd name="connsiteY2" fmla="*/ 1951541 h 1969890"/>
                      <a:gd name="connsiteX3" fmla="*/ 555065 w 4972015"/>
                      <a:gd name="connsiteY3" fmla="*/ 1945072 h 1969890"/>
                      <a:gd name="connsiteX4" fmla="*/ 815146 w 4972015"/>
                      <a:gd name="connsiteY4" fmla="*/ 1930985 h 1969890"/>
                      <a:gd name="connsiteX5" fmla="*/ 1081606 w 4972015"/>
                      <a:gd name="connsiteY5" fmla="*/ 1907578 h 1969890"/>
                      <a:gd name="connsiteX6" fmla="*/ 1399105 w 4972015"/>
                      <a:gd name="connsiteY6" fmla="*/ 1880377 h 1969890"/>
                      <a:gd name="connsiteX7" fmla="*/ 1651808 w 4972015"/>
                      <a:gd name="connsiteY7" fmla="*/ 1850092 h 1969890"/>
                      <a:gd name="connsiteX8" fmla="*/ 1929193 w 4972015"/>
                      <a:gd name="connsiteY8" fmla="*/ 1822881 h 1969890"/>
                      <a:gd name="connsiteX9" fmla="*/ 2156233 w 4972015"/>
                      <a:gd name="connsiteY9" fmla="*/ 1793002 h 1969890"/>
                      <a:gd name="connsiteX10" fmla="*/ 2487636 w 4972015"/>
                      <a:gd name="connsiteY10" fmla="*/ 1745846 h 1969890"/>
                      <a:gd name="connsiteX11" fmla="*/ 2748298 w 4972015"/>
                      <a:gd name="connsiteY11" fmla="*/ 1697387 h 1969890"/>
                      <a:gd name="connsiteX12" fmla="*/ 2898930 w 4972015"/>
                      <a:gd name="connsiteY12" fmla="*/ 1659551 h 1969890"/>
                      <a:gd name="connsiteX13" fmla="*/ 3094518 w 4972015"/>
                      <a:gd name="connsiteY13" fmla="*/ 1596899 h 1969890"/>
                      <a:gd name="connsiteX14" fmla="*/ 3244934 w 4972015"/>
                      <a:gd name="connsiteY14" fmla="*/ 1520822 h 1969890"/>
                      <a:gd name="connsiteX15" fmla="*/ 3428161 w 4972015"/>
                      <a:gd name="connsiteY15" fmla="*/ 1405880 h 1969890"/>
                      <a:gd name="connsiteX16" fmla="*/ 3605434 w 4972015"/>
                      <a:gd name="connsiteY16" fmla="*/ 1238661 h 1969890"/>
                      <a:gd name="connsiteX17" fmla="*/ 3699057 w 4972015"/>
                      <a:gd name="connsiteY17" fmla="*/ 1089681 h 1969890"/>
                      <a:gd name="connsiteX18" fmla="*/ 3990363 w 4972015"/>
                      <a:gd name="connsiteY18" fmla="*/ 931559 h 1969890"/>
                      <a:gd name="connsiteX19" fmla="*/ 4206649 w 4972015"/>
                      <a:gd name="connsiteY19" fmla="*/ 790463 h 1969890"/>
                      <a:gd name="connsiteX20" fmla="*/ 4302054 w 4972015"/>
                      <a:gd name="connsiteY20" fmla="*/ 679236 h 1969890"/>
                      <a:gd name="connsiteX21" fmla="*/ 4485860 w 4972015"/>
                      <a:gd name="connsiteY21" fmla="*/ 543007 h 1969890"/>
                      <a:gd name="connsiteX22" fmla="*/ 4843064 w 4972015"/>
                      <a:gd name="connsiteY22" fmla="*/ 316522 h 1969890"/>
                      <a:gd name="connsiteX23" fmla="*/ 4925123 w 4972015"/>
                      <a:gd name="connsiteY23" fmla="*/ 128954 h 1969890"/>
                      <a:gd name="connsiteX24" fmla="*/ 4972015 w 4972015"/>
                      <a:gd name="connsiteY24" fmla="*/ 0 h 1969890"/>
                      <a:gd name="connsiteX25" fmla="*/ 4972015 w 4972015"/>
                      <a:gd name="connsiteY25" fmla="*/ 0 h 1969890"/>
                      <a:gd name="connsiteX26" fmla="*/ 4958678 w 4972015"/>
                      <a:gd name="connsiteY26" fmla="*/ 38109 h 1969890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14525 w 4987483"/>
                      <a:gd name="connsiteY17" fmla="*/ 1089681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614239 w 4987483"/>
                      <a:gd name="connsiteY11" fmla="*/ 1671395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475024 w 4987483"/>
                      <a:gd name="connsiteY11" fmla="*/ 1716882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16273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384513 w 4987483"/>
                      <a:gd name="connsiteY10" fmla="*/ 1732850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87483" h="1957974">
                        <a:moveTo>
                          <a:pt x="0" y="1957706"/>
                        </a:moveTo>
                        <a:cubicBezTo>
                          <a:pt x="2029" y="1957801"/>
                          <a:pt x="85516" y="1958899"/>
                          <a:pt x="135921" y="1955841"/>
                        </a:cubicBezTo>
                        <a:lnTo>
                          <a:pt x="317898" y="1951541"/>
                        </a:lnTo>
                        <a:lnTo>
                          <a:pt x="570533" y="1945072"/>
                        </a:lnTo>
                        <a:cubicBezTo>
                          <a:pt x="655986" y="1941646"/>
                          <a:pt x="742857" y="1937234"/>
                          <a:pt x="830614" y="1930985"/>
                        </a:cubicBezTo>
                        <a:cubicBezTo>
                          <a:pt x="918371" y="1924736"/>
                          <a:pt x="999748" y="1917231"/>
                          <a:pt x="1097074" y="1907578"/>
                        </a:cubicBezTo>
                        <a:lnTo>
                          <a:pt x="1414573" y="1880377"/>
                        </a:lnTo>
                        <a:lnTo>
                          <a:pt x="1667276" y="1850092"/>
                        </a:lnTo>
                        <a:lnTo>
                          <a:pt x="1944661" y="1819632"/>
                        </a:lnTo>
                        <a:cubicBezTo>
                          <a:pt x="2028732" y="1810117"/>
                          <a:pt x="2103548" y="1794470"/>
                          <a:pt x="2176857" y="1780006"/>
                        </a:cubicBezTo>
                        <a:cubicBezTo>
                          <a:pt x="2250166" y="1765542"/>
                          <a:pt x="2320210" y="1747703"/>
                          <a:pt x="2384513" y="1732850"/>
                        </a:cubicBezTo>
                        <a:cubicBezTo>
                          <a:pt x="2448816" y="1717997"/>
                          <a:pt x="2494129" y="1711229"/>
                          <a:pt x="2562678" y="1690890"/>
                        </a:cubicBezTo>
                        <a:cubicBezTo>
                          <a:pt x="2631227" y="1670551"/>
                          <a:pt x="2718097" y="1637507"/>
                          <a:pt x="2795807" y="1610816"/>
                        </a:cubicBezTo>
                        <a:cubicBezTo>
                          <a:pt x="2863823" y="1587028"/>
                          <a:pt x="2907088" y="1572368"/>
                          <a:pt x="2970771" y="1548164"/>
                        </a:cubicBezTo>
                        <a:cubicBezTo>
                          <a:pt x="3034454" y="1523960"/>
                          <a:pt x="3111985" y="1494718"/>
                          <a:pt x="3177904" y="1465589"/>
                        </a:cubicBezTo>
                        <a:cubicBezTo>
                          <a:pt x="3243823" y="1436460"/>
                          <a:pt x="3292454" y="1412971"/>
                          <a:pt x="3366287" y="1373390"/>
                        </a:cubicBezTo>
                        <a:cubicBezTo>
                          <a:pt x="3440120" y="1333809"/>
                          <a:pt x="3548468" y="1272003"/>
                          <a:pt x="3620902" y="1228102"/>
                        </a:cubicBezTo>
                        <a:cubicBezTo>
                          <a:pt x="3693336" y="1184202"/>
                          <a:pt x="3735017" y="1156162"/>
                          <a:pt x="3800890" y="1109987"/>
                        </a:cubicBezTo>
                        <a:cubicBezTo>
                          <a:pt x="3866764" y="1063812"/>
                          <a:pt x="3950235" y="999027"/>
                          <a:pt x="4016143" y="951053"/>
                        </a:cubicBezTo>
                        <a:cubicBezTo>
                          <a:pt x="4082051" y="903079"/>
                          <a:pt x="4137513" y="865819"/>
                          <a:pt x="4196336" y="822141"/>
                        </a:cubicBezTo>
                        <a:cubicBezTo>
                          <a:pt x="4255159" y="778463"/>
                          <a:pt x="4298486" y="747960"/>
                          <a:pt x="4369083" y="688983"/>
                        </a:cubicBezTo>
                        <a:cubicBezTo>
                          <a:pt x="4439680" y="630006"/>
                          <a:pt x="4555531" y="527379"/>
                          <a:pt x="4619919" y="468280"/>
                        </a:cubicBezTo>
                        <a:cubicBezTo>
                          <a:pt x="4684307" y="409181"/>
                          <a:pt x="4708841" y="386613"/>
                          <a:pt x="4755411" y="334391"/>
                        </a:cubicBezTo>
                        <a:cubicBezTo>
                          <a:pt x="4801981" y="282169"/>
                          <a:pt x="4860663" y="210678"/>
                          <a:pt x="4899342" y="154946"/>
                        </a:cubicBezTo>
                        <a:cubicBezTo>
                          <a:pt x="4938021" y="99214"/>
                          <a:pt x="4987483" y="0"/>
                          <a:pt x="4987483" y="0"/>
                        </a:cubicBezTo>
                        <a:lnTo>
                          <a:pt x="4987483" y="0"/>
                        </a:lnTo>
                        <a:lnTo>
                          <a:pt x="4963835" y="67350"/>
                        </a:lnTo>
                      </a:path>
                    </a:pathLst>
                  </a:custGeom>
                  <a:ln w="63500">
                    <a:solidFill>
                      <a:srgbClr val="92D05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26E3C7-B435-412C-80E5-81F1A708F87A}"/>
                    </a:ext>
                  </a:extLst>
                </p:cNvPr>
                <p:cNvSpPr txBox="1"/>
                <p:nvPr/>
              </p:nvSpPr>
              <p:spPr>
                <a:xfrm>
                  <a:off x="6629403" y="5791200"/>
                  <a:ext cx="3809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t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F51F17-941E-4DC3-B652-BC6C55AFB7AE}"/>
                  </a:ext>
                </a:extLst>
              </p:cNvPr>
              <p:cNvSpPr txBox="1"/>
              <p:nvPr/>
            </p:nvSpPr>
            <p:spPr>
              <a:xfrm rot="10800000">
                <a:off x="7471916" y="3367948"/>
                <a:ext cx="643400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394C85-C61A-4F41-BD3C-0754DE5A9C50}"/>
                </a:ext>
              </a:extLst>
            </p:cNvPr>
            <p:cNvSpPr txBox="1"/>
            <p:nvPr/>
          </p:nvSpPr>
          <p:spPr>
            <a:xfrm>
              <a:off x="7504616" y="4648200"/>
              <a:ext cx="6822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ƒ (t)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9705CD-CB56-4D02-B541-04AF4243068F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4623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width of each rectangle is a constant </a:t>
            </a:r>
            <a:r>
              <a:rPr lang="el-GR" dirty="0"/>
              <a:t>Δ</a:t>
            </a:r>
            <a:r>
              <a:rPr lang="en-US" dirty="0"/>
              <a:t>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24A698-7707-4A9C-8092-59C811AE3197}"/>
              </a:ext>
            </a:extLst>
          </p:cNvPr>
          <p:cNvGrpSpPr/>
          <p:nvPr/>
        </p:nvGrpSpPr>
        <p:grpSpPr>
          <a:xfrm>
            <a:off x="4724400" y="3867090"/>
            <a:ext cx="4114800" cy="2914710"/>
            <a:chOff x="4724400" y="3276600"/>
            <a:chExt cx="4114800" cy="2914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F9B0C57-D4EA-4490-9A61-7C5A880F01FA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2914710"/>
              <a:chOff x="4724400" y="3276600"/>
              <a:chExt cx="4114800" cy="291471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69EFF7-9B49-4E47-87BF-1A3A39F0A7FE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667000"/>
                <a:chOff x="4287328" y="3886200"/>
                <a:chExt cx="4114800" cy="26670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3D1BE70-43E3-45E0-94F1-42E1F0B40EFF}"/>
                    </a:ext>
                  </a:extLst>
                </p:cNvPr>
                <p:cNvGrpSpPr/>
                <p:nvPr/>
              </p:nvGrpSpPr>
              <p:grpSpPr>
                <a:xfrm>
                  <a:off x="4642450" y="4191000"/>
                  <a:ext cx="3663350" cy="2209800"/>
                  <a:chOff x="3118450" y="4267200"/>
                  <a:chExt cx="3663350" cy="2209800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935F7E7-B454-4F70-9EFA-D54D3BFDB03C}"/>
                      </a:ext>
                    </a:extLst>
                  </p:cNvPr>
                  <p:cNvSpPr/>
                  <p:nvPr/>
                </p:nvSpPr>
                <p:spPr>
                  <a:xfrm>
                    <a:off x="3118450" y="6172199"/>
                    <a:ext cx="304798" cy="3047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C2C9E9B5-7907-4303-B192-E58E95C692FC}"/>
                      </a:ext>
                    </a:extLst>
                  </p:cNvPr>
                  <p:cNvSpPr/>
                  <p:nvPr/>
                </p:nvSpPr>
                <p:spPr>
                  <a:xfrm>
                    <a:off x="3427562" y="5715000"/>
                    <a:ext cx="310552" cy="76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15DB93A0-6CBE-42BD-ACCC-C66B120F1FD2}"/>
                      </a:ext>
                    </a:extLst>
                  </p:cNvPr>
                  <p:cNvSpPr/>
                  <p:nvPr/>
                </p:nvSpPr>
                <p:spPr>
                  <a:xfrm>
                    <a:off x="3742428" y="5334000"/>
                    <a:ext cx="295689" cy="11429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D794BE7F-25C4-4C8C-938B-E3051676DD36}"/>
                      </a:ext>
                    </a:extLst>
                  </p:cNvPr>
                  <p:cNvSpPr/>
                  <p:nvPr/>
                </p:nvSpPr>
                <p:spPr>
                  <a:xfrm>
                    <a:off x="4042431" y="5029200"/>
                    <a:ext cx="295691" cy="14477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D897C425-1548-4671-9C4E-D99F9A403737}"/>
                      </a:ext>
                    </a:extLst>
                  </p:cNvPr>
                  <p:cNvSpPr/>
                  <p:nvPr/>
                </p:nvSpPr>
                <p:spPr>
                  <a:xfrm>
                    <a:off x="4342436" y="4800599"/>
                    <a:ext cx="295692" cy="16763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345904F-20F0-489E-97B6-471DB6890B0E}"/>
                      </a:ext>
                    </a:extLst>
                  </p:cNvPr>
                  <p:cNvSpPr/>
                  <p:nvPr/>
                </p:nvSpPr>
                <p:spPr>
                  <a:xfrm>
                    <a:off x="4642442" y="4613694"/>
                    <a:ext cx="300487" cy="186330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7C09E84-3A19-48CE-814F-E401481CBA37}"/>
                      </a:ext>
                    </a:extLst>
                  </p:cNvPr>
                  <p:cNvSpPr/>
                  <p:nvPr/>
                </p:nvSpPr>
                <p:spPr>
                  <a:xfrm>
                    <a:off x="4947243" y="4492924"/>
                    <a:ext cx="311989" cy="19840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5C49594E-246C-4367-8007-785F5E55CFFE}"/>
                      </a:ext>
                    </a:extLst>
                  </p:cNvPr>
                  <p:cNvSpPr/>
                  <p:nvPr/>
                </p:nvSpPr>
                <p:spPr>
                  <a:xfrm>
                    <a:off x="5263546" y="4389408"/>
                    <a:ext cx="288985" cy="20875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6B08A275-02CF-44DE-A35A-CAF8303140A2}"/>
                      </a:ext>
                    </a:extLst>
                  </p:cNvPr>
                  <p:cNvSpPr/>
                  <p:nvPr/>
                </p:nvSpPr>
                <p:spPr>
                  <a:xfrm>
                    <a:off x="5556845" y="4389406"/>
                    <a:ext cx="297611" cy="208759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B28D1EE-AF08-424B-9722-D68D44A7CF3B}"/>
                      </a:ext>
                    </a:extLst>
                  </p:cNvPr>
                  <p:cNvSpPr/>
                  <p:nvPr/>
                </p:nvSpPr>
                <p:spPr>
                  <a:xfrm>
                    <a:off x="5858770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DD41A44-B888-4051-9ACC-B00D3BEEC72E}"/>
                      </a:ext>
                    </a:extLst>
                  </p:cNvPr>
                  <p:cNvSpPr/>
                  <p:nvPr/>
                </p:nvSpPr>
                <p:spPr>
                  <a:xfrm>
                    <a:off x="6167884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EDD5060-1DFF-42D5-8B2B-41B9AB1E49EA}"/>
                      </a:ext>
                    </a:extLst>
                  </p:cNvPr>
                  <p:cNvSpPr/>
                  <p:nvPr/>
                </p:nvSpPr>
                <p:spPr>
                  <a:xfrm>
                    <a:off x="6477000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BE283E9-E854-48A8-8DB8-64514D40FA21}"/>
                    </a:ext>
                  </a:extLst>
                </p:cNvPr>
                <p:cNvCxnSpPr/>
                <p:nvPr/>
              </p:nvCxnSpPr>
              <p:spPr>
                <a:xfrm>
                  <a:off x="4419600" y="3886200"/>
                  <a:ext cx="0" cy="2667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1860C9A-494C-4708-9F00-BBEE3F0A9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87328" y="6400800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64488FB-09DA-4589-8381-A5DD52F45CE4}"/>
                    </a:ext>
                  </a:extLst>
                </p:cNvPr>
                <p:cNvSpPr/>
                <p:nvPr/>
              </p:nvSpPr>
              <p:spPr>
                <a:xfrm rot="10800000">
                  <a:off x="4651562" y="4190997"/>
                  <a:ext cx="3654235" cy="2209801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4980759"/>
                    <a:gd name="connsiteY0" fmla="*/ 1957278 h 2079114"/>
                    <a:gd name="connsiteX1" fmla="*/ 1733467 w 4980759"/>
                    <a:gd name="connsiteY1" fmla="*/ 222739 h 2079114"/>
                    <a:gd name="connsiteX2" fmla="*/ 1819339 w 4980759"/>
                    <a:gd name="connsiteY2" fmla="*/ 426133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51770 w 4980759"/>
                    <a:gd name="connsiteY1" fmla="*/ 1699410 h 2079114"/>
                    <a:gd name="connsiteX2" fmla="*/ 1819339 w 4980759"/>
                    <a:gd name="connsiteY2" fmla="*/ 426133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51770 w 4980759"/>
                    <a:gd name="connsiteY1" fmla="*/ 1699410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82707 w 4980759"/>
                    <a:gd name="connsiteY1" fmla="*/ 1908970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2 w 4980759"/>
                    <a:gd name="connsiteY7" fmla="*/ 173800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279441 w 4980759"/>
                    <a:gd name="connsiteY1" fmla="*/ 1962579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2 w 4980759"/>
                    <a:gd name="connsiteY7" fmla="*/ 173800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880215"/>
                    <a:gd name="connsiteY0" fmla="*/ 1962151 h 2079114"/>
                    <a:gd name="connsiteX1" fmla="*/ 178897 w 4880215"/>
                    <a:gd name="connsiteY1" fmla="*/ 1962579 h 2079114"/>
                    <a:gd name="connsiteX2" fmla="*/ 666947 w 4880215"/>
                    <a:gd name="connsiteY2" fmla="*/ 1917424 h 2079114"/>
                    <a:gd name="connsiteX3" fmla="*/ 1012392 w 4880215"/>
                    <a:gd name="connsiteY3" fmla="*/ 1910958 h 2079114"/>
                    <a:gd name="connsiteX4" fmla="*/ 1442624 w 4880215"/>
                    <a:gd name="connsiteY4" fmla="*/ 1814021 h 2079114"/>
                    <a:gd name="connsiteX5" fmla="*/ 1778691 w 4880215"/>
                    <a:gd name="connsiteY5" fmla="*/ 1819854 h 2079114"/>
                    <a:gd name="connsiteX6" fmla="*/ 2281811 w 4880215"/>
                    <a:gd name="connsiteY6" fmla="*/ 1751229 h 2079114"/>
                    <a:gd name="connsiteX7" fmla="*/ 2449438 w 4880215"/>
                    <a:gd name="connsiteY7" fmla="*/ 1738002 h 2079114"/>
                    <a:gd name="connsiteX8" fmla="*/ 2548937 w 4880215"/>
                    <a:gd name="connsiteY8" fmla="*/ 1754652 h 2079114"/>
                    <a:gd name="connsiteX9" fmla="*/ 2613560 w 4880215"/>
                    <a:gd name="connsiteY9" fmla="*/ 1817369 h 2079114"/>
                    <a:gd name="connsiteX10" fmla="*/ 2701337 w 4880215"/>
                    <a:gd name="connsiteY10" fmla="*/ 1889614 h 2079114"/>
                    <a:gd name="connsiteX11" fmla="*/ 2815049 w 4880215"/>
                    <a:gd name="connsiteY11" fmla="*/ 1967865 h 2079114"/>
                    <a:gd name="connsiteX12" fmla="*/ 2937994 w 4880215"/>
                    <a:gd name="connsiteY12" fmla="*/ 2024282 h 2079114"/>
                    <a:gd name="connsiteX13" fmla="*/ 3068853 w 4880215"/>
                    <a:gd name="connsiteY13" fmla="*/ 2065459 h 2079114"/>
                    <a:gd name="connsiteX14" fmla="*/ 3167032 w 4880215"/>
                    <a:gd name="connsiteY14" fmla="*/ 2077473 h 2079114"/>
                    <a:gd name="connsiteX15" fmla="*/ 3231071 w 4880215"/>
                    <a:gd name="connsiteY15" fmla="*/ 2077472 h 2079114"/>
                    <a:gd name="connsiteX16" fmla="*/ 3321046 w 4880215"/>
                    <a:gd name="connsiteY16" fmla="*/ 2063262 h 2079114"/>
                    <a:gd name="connsiteX17" fmla="*/ 3436371 w 4880215"/>
                    <a:gd name="connsiteY17" fmla="*/ 2036005 h 2079114"/>
                    <a:gd name="connsiteX18" fmla="*/ 3569137 w 4880215"/>
                    <a:gd name="connsiteY18" fmla="*/ 1975193 h 2079114"/>
                    <a:gd name="connsiteX19" fmla="*/ 3717726 w 4880215"/>
                    <a:gd name="connsiteY19" fmla="*/ 1883896 h 2079114"/>
                    <a:gd name="connsiteX20" fmla="*/ 3827335 w 4880215"/>
                    <a:gd name="connsiteY20" fmla="*/ 1793921 h 2079114"/>
                    <a:gd name="connsiteX21" fmla="*/ 3977538 w 4880215"/>
                    <a:gd name="connsiteY21" fmla="*/ 1641231 h 2079114"/>
                    <a:gd name="connsiteX22" fmla="*/ 4102976 w 4880215"/>
                    <a:gd name="connsiteY22" fmla="*/ 1483700 h 2079114"/>
                    <a:gd name="connsiteX23" fmla="*/ 4251272 w 4880215"/>
                    <a:gd name="connsiteY23" fmla="*/ 1268289 h 2079114"/>
                    <a:gd name="connsiteX24" fmla="*/ 4396051 w 4880215"/>
                    <a:gd name="connsiteY24" fmla="*/ 1029725 h 2079114"/>
                    <a:gd name="connsiteX25" fmla="*/ 4493354 w 4880215"/>
                    <a:gd name="connsiteY25" fmla="*/ 855785 h 2079114"/>
                    <a:gd name="connsiteX26" fmla="*/ 4618206 w 4880215"/>
                    <a:gd name="connsiteY26" fmla="*/ 595972 h 2079114"/>
                    <a:gd name="connsiteX27" fmla="*/ 4751264 w 4880215"/>
                    <a:gd name="connsiteY27" fmla="*/ 316522 h 2079114"/>
                    <a:gd name="connsiteX28" fmla="*/ 4833323 w 4880215"/>
                    <a:gd name="connsiteY28" fmla="*/ 128954 h 2079114"/>
                    <a:gd name="connsiteX29" fmla="*/ 4880215 w 4880215"/>
                    <a:gd name="connsiteY29" fmla="*/ 0 h 2079114"/>
                    <a:gd name="connsiteX30" fmla="*/ 4880215 w 4880215"/>
                    <a:gd name="connsiteY30" fmla="*/ 0 h 2079114"/>
                    <a:gd name="connsiteX31" fmla="*/ 4866878 w 4880215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442456 w 4926620"/>
                    <a:gd name="connsiteY24" fmla="*/ 1029725 h 2079114"/>
                    <a:gd name="connsiteX25" fmla="*/ 4539759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442456 w 4926620"/>
                    <a:gd name="connsiteY24" fmla="*/ 1029725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385158 w 4926620"/>
                    <a:gd name="connsiteY19" fmla="*/ 159148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213366 w 4926620"/>
                    <a:gd name="connsiteY18" fmla="*/ 1614554 h 2079114"/>
                    <a:gd name="connsiteX19" fmla="*/ 3385158 w 4926620"/>
                    <a:gd name="connsiteY19" fmla="*/ 159148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213366 w 4926620"/>
                    <a:gd name="connsiteY18" fmla="*/ 1614554 h 2079114"/>
                    <a:gd name="connsiteX19" fmla="*/ 3331019 w 4926620"/>
                    <a:gd name="connsiteY19" fmla="*/ 156224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95523"/>
                    <a:gd name="connsiteX1" fmla="*/ 225302 w 4926620"/>
                    <a:gd name="connsiteY1" fmla="*/ 1962579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1306 w 4927926"/>
                    <a:gd name="connsiteY0" fmla="*/ 1971898 h 2095523"/>
                    <a:gd name="connsiteX1" fmla="*/ 64191 w 4927926"/>
                    <a:gd name="connsiteY1" fmla="*/ 1982073 h 2095523"/>
                    <a:gd name="connsiteX2" fmla="*/ 714658 w 4927926"/>
                    <a:gd name="connsiteY2" fmla="*/ 1917424 h 2095523"/>
                    <a:gd name="connsiteX3" fmla="*/ 1060103 w 4927926"/>
                    <a:gd name="connsiteY3" fmla="*/ 1910958 h 2095523"/>
                    <a:gd name="connsiteX4" fmla="*/ 1490335 w 4927926"/>
                    <a:gd name="connsiteY4" fmla="*/ 1814021 h 2095523"/>
                    <a:gd name="connsiteX5" fmla="*/ 1826402 w 4927926"/>
                    <a:gd name="connsiteY5" fmla="*/ 1819854 h 2095523"/>
                    <a:gd name="connsiteX6" fmla="*/ 2329522 w 4927926"/>
                    <a:gd name="connsiteY6" fmla="*/ 1751229 h 2095523"/>
                    <a:gd name="connsiteX7" fmla="*/ 2497149 w 4927926"/>
                    <a:gd name="connsiteY7" fmla="*/ 1738002 h 2095523"/>
                    <a:gd name="connsiteX8" fmla="*/ 2596648 w 4927926"/>
                    <a:gd name="connsiteY8" fmla="*/ 1754652 h 2095523"/>
                    <a:gd name="connsiteX9" fmla="*/ 2661271 w 4927926"/>
                    <a:gd name="connsiteY9" fmla="*/ 1817369 h 2095523"/>
                    <a:gd name="connsiteX10" fmla="*/ 2749048 w 4927926"/>
                    <a:gd name="connsiteY10" fmla="*/ 1889614 h 2095523"/>
                    <a:gd name="connsiteX11" fmla="*/ 2862760 w 4927926"/>
                    <a:gd name="connsiteY11" fmla="*/ 1967865 h 2095523"/>
                    <a:gd name="connsiteX12" fmla="*/ 2985705 w 4927926"/>
                    <a:gd name="connsiteY12" fmla="*/ 2024282 h 2095523"/>
                    <a:gd name="connsiteX13" fmla="*/ 3116564 w 4927926"/>
                    <a:gd name="connsiteY13" fmla="*/ 2065459 h 2095523"/>
                    <a:gd name="connsiteX14" fmla="*/ 3214743 w 4927926"/>
                    <a:gd name="connsiteY14" fmla="*/ 2077473 h 2095523"/>
                    <a:gd name="connsiteX15" fmla="*/ 3278782 w 4927926"/>
                    <a:gd name="connsiteY15" fmla="*/ 2077472 h 2095523"/>
                    <a:gd name="connsiteX16" fmla="*/ 3368757 w 4927926"/>
                    <a:gd name="connsiteY16" fmla="*/ 2063262 h 2095523"/>
                    <a:gd name="connsiteX17" fmla="*/ 3120577 w 4927926"/>
                    <a:gd name="connsiteY17" fmla="*/ 1689987 h 2095523"/>
                    <a:gd name="connsiteX18" fmla="*/ 3214672 w 4927926"/>
                    <a:gd name="connsiteY18" fmla="*/ 1614554 h 2095523"/>
                    <a:gd name="connsiteX19" fmla="*/ 3332325 w 4927926"/>
                    <a:gd name="connsiteY19" fmla="*/ 1562246 h 2095523"/>
                    <a:gd name="connsiteX20" fmla="*/ 3565679 w 4927926"/>
                    <a:gd name="connsiteY20" fmla="*/ 1491764 h 2095523"/>
                    <a:gd name="connsiteX21" fmla="*/ 3785491 w 4927926"/>
                    <a:gd name="connsiteY21" fmla="*/ 1397556 h 2095523"/>
                    <a:gd name="connsiteX22" fmla="*/ 4019205 w 4927926"/>
                    <a:gd name="connsiteY22" fmla="*/ 1283886 h 2095523"/>
                    <a:gd name="connsiteX23" fmla="*/ 4206173 w 4927926"/>
                    <a:gd name="connsiteY23" fmla="*/ 1141578 h 2095523"/>
                    <a:gd name="connsiteX24" fmla="*/ 4343219 w 4927926"/>
                    <a:gd name="connsiteY24" fmla="*/ 1010231 h 2095523"/>
                    <a:gd name="connsiteX25" fmla="*/ 4517864 w 4927926"/>
                    <a:gd name="connsiteY25" fmla="*/ 855785 h 2095523"/>
                    <a:gd name="connsiteX26" fmla="*/ 4665917 w 4927926"/>
                    <a:gd name="connsiteY26" fmla="*/ 595972 h 2095523"/>
                    <a:gd name="connsiteX27" fmla="*/ 4798975 w 4927926"/>
                    <a:gd name="connsiteY27" fmla="*/ 316522 h 2095523"/>
                    <a:gd name="connsiteX28" fmla="*/ 4881034 w 4927926"/>
                    <a:gd name="connsiteY28" fmla="*/ 128954 h 2095523"/>
                    <a:gd name="connsiteX29" fmla="*/ 4927926 w 4927926"/>
                    <a:gd name="connsiteY29" fmla="*/ 0 h 2095523"/>
                    <a:gd name="connsiteX30" fmla="*/ 4927926 w 4927926"/>
                    <a:gd name="connsiteY30" fmla="*/ 0 h 2095523"/>
                    <a:gd name="connsiteX31" fmla="*/ 4914589 w 4927926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794128"/>
                    <a:gd name="connsiteY0" fmla="*/ 1982073 h 2095523"/>
                    <a:gd name="connsiteX1" fmla="*/ 580860 w 4794128"/>
                    <a:gd name="connsiteY1" fmla="*/ 1917424 h 2095523"/>
                    <a:gd name="connsiteX2" fmla="*/ 926305 w 4794128"/>
                    <a:gd name="connsiteY2" fmla="*/ 1910958 h 2095523"/>
                    <a:gd name="connsiteX3" fmla="*/ 1356537 w 4794128"/>
                    <a:gd name="connsiteY3" fmla="*/ 1814021 h 2095523"/>
                    <a:gd name="connsiteX4" fmla="*/ 1692604 w 4794128"/>
                    <a:gd name="connsiteY4" fmla="*/ 1819854 h 2095523"/>
                    <a:gd name="connsiteX5" fmla="*/ 2195724 w 4794128"/>
                    <a:gd name="connsiteY5" fmla="*/ 1751229 h 2095523"/>
                    <a:gd name="connsiteX6" fmla="*/ 2363351 w 4794128"/>
                    <a:gd name="connsiteY6" fmla="*/ 1738002 h 2095523"/>
                    <a:gd name="connsiteX7" fmla="*/ 2462850 w 4794128"/>
                    <a:gd name="connsiteY7" fmla="*/ 1754652 h 2095523"/>
                    <a:gd name="connsiteX8" fmla="*/ 2527473 w 4794128"/>
                    <a:gd name="connsiteY8" fmla="*/ 1817369 h 2095523"/>
                    <a:gd name="connsiteX9" fmla="*/ 2615250 w 4794128"/>
                    <a:gd name="connsiteY9" fmla="*/ 1889614 h 2095523"/>
                    <a:gd name="connsiteX10" fmla="*/ 2728962 w 4794128"/>
                    <a:gd name="connsiteY10" fmla="*/ 1967865 h 2095523"/>
                    <a:gd name="connsiteX11" fmla="*/ 2851907 w 4794128"/>
                    <a:gd name="connsiteY11" fmla="*/ 2024282 h 2095523"/>
                    <a:gd name="connsiteX12" fmla="*/ 2982766 w 4794128"/>
                    <a:gd name="connsiteY12" fmla="*/ 2065459 h 2095523"/>
                    <a:gd name="connsiteX13" fmla="*/ 3080945 w 4794128"/>
                    <a:gd name="connsiteY13" fmla="*/ 2077473 h 2095523"/>
                    <a:gd name="connsiteX14" fmla="*/ 3144984 w 4794128"/>
                    <a:gd name="connsiteY14" fmla="*/ 2077472 h 2095523"/>
                    <a:gd name="connsiteX15" fmla="*/ 3234959 w 4794128"/>
                    <a:gd name="connsiteY15" fmla="*/ 2063262 h 2095523"/>
                    <a:gd name="connsiteX16" fmla="*/ 2986779 w 4794128"/>
                    <a:gd name="connsiteY16" fmla="*/ 1689987 h 2095523"/>
                    <a:gd name="connsiteX17" fmla="*/ 3080874 w 4794128"/>
                    <a:gd name="connsiteY17" fmla="*/ 1614554 h 2095523"/>
                    <a:gd name="connsiteX18" fmla="*/ 3198527 w 4794128"/>
                    <a:gd name="connsiteY18" fmla="*/ 1562246 h 2095523"/>
                    <a:gd name="connsiteX19" fmla="*/ 3431881 w 4794128"/>
                    <a:gd name="connsiteY19" fmla="*/ 1491764 h 2095523"/>
                    <a:gd name="connsiteX20" fmla="*/ 3651693 w 4794128"/>
                    <a:gd name="connsiteY20" fmla="*/ 1397556 h 2095523"/>
                    <a:gd name="connsiteX21" fmla="*/ 3885407 w 4794128"/>
                    <a:gd name="connsiteY21" fmla="*/ 1283886 h 2095523"/>
                    <a:gd name="connsiteX22" fmla="*/ 4072375 w 4794128"/>
                    <a:gd name="connsiteY22" fmla="*/ 1141578 h 2095523"/>
                    <a:gd name="connsiteX23" fmla="*/ 4209421 w 4794128"/>
                    <a:gd name="connsiteY23" fmla="*/ 1010231 h 2095523"/>
                    <a:gd name="connsiteX24" fmla="*/ 4384066 w 4794128"/>
                    <a:gd name="connsiteY24" fmla="*/ 855785 h 2095523"/>
                    <a:gd name="connsiteX25" fmla="*/ 4532119 w 4794128"/>
                    <a:gd name="connsiteY25" fmla="*/ 595972 h 2095523"/>
                    <a:gd name="connsiteX26" fmla="*/ 4665177 w 4794128"/>
                    <a:gd name="connsiteY26" fmla="*/ 316522 h 2095523"/>
                    <a:gd name="connsiteX27" fmla="*/ 4747236 w 4794128"/>
                    <a:gd name="connsiteY27" fmla="*/ 128954 h 2095523"/>
                    <a:gd name="connsiteX28" fmla="*/ 4794128 w 4794128"/>
                    <a:gd name="connsiteY28" fmla="*/ 0 h 2095523"/>
                    <a:gd name="connsiteX29" fmla="*/ 4794128 w 4794128"/>
                    <a:gd name="connsiteY29" fmla="*/ 0 h 2095523"/>
                    <a:gd name="connsiteX30" fmla="*/ 4780791 w 4794128"/>
                    <a:gd name="connsiteY30" fmla="*/ 38109 h 2095523"/>
                    <a:gd name="connsiteX0" fmla="*/ 0 w 5041622"/>
                    <a:gd name="connsiteY0" fmla="*/ 1972326 h 2095523"/>
                    <a:gd name="connsiteX1" fmla="*/ 828354 w 5041622"/>
                    <a:gd name="connsiteY1" fmla="*/ 1917424 h 2095523"/>
                    <a:gd name="connsiteX2" fmla="*/ 1173799 w 5041622"/>
                    <a:gd name="connsiteY2" fmla="*/ 1910958 h 2095523"/>
                    <a:gd name="connsiteX3" fmla="*/ 1604031 w 5041622"/>
                    <a:gd name="connsiteY3" fmla="*/ 1814021 h 2095523"/>
                    <a:gd name="connsiteX4" fmla="*/ 1940098 w 5041622"/>
                    <a:gd name="connsiteY4" fmla="*/ 1819854 h 2095523"/>
                    <a:gd name="connsiteX5" fmla="*/ 2443218 w 5041622"/>
                    <a:gd name="connsiteY5" fmla="*/ 1751229 h 2095523"/>
                    <a:gd name="connsiteX6" fmla="*/ 2610845 w 5041622"/>
                    <a:gd name="connsiteY6" fmla="*/ 1738002 h 2095523"/>
                    <a:gd name="connsiteX7" fmla="*/ 2710344 w 5041622"/>
                    <a:gd name="connsiteY7" fmla="*/ 1754652 h 2095523"/>
                    <a:gd name="connsiteX8" fmla="*/ 2774967 w 5041622"/>
                    <a:gd name="connsiteY8" fmla="*/ 1817369 h 2095523"/>
                    <a:gd name="connsiteX9" fmla="*/ 2862744 w 5041622"/>
                    <a:gd name="connsiteY9" fmla="*/ 1889614 h 2095523"/>
                    <a:gd name="connsiteX10" fmla="*/ 2976456 w 5041622"/>
                    <a:gd name="connsiteY10" fmla="*/ 1967865 h 2095523"/>
                    <a:gd name="connsiteX11" fmla="*/ 3099401 w 5041622"/>
                    <a:gd name="connsiteY11" fmla="*/ 2024282 h 2095523"/>
                    <a:gd name="connsiteX12" fmla="*/ 3230260 w 5041622"/>
                    <a:gd name="connsiteY12" fmla="*/ 2065459 h 2095523"/>
                    <a:gd name="connsiteX13" fmla="*/ 3328439 w 5041622"/>
                    <a:gd name="connsiteY13" fmla="*/ 2077473 h 2095523"/>
                    <a:gd name="connsiteX14" fmla="*/ 3392478 w 5041622"/>
                    <a:gd name="connsiteY14" fmla="*/ 2077472 h 2095523"/>
                    <a:gd name="connsiteX15" fmla="*/ 3482453 w 5041622"/>
                    <a:gd name="connsiteY15" fmla="*/ 2063262 h 2095523"/>
                    <a:gd name="connsiteX16" fmla="*/ 3234273 w 5041622"/>
                    <a:gd name="connsiteY16" fmla="*/ 1689987 h 2095523"/>
                    <a:gd name="connsiteX17" fmla="*/ 3328368 w 5041622"/>
                    <a:gd name="connsiteY17" fmla="*/ 1614554 h 2095523"/>
                    <a:gd name="connsiteX18" fmla="*/ 3446021 w 5041622"/>
                    <a:gd name="connsiteY18" fmla="*/ 1562246 h 2095523"/>
                    <a:gd name="connsiteX19" fmla="*/ 3679375 w 5041622"/>
                    <a:gd name="connsiteY19" fmla="*/ 1491764 h 2095523"/>
                    <a:gd name="connsiteX20" fmla="*/ 3899187 w 5041622"/>
                    <a:gd name="connsiteY20" fmla="*/ 1397556 h 2095523"/>
                    <a:gd name="connsiteX21" fmla="*/ 4132901 w 5041622"/>
                    <a:gd name="connsiteY21" fmla="*/ 1283886 h 2095523"/>
                    <a:gd name="connsiteX22" fmla="*/ 4319869 w 5041622"/>
                    <a:gd name="connsiteY22" fmla="*/ 1141578 h 2095523"/>
                    <a:gd name="connsiteX23" fmla="*/ 4456915 w 5041622"/>
                    <a:gd name="connsiteY23" fmla="*/ 1010231 h 2095523"/>
                    <a:gd name="connsiteX24" fmla="*/ 4631560 w 5041622"/>
                    <a:gd name="connsiteY24" fmla="*/ 855785 h 2095523"/>
                    <a:gd name="connsiteX25" fmla="*/ 4779613 w 5041622"/>
                    <a:gd name="connsiteY25" fmla="*/ 595972 h 2095523"/>
                    <a:gd name="connsiteX26" fmla="*/ 4912671 w 5041622"/>
                    <a:gd name="connsiteY26" fmla="*/ 316522 h 2095523"/>
                    <a:gd name="connsiteX27" fmla="*/ 4994730 w 5041622"/>
                    <a:gd name="connsiteY27" fmla="*/ 128954 h 2095523"/>
                    <a:gd name="connsiteX28" fmla="*/ 5041622 w 5041622"/>
                    <a:gd name="connsiteY28" fmla="*/ 0 h 2095523"/>
                    <a:gd name="connsiteX29" fmla="*/ 5041622 w 5041622"/>
                    <a:gd name="connsiteY29" fmla="*/ 0 h 2095523"/>
                    <a:gd name="connsiteX30" fmla="*/ 5028285 w 5041622"/>
                    <a:gd name="connsiteY30" fmla="*/ 38109 h 2095523"/>
                    <a:gd name="connsiteX0" fmla="*/ 0 w 5041622"/>
                    <a:gd name="connsiteY0" fmla="*/ 1972326 h 2095523"/>
                    <a:gd name="connsiteX1" fmla="*/ 828354 w 5041622"/>
                    <a:gd name="connsiteY1" fmla="*/ 1917424 h 2095523"/>
                    <a:gd name="connsiteX2" fmla="*/ 1173799 w 5041622"/>
                    <a:gd name="connsiteY2" fmla="*/ 1910958 h 2095523"/>
                    <a:gd name="connsiteX3" fmla="*/ 1604031 w 5041622"/>
                    <a:gd name="connsiteY3" fmla="*/ 1814021 h 2095523"/>
                    <a:gd name="connsiteX4" fmla="*/ 1940098 w 5041622"/>
                    <a:gd name="connsiteY4" fmla="*/ 1819854 h 2095523"/>
                    <a:gd name="connsiteX5" fmla="*/ 2443218 w 5041622"/>
                    <a:gd name="connsiteY5" fmla="*/ 1751229 h 2095523"/>
                    <a:gd name="connsiteX6" fmla="*/ 2610845 w 5041622"/>
                    <a:gd name="connsiteY6" fmla="*/ 1738002 h 2095523"/>
                    <a:gd name="connsiteX7" fmla="*/ 2710344 w 5041622"/>
                    <a:gd name="connsiteY7" fmla="*/ 1754652 h 2095523"/>
                    <a:gd name="connsiteX8" fmla="*/ 2774967 w 5041622"/>
                    <a:gd name="connsiteY8" fmla="*/ 1817369 h 2095523"/>
                    <a:gd name="connsiteX9" fmla="*/ 2862744 w 5041622"/>
                    <a:gd name="connsiteY9" fmla="*/ 1889614 h 2095523"/>
                    <a:gd name="connsiteX10" fmla="*/ 2976456 w 5041622"/>
                    <a:gd name="connsiteY10" fmla="*/ 1967865 h 2095523"/>
                    <a:gd name="connsiteX11" fmla="*/ 3099401 w 5041622"/>
                    <a:gd name="connsiteY11" fmla="*/ 2024282 h 2095523"/>
                    <a:gd name="connsiteX12" fmla="*/ 3230260 w 5041622"/>
                    <a:gd name="connsiteY12" fmla="*/ 2065459 h 2095523"/>
                    <a:gd name="connsiteX13" fmla="*/ 3328439 w 5041622"/>
                    <a:gd name="connsiteY13" fmla="*/ 2077473 h 2095523"/>
                    <a:gd name="connsiteX14" fmla="*/ 3392478 w 5041622"/>
                    <a:gd name="connsiteY14" fmla="*/ 2077472 h 2095523"/>
                    <a:gd name="connsiteX15" fmla="*/ 3482453 w 5041622"/>
                    <a:gd name="connsiteY15" fmla="*/ 2063262 h 2095523"/>
                    <a:gd name="connsiteX16" fmla="*/ 3234273 w 5041622"/>
                    <a:gd name="connsiteY16" fmla="*/ 1689987 h 2095523"/>
                    <a:gd name="connsiteX17" fmla="*/ 3328368 w 5041622"/>
                    <a:gd name="connsiteY17" fmla="*/ 1614554 h 2095523"/>
                    <a:gd name="connsiteX18" fmla="*/ 3446021 w 5041622"/>
                    <a:gd name="connsiteY18" fmla="*/ 1562246 h 2095523"/>
                    <a:gd name="connsiteX19" fmla="*/ 3679375 w 5041622"/>
                    <a:gd name="connsiteY19" fmla="*/ 1491764 h 2095523"/>
                    <a:gd name="connsiteX20" fmla="*/ 3899187 w 5041622"/>
                    <a:gd name="connsiteY20" fmla="*/ 1397556 h 2095523"/>
                    <a:gd name="connsiteX21" fmla="*/ 4132901 w 5041622"/>
                    <a:gd name="connsiteY21" fmla="*/ 1283886 h 2095523"/>
                    <a:gd name="connsiteX22" fmla="*/ 4319869 w 5041622"/>
                    <a:gd name="connsiteY22" fmla="*/ 1141578 h 2095523"/>
                    <a:gd name="connsiteX23" fmla="*/ 4456915 w 5041622"/>
                    <a:gd name="connsiteY23" fmla="*/ 1010231 h 2095523"/>
                    <a:gd name="connsiteX24" fmla="*/ 4631560 w 5041622"/>
                    <a:gd name="connsiteY24" fmla="*/ 855785 h 2095523"/>
                    <a:gd name="connsiteX25" fmla="*/ 4779613 w 5041622"/>
                    <a:gd name="connsiteY25" fmla="*/ 595972 h 2095523"/>
                    <a:gd name="connsiteX26" fmla="*/ 4912671 w 5041622"/>
                    <a:gd name="connsiteY26" fmla="*/ 316522 h 2095523"/>
                    <a:gd name="connsiteX27" fmla="*/ 4994730 w 5041622"/>
                    <a:gd name="connsiteY27" fmla="*/ 128954 h 2095523"/>
                    <a:gd name="connsiteX28" fmla="*/ 5041622 w 5041622"/>
                    <a:gd name="connsiteY28" fmla="*/ 0 h 2095523"/>
                    <a:gd name="connsiteX29" fmla="*/ 5041622 w 5041622"/>
                    <a:gd name="connsiteY29" fmla="*/ 0 h 2095523"/>
                    <a:gd name="connsiteX30" fmla="*/ 5028285 w 5041622"/>
                    <a:gd name="connsiteY30" fmla="*/ 38109 h 2095523"/>
                    <a:gd name="connsiteX0" fmla="*/ 0 w 4972015"/>
                    <a:gd name="connsiteY0" fmla="*/ 1972326 h 2095523"/>
                    <a:gd name="connsiteX1" fmla="*/ 758747 w 4972015"/>
                    <a:gd name="connsiteY1" fmla="*/ 1917424 h 2095523"/>
                    <a:gd name="connsiteX2" fmla="*/ 1104192 w 4972015"/>
                    <a:gd name="connsiteY2" fmla="*/ 1910958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1104192 w 4972015"/>
                    <a:gd name="connsiteY2" fmla="*/ 1910958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39597 w 4972015"/>
                    <a:gd name="connsiteY2" fmla="*/ 195481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39597 w 4972015"/>
                    <a:gd name="connsiteY2" fmla="*/ 1954819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68193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816339 w 4972015"/>
                    <a:gd name="connsiteY9" fmla="*/ 1870120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402776 w 4972015"/>
                    <a:gd name="connsiteY23" fmla="*/ 1019978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42527 w 4972015"/>
                    <a:gd name="connsiteY22" fmla="*/ 1161072 h 2095523"/>
                    <a:gd name="connsiteX23" fmla="*/ 4402776 w 4972015"/>
                    <a:gd name="connsiteY23" fmla="*/ 1019978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106625"/>
                    <a:gd name="connsiteX1" fmla="*/ 302430 w 4972015"/>
                    <a:gd name="connsiteY1" fmla="*/ 1951541 h 2106625"/>
                    <a:gd name="connsiteX2" fmla="*/ 555065 w 4972015"/>
                    <a:gd name="connsiteY2" fmla="*/ 1945072 h 2106625"/>
                    <a:gd name="connsiteX3" fmla="*/ 815146 w 4972015"/>
                    <a:gd name="connsiteY3" fmla="*/ 1930985 h 2106625"/>
                    <a:gd name="connsiteX4" fmla="*/ 1081606 w 4972015"/>
                    <a:gd name="connsiteY4" fmla="*/ 1907578 h 2106625"/>
                    <a:gd name="connsiteX5" fmla="*/ 1399105 w 4972015"/>
                    <a:gd name="connsiteY5" fmla="*/ 1868193 h 2106625"/>
                    <a:gd name="connsiteX6" fmla="*/ 1659542 w 4972015"/>
                    <a:gd name="connsiteY6" fmla="*/ 1840345 h 2106625"/>
                    <a:gd name="connsiteX7" fmla="*/ 1913724 w 4972015"/>
                    <a:gd name="connsiteY7" fmla="*/ 1813134 h 2106625"/>
                    <a:gd name="connsiteX8" fmla="*/ 2171703 w 4972015"/>
                    <a:gd name="connsiteY8" fmla="*/ 1802748 h 2106625"/>
                    <a:gd name="connsiteX9" fmla="*/ 2491504 w 4972015"/>
                    <a:gd name="connsiteY9" fmla="*/ 1797017 h 2106625"/>
                    <a:gd name="connsiteX10" fmla="*/ 2906849 w 4972015"/>
                    <a:gd name="connsiteY10" fmla="*/ 1967865 h 2106625"/>
                    <a:gd name="connsiteX11" fmla="*/ 3029794 w 4972015"/>
                    <a:gd name="connsiteY11" fmla="*/ 2024282 h 2106625"/>
                    <a:gd name="connsiteX12" fmla="*/ 3160653 w 4972015"/>
                    <a:gd name="connsiteY12" fmla="*/ 2065459 h 2106625"/>
                    <a:gd name="connsiteX13" fmla="*/ 3258832 w 4972015"/>
                    <a:gd name="connsiteY13" fmla="*/ 2077473 h 2106625"/>
                    <a:gd name="connsiteX14" fmla="*/ 3322871 w 4972015"/>
                    <a:gd name="connsiteY14" fmla="*/ 2077472 h 2106625"/>
                    <a:gd name="connsiteX15" fmla="*/ 3164666 w 4972015"/>
                    <a:gd name="connsiteY15" fmla="*/ 1689987 h 2106625"/>
                    <a:gd name="connsiteX16" fmla="*/ 3258761 w 4972015"/>
                    <a:gd name="connsiteY16" fmla="*/ 1614554 h 2106625"/>
                    <a:gd name="connsiteX17" fmla="*/ 3376414 w 4972015"/>
                    <a:gd name="connsiteY17" fmla="*/ 1562246 h 2106625"/>
                    <a:gd name="connsiteX18" fmla="*/ 3609768 w 4972015"/>
                    <a:gd name="connsiteY18" fmla="*/ 1491764 h 2106625"/>
                    <a:gd name="connsiteX19" fmla="*/ 3829580 w 4972015"/>
                    <a:gd name="connsiteY19" fmla="*/ 1397556 h 2106625"/>
                    <a:gd name="connsiteX20" fmla="*/ 4063294 w 4972015"/>
                    <a:gd name="connsiteY20" fmla="*/ 1283886 h 2106625"/>
                    <a:gd name="connsiteX21" fmla="*/ 4242527 w 4972015"/>
                    <a:gd name="connsiteY21" fmla="*/ 1161072 h 2106625"/>
                    <a:gd name="connsiteX22" fmla="*/ 4402776 w 4972015"/>
                    <a:gd name="connsiteY22" fmla="*/ 1019978 h 2106625"/>
                    <a:gd name="connsiteX23" fmla="*/ 4561953 w 4972015"/>
                    <a:gd name="connsiteY23" fmla="*/ 855785 h 2106625"/>
                    <a:gd name="connsiteX24" fmla="*/ 4710006 w 4972015"/>
                    <a:gd name="connsiteY24" fmla="*/ 595972 h 2106625"/>
                    <a:gd name="connsiteX25" fmla="*/ 4843064 w 4972015"/>
                    <a:gd name="connsiteY25" fmla="*/ 316522 h 2106625"/>
                    <a:gd name="connsiteX26" fmla="*/ 4925123 w 4972015"/>
                    <a:gd name="connsiteY26" fmla="*/ 128954 h 2106625"/>
                    <a:gd name="connsiteX27" fmla="*/ 4972015 w 4972015"/>
                    <a:gd name="connsiteY27" fmla="*/ 0 h 2106625"/>
                    <a:gd name="connsiteX28" fmla="*/ 4972015 w 4972015"/>
                    <a:gd name="connsiteY28" fmla="*/ 0 h 2106625"/>
                    <a:gd name="connsiteX29" fmla="*/ 4958678 w 4972015"/>
                    <a:gd name="connsiteY29" fmla="*/ 38109 h 2106625"/>
                    <a:gd name="connsiteX0" fmla="*/ 0 w 4972015"/>
                    <a:gd name="connsiteY0" fmla="*/ 1972326 h 2106625"/>
                    <a:gd name="connsiteX1" fmla="*/ 302430 w 4972015"/>
                    <a:gd name="connsiteY1" fmla="*/ 1951541 h 2106625"/>
                    <a:gd name="connsiteX2" fmla="*/ 555065 w 4972015"/>
                    <a:gd name="connsiteY2" fmla="*/ 1945072 h 2106625"/>
                    <a:gd name="connsiteX3" fmla="*/ 815146 w 4972015"/>
                    <a:gd name="connsiteY3" fmla="*/ 1930985 h 2106625"/>
                    <a:gd name="connsiteX4" fmla="*/ 1081606 w 4972015"/>
                    <a:gd name="connsiteY4" fmla="*/ 1907578 h 2106625"/>
                    <a:gd name="connsiteX5" fmla="*/ 1399105 w 4972015"/>
                    <a:gd name="connsiteY5" fmla="*/ 1868193 h 2106625"/>
                    <a:gd name="connsiteX6" fmla="*/ 1659542 w 4972015"/>
                    <a:gd name="connsiteY6" fmla="*/ 1840345 h 2106625"/>
                    <a:gd name="connsiteX7" fmla="*/ 1913724 w 4972015"/>
                    <a:gd name="connsiteY7" fmla="*/ 1813134 h 2106625"/>
                    <a:gd name="connsiteX8" fmla="*/ 2171703 w 4972015"/>
                    <a:gd name="connsiteY8" fmla="*/ 1802748 h 2106625"/>
                    <a:gd name="connsiteX9" fmla="*/ 2491504 w 4972015"/>
                    <a:gd name="connsiteY9" fmla="*/ 1797017 h 2106625"/>
                    <a:gd name="connsiteX10" fmla="*/ 2906849 w 4972015"/>
                    <a:gd name="connsiteY10" fmla="*/ 1967865 h 2106625"/>
                    <a:gd name="connsiteX11" fmla="*/ 3029794 w 4972015"/>
                    <a:gd name="connsiteY11" fmla="*/ 2024282 h 2106625"/>
                    <a:gd name="connsiteX12" fmla="*/ 3160653 w 4972015"/>
                    <a:gd name="connsiteY12" fmla="*/ 2065459 h 2106625"/>
                    <a:gd name="connsiteX13" fmla="*/ 3258832 w 4972015"/>
                    <a:gd name="connsiteY13" fmla="*/ 2077473 h 2106625"/>
                    <a:gd name="connsiteX14" fmla="*/ 3322872 w 4972015"/>
                    <a:gd name="connsiteY14" fmla="*/ 2077472 h 2106625"/>
                    <a:gd name="connsiteX15" fmla="*/ 3164666 w 4972015"/>
                    <a:gd name="connsiteY15" fmla="*/ 1689987 h 2106625"/>
                    <a:gd name="connsiteX16" fmla="*/ 3258761 w 4972015"/>
                    <a:gd name="connsiteY16" fmla="*/ 1614554 h 2106625"/>
                    <a:gd name="connsiteX17" fmla="*/ 3376414 w 4972015"/>
                    <a:gd name="connsiteY17" fmla="*/ 1562246 h 2106625"/>
                    <a:gd name="connsiteX18" fmla="*/ 3609768 w 4972015"/>
                    <a:gd name="connsiteY18" fmla="*/ 1491764 h 2106625"/>
                    <a:gd name="connsiteX19" fmla="*/ 3829580 w 4972015"/>
                    <a:gd name="connsiteY19" fmla="*/ 1397556 h 2106625"/>
                    <a:gd name="connsiteX20" fmla="*/ 4063294 w 4972015"/>
                    <a:gd name="connsiteY20" fmla="*/ 1283886 h 2106625"/>
                    <a:gd name="connsiteX21" fmla="*/ 4242527 w 4972015"/>
                    <a:gd name="connsiteY21" fmla="*/ 1161072 h 2106625"/>
                    <a:gd name="connsiteX22" fmla="*/ 4402776 w 4972015"/>
                    <a:gd name="connsiteY22" fmla="*/ 1019978 h 2106625"/>
                    <a:gd name="connsiteX23" fmla="*/ 4561953 w 4972015"/>
                    <a:gd name="connsiteY23" fmla="*/ 855785 h 2106625"/>
                    <a:gd name="connsiteX24" fmla="*/ 4710006 w 4972015"/>
                    <a:gd name="connsiteY24" fmla="*/ 595972 h 2106625"/>
                    <a:gd name="connsiteX25" fmla="*/ 4843064 w 4972015"/>
                    <a:gd name="connsiteY25" fmla="*/ 316522 h 2106625"/>
                    <a:gd name="connsiteX26" fmla="*/ 4925123 w 4972015"/>
                    <a:gd name="connsiteY26" fmla="*/ 128954 h 2106625"/>
                    <a:gd name="connsiteX27" fmla="*/ 4972015 w 4972015"/>
                    <a:gd name="connsiteY27" fmla="*/ 0 h 2106625"/>
                    <a:gd name="connsiteX28" fmla="*/ 4972015 w 4972015"/>
                    <a:gd name="connsiteY28" fmla="*/ 0 h 2106625"/>
                    <a:gd name="connsiteX29" fmla="*/ 4958678 w 4972015"/>
                    <a:gd name="connsiteY29" fmla="*/ 38109 h 2106625"/>
                    <a:gd name="connsiteX0" fmla="*/ 0 w 4972015"/>
                    <a:gd name="connsiteY0" fmla="*/ 1972326 h 2104204"/>
                    <a:gd name="connsiteX1" fmla="*/ 302430 w 4972015"/>
                    <a:gd name="connsiteY1" fmla="*/ 1951541 h 2104204"/>
                    <a:gd name="connsiteX2" fmla="*/ 555065 w 4972015"/>
                    <a:gd name="connsiteY2" fmla="*/ 1945072 h 2104204"/>
                    <a:gd name="connsiteX3" fmla="*/ 815146 w 4972015"/>
                    <a:gd name="connsiteY3" fmla="*/ 1930985 h 2104204"/>
                    <a:gd name="connsiteX4" fmla="*/ 1081606 w 4972015"/>
                    <a:gd name="connsiteY4" fmla="*/ 1907578 h 2104204"/>
                    <a:gd name="connsiteX5" fmla="*/ 1399105 w 4972015"/>
                    <a:gd name="connsiteY5" fmla="*/ 1868193 h 2104204"/>
                    <a:gd name="connsiteX6" fmla="*/ 1659542 w 4972015"/>
                    <a:gd name="connsiteY6" fmla="*/ 1840345 h 2104204"/>
                    <a:gd name="connsiteX7" fmla="*/ 1913724 w 4972015"/>
                    <a:gd name="connsiteY7" fmla="*/ 1813134 h 2104204"/>
                    <a:gd name="connsiteX8" fmla="*/ 2171703 w 4972015"/>
                    <a:gd name="connsiteY8" fmla="*/ 1802748 h 2104204"/>
                    <a:gd name="connsiteX9" fmla="*/ 2491504 w 4972015"/>
                    <a:gd name="connsiteY9" fmla="*/ 1797017 h 2104204"/>
                    <a:gd name="connsiteX10" fmla="*/ 2906849 w 4972015"/>
                    <a:gd name="connsiteY10" fmla="*/ 1967865 h 2104204"/>
                    <a:gd name="connsiteX11" fmla="*/ 3029794 w 4972015"/>
                    <a:gd name="connsiteY11" fmla="*/ 2024282 h 2104204"/>
                    <a:gd name="connsiteX12" fmla="*/ 3160653 w 4972015"/>
                    <a:gd name="connsiteY12" fmla="*/ 2065459 h 2104204"/>
                    <a:gd name="connsiteX13" fmla="*/ 3258832 w 4972015"/>
                    <a:gd name="connsiteY13" fmla="*/ 2077473 h 2104204"/>
                    <a:gd name="connsiteX14" fmla="*/ 3164666 w 4972015"/>
                    <a:gd name="connsiteY14" fmla="*/ 1689987 h 2104204"/>
                    <a:gd name="connsiteX15" fmla="*/ 3258761 w 4972015"/>
                    <a:gd name="connsiteY15" fmla="*/ 1614554 h 2104204"/>
                    <a:gd name="connsiteX16" fmla="*/ 3376414 w 4972015"/>
                    <a:gd name="connsiteY16" fmla="*/ 1562246 h 2104204"/>
                    <a:gd name="connsiteX17" fmla="*/ 3609768 w 4972015"/>
                    <a:gd name="connsiteY17" fmla="*/ 1491764 h 2104204"/>
                    <a:gd name="connsiteX18" fmla="*/ 3829580 w 4972015"/>
                    <a:gd name="connsiteY18" fmla="*/ 1397556 h 2104204"/>
                    <a:gd name="connsiteX19" fmla="*/ 4063294 w 4972015"/>
                    <a:gd name="connsiteY19" fmla="*/ 1283886 h 2104204"/>
                    <a:gd name="connsiteX20" fmla="*/ 4242527 w 4972015"/>
                    <a:gd name="connsiteY20" fmla="*/ 1161072 h 2104204"/>
                    <a:gd name="connsiteX21" fmla="*/ 4402776 w 4972015"/>
                    <a:gd name="connsiteY21" fmla="*/ 1019978 h 2104204"/>
                    <a:gd name="connsiteX22" fmla="*/ 4561953 w 4972015"/>
                    <a:gd name="connsiteY22" fmla="*/ 855785 h 2104204"/>
                    <a:gd name="connsiteX23" fmla="*/ 4710006 w 4972015"/>
                    <a:gd name="connsiteY23" fmla="*/ 595972 h 2104204"/>
                    <a:gd name="connsiteX24" fmla="*/ 4843064 w 4972015"/>
                    <a:gd name="connsiteY24" fmla="*/ 316522 h 2104204"/>
                    <a:gd name="connsiteX25" fmla="*/ 4925123 w 4972015"/>
                    <a:gd name="connsiteY25" fmla="*/ 128954 h 2104204"/>
                    <a:gd name="connsiteX26" fmla="*/ 4972015 w 4972015"/>
                    <a:gd name="connsiteY26" fmla="*/ 0 h 2104204"/>
                    <a:gd name="connsiteX27" fmla="*/ 4972015 w 4972015"/>
                    <a:gd name="connsiteY27" fmla="*/ 0 h 2104204"/>
                    <a:gd name="connsiteX28" fmla="*/ 4958678 w 4972015"/>
                    <a:gd name="connsiteY28" fmla="*/ 38109 h 2104204"/>
                    <a:gd name="connsiteX0" fmla="*/ 0 w 4972015"/>
                    <a:gd name="connsiteY0" fmla="*/ 1972326 h 2084817"/>
                    <a:gd name="connsiteX1" fmla="*/ 302430 w 4972015"/>
                    <a:gd name="connsiteY1" fmla="*/ 1951541 h 2084817"/>
                    <a:gd name="connsiteX2" fmla="*/ 555065 w 4972015"/>
                    <a:gd name="connsiteY2" fmla="*/ 1945072 h 2084817"/>
                    <a:gd name="connsiteX3" fmla="*/ 815146 w 4972015"/>
                    <a:gd name="connsiteY3" fmla="*/ 1930985 h 2084817"/>
                    <a:gd name="connsiteX4" fmla="*/ 1081606 w 4972015"/>
                    <a:gd name="connsiteY4" fmla="*/ 1907578 h 2084817"/>
                    <a:gd name="connsiteX5" fmla="*/ 1399105 w 4972015"/>
                    <a:gd name="connsiteY5" fmla="*/ 1868193 h 2084817"/>
                    <a:gd name="connsiteX6" fmla="*/ 1659542 w 4972015"/>
                    <a:gd name="connsiteY6" fmla="*/ 1840345 h 2084817"/>
                    <a:gd name="connsiteX7" fmla="*/ 1913724 w 4972015"/>
                    <a:gd name="connsiteY7" fmla="*/ 1813134 h 2084817"/>
                    <a:gd name="connsiteX8" fmla="*/ 2171703 w 4972015"/>
                    <a:gd name="connsiteY8" fmla="*/ 1802748 h 2084817"/>
                    <a:gd name="connsiteX9" fmla="*/ 2491504 w 4972015"/>
                    <a:gd name="connsiteY9" fmla="*/ 1797017 h 2084817"/>
                    <a:gd name="connsiteX10" fmla="*/ 2906849 w 4972015"/>
                    <a:gd name="connsiteY10" fmla="*/ 1967865 h 2084817"/>
                    <a:gd name="connsiteX11" fmla="*/ 3029794 w 4972015"/>
                    <a:gd name="connsiteY11" fmla="*/ 2024282 h 2084817"/>
                    <a:gd name="connsiteX12" fmla="*/ 3160653 w 4972015"/>
                    <a:gd name="connsiteY12" fmla="*/ 2065459 h 2084817"/>
                    <a:gd name="connsiteX13" fmla="*/ 3164666 w 4972015"/>
                    <a:gd name="connsiteY13" fmla="*/ 1689987 h 2084817"/>
                    <a:gd name="connsiteX14" fmla="*/ 3258761 w 4972015"/>
                    <a:gd name="connsiteY14" fmla="*/ 1614554 h 2084817"/>
                    <a:gd name="connsiteX15" fmla="*/ 3376414 w 4972015"/>
                    <a:gd name="connsiteY15" fmla="*/ 1562246 h 2084817"/>
                    <a:gd name="connsiteX16" fmla="*/ 3609768 w 4972015"/>
                    <a:gd name="connsiteY16" fmla="*/ 1491764 h 2084817"/>
                    <a:gd name="connsiteX17" fmla="*/ 3829580 w 4972015"/>
                    <a:gd name="connsiteY17" fmla="*/ 1397556 h 2084817"/>
                    <a:gd name="connsiteX18" fmla="*/ 4063294 w 4972015"/>
                    <a:gd name="connsiteY18" fmla="*/ 1283886 h 2084817"/>
                    <a:gd name="connsiteX19" fmla="*/ 4242527 w 4972015"/>
                    <a:gd name="connsiteY19" fmla="*/ 1161072 h 2084817"/>
                    <a:gd name="connsiteX20" fmla="*/ 4402776 w 4972015"/>
                    <a:gd name="connsiteY20" fmla="*/ 1019978 h 2084817"/>
                    <a:gd name="connsiteX21" fmla="*/ 4561953 w 4972015"/>
                    <a:gd name="connsiteY21" fmla="*/ 855785 h 2084817"/>
                    <a:gd name="connsiteX22" fmla="*/ 4710006 w 4972015"/>
                    <a:gd name="connsiteY22" fmla="*/ 595972 h 2084817"/>
                    <a:gd name="connsiteX23" fmla="*/ 4843064 w 4972015"/>
                    <a:gd name="connsiteY23" fmla="*/ 316522 h 2084817"/>
                    <a:gd name="connsiteX24" fmla="*/ 4925123 w 4972015"/>
                    <a:gd name="connsiteY24" fmla="*/ 128954 h 2084817"/>
                    <a:gd name="connsiteX25" fmla="*/ 4972015 w 4972015"/>
                    <a:gd name="connsiteY25" fmla="*/ 0 h 2084817"/>
                    <a:gd name="connsiteX26" fmla="*/ 4972015 w 4972015"/>
                    <a:gd name="connsiteY26" fmla="*/ 0 h 2084817"/>
                    <a:gd name="connsiteX27" fmla="*/ 4958678 w 4972015"/>
                    <a:gd name="connsiteY27" fmla="*/ 38109 h 2084817"/>
                    <a:gd name="connsiteX0" fmla="*/ 0 w 4972015"/>
                    <a:gd name="connsiteY0" fmla="*/ 1972326 h 2040335"/>
                    <a:gd name="connsiteX1" fmla="*/ 302430 w 4972015"/>
                    <a:gd name="connsiteY1" fmla="*/ 1951541 h 2040335"/>
                    <a:gd name="connsiteX2" fmla="*/ 555065 w 4972015"/>
                    <a:gd name="connsiteY2" fmla="*/ 1945072 h 2040335"/>
                    <a:gd name="connsiteX3" fmla="*/ 815146 w 4972015"/>
                    <a:gd name="connsiteY3" fmla="*/ 1930985 h 2040335"/>
                    <a:gd name="connsiteX4" fmla="*/ 1081606 w 4972015"/>
                    <a:gd name="connsiteY4" fmla="*/ 1907578 h 2040335"/>
                    <a:gd name="connsiteX5" fmla="*/ 1399105 w 4972015"/>
                    <a:gd name="connsiteY5" fmla="*/ 1868193 h 2040335"/>
                    <a:gd name="connsiteX6" fmla="*/ 1659542 w 4972015"/>
                    <a:gd name="connsiteY6" fmla="*/ 1840345 h 2040335"/>
                    <a:gd name="connsiteX7" fmla="*/ 1913724 w 4972015"/>
                    <a:gd name="connsiteY7" fmla="*/ 1813134 h 2040335"/>
                    <a:gd name="connsiteX8" fmla="*/ 2171703 w 4972015"/>
                    <a:gd name="connsiteY8" fmla="*/ 1802748 h 2040335"/>
                    <a:gd name="connsiteX9" fmla="*/ 2491504 w 4972015"/>
                    <a:gd name="connsiteY9" fmla="*/ 1797017 h 2040335"/>
                    <a:gd name="connsiteX10" fmla="*/ 2906849 w 4972015"/>
                    <a:gd name="connsiteY10" fmla="*/ 1967865 h 2040335"/>
                    <a:gd name="connsiteX11" fmla="*/ 3029794 w 4972015"/>
                    <a:gd name="connsiteY11" fmla="*/ 2024282 h 2040335"/>
                    <a:gd name="connsiteX12" fmla="*/ 3164666 w 4972015"/>
                    <a:gd name="connsiteY12" fmla="*/ 1689987 h 2040335"/>
                    <a:gd name="connsiteX13" fmla="*/ 3258761 w 4972015"/>
                    <a:gd name="connsiteY13" fmla="*/ 1614554 h 2040335"/>
                    <a:gd name="connsiteX14" fmla="*/ 3376414 w 4972015"/>
                    <a:gd name="connsiteY14" fmla="*/ 1562246 h 2040335"/>
                    <a:gd name="connsiteX15" fmla="*/ 3609768 w 4972015"/>
                    <a:gd name="connsiteY15" fmla="*/ 1491764 h 2040335"/>
                    <a:gd name="connsiteX16" fmla="*/ 3829580 w 4972015"/>
                    <a:gd name="connsiteY16" fmla="*/ 1397556 h 2040335"/>
                    <a:gd name="connsiteX17" fmla="*/ 4063294 w 4972015"/>
                    <a:gd name="connsiteY17" fmla="*/ 1283886 h 2040335"/>
                    <a:gd name="connsiteX18" fmla="*/ 4242527 w 4972015"/>
                    <a:gd name="connsiteY18" fmla="*/ 1161072 h 2040335"/>
                    <a:gd name="connsiteX19" fmla="*/ 4402776 w 4972015"/>
                    <a:gd name="connsiteY19" fmla="*/ 1019978 h 2040335"/>
                    <a:gd name="connsiteX20" fmla="*/ 4561953 w 4972015"/>
                    <a:gd name="connsiteY20" fmla="*/ 855785 h 2040335"/>
                    <a:gd name="connsiteX21" fmla="*/ 4710006 w 4972015"/>
                    <a:gd name="connsiteY21" fmla="*/ 595972 h 2040335"/>
                    <a:gd name="connsiteX22" fmla="*/ 4843064 w 4972015"/>
                    <a:gd name="connsiteY22" fmla="*/ 316522 h 2040335"/>
                    <a:gd name="connsiteX23" fmla="*/ 4925123 w 4972015"/>
                    <a:gd name="connsiteY23" fmla="*/ 128954 h 2040335"/>
                    <a:gd name="connsiteX24" fmla="*/ 4972015 w 4972015"/>
                    <a:gd name="connsiteY24" fmla="*/ 0 h 2040335"/>
                    <a:gd name="connsiteX25" fmla="*/ 4972015 w 4972015"/>
                    <a:gd name="connsiteY25" fmla="*/ 0 h 2040335"/>
                    <a:gd name="connsiteX26" fmla="*/ 4958678 w 4972015"/>
                    <a:gd name="connsiteY26" fmla="*/ 38109 h 2040335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906849 w 4972015"/>
                    <a:gd name="connsiteY10" fmla="*/ 1967865 h 1972326"/>
                    <a:gd name="connsiteX11" fmla="*/ 3164666 w 4972015"/>
                    <a:gd name="connsiteY11" fmla="*/ 1689987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64666 w 4972015"/>
                    <a:gd name="connsiteY11" fmla="*/ 1689987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77523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63968 w 4972015"/>
                    <a:gd name="connsiteY8" fmla="*/ 180762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29323 w 4972015"/>
                    <a:gd name="connsiteY11" fmla="*/ 162056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29323 w 4972015"/>
                    <a:gd name="connsiteY11" fmla="*/ 162056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56534 w 4972015"/>
                    <a:gd name="connsiteY13" fmla="*/ 1528132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56534 w 4972015"/>
                    <a:gd name="connsiteY13" fmla="*/ 152813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0650 w 4972015"/>
                    <a:gd name="connsiteY12" fmla="*/ 1592026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0650 w 4972015"/>
                    <a:gd name="connsiteY12" fmla="*/ 1592026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4518 w 4972015"/>
                    <a:gd name="connsiteY12" fmla="*/ 1596899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69890 h 1969890"/>
                    <a:gd name="connsiteX1" fmla="*/ 302430 w 4972015"/>
                    <a:gd name="connsiteY1" fmla="*/ 1951541 h 1969890"/>
                    <a:gd name="connsiteX2" fmla="*/ 555065 w 4972015"/>
                    <a:gd name="connsiteY2" fmla="*/ 1945072 h 1969890"/>
                    <a:gd name="connsiteX3" fmla="*/ 815146 w 4972015"/>
                    <a:gd name="connsiteY3" fmla="*/ 1930985 h 1969890"/>
                    <a:gd name="connsiteX4" fmla="*/ 1081606 w 4972015"/>
                    <a:gd name="connsiteY4" fmla="*/ 1907578 h 1969890"/>
                    <a:gd name="connsiteX5" fmla="*/ 1399105 w 4972015"/>
                    <a:gd name="connsiteY5" fmla="*/ 1880377 h 1969890"/>
                    <a:gd name="connsiteX6" fmla="*/ 1651808 w 4972015"/>
                    <a:gd name="connsiteY6" fmla="*/ 1850092 h 1969890"/>
                    <a:gd name="connsiteX7" fmla="*/ 1929193 w 4972015"/>
                    <a:gd name="connsiteY7" fmla="*/ 1822881 h 1969890"/>
                    <a:gd name="connsiteX8" fmla="*/ 2156233 w 4972015"/>
                    <a:gd name="connsiteY8" fmla="*/ 1793002 h 1969890"/>
                    <a:gd name="connsiteX9" fmla="*/ 2487636 w 4972015"/>
                    <a:gd name="connsiteY9" fmla="*/ 1745846 h 1969890"/>
                    <a:gd name="connsiteX10" fmla="*/ 2748298 w 4972015"/>
                    <a:gd name="connsiteY10" fmla="*/ 1697387 h 1969890"/>
                    <a:gd name="connsiteX11" fmla="*/ 2898930 w 4972015"/>
                    <a:gd name="connsiteY11" fmla="*/ 1659551 h 1969890"/>
                    <a:gd name="connsiteX12" fmla="*/ 3094518 w 4972015"/>
                    <a:gd name="connsiteY12" fmla="*/ 1596899 h 1969890"/>
                    <a:gd name="connsiteX13" fmla="*/ 3244934 w 4972015"/>
                    <a:gd name="connsiteY13" fmla="*/ 1520822 h 1969890"/>
                    <a:gd name="connsiteX14" fmla="*/ 3428161 w 4972015"/>
                    <a:gd name="connsiteY14" fmla="*/ 1405880 h 1969890"/>
                    <a:gd name="connsiteX15" fmla="*/ 3605434 w 4972015"/>
                    <a:gd name="connsiteY15" fmla="*/ 1238661 h 1969890"/>
                    <a:gd name="connsiteX16" fmla="*/ 3699057 w 4972015"/>
                    <a:gd name="connsiteY16" fmla="*/ 1089681 h 1969890"/>
                    <a:gd name="connsiteX17" fmla="*/ 3990363 w 4972015"/>
                    <a:gd name="connsiteY17" fmla="*/ 931559 h 1969890"/>
                    <a:gd name="connsiteX18" fmla="*/ 4206649 w 4972015"/>
                    <a:gd name="connsiteY18" fmla="*/ 790463 h 1969890"/>
                    <a:gd name="connsiteX19" fmla="*/ 4302054 w 4972015"/>
                    <a:gd name="connsiteY19" fmla="*/ 679236 h 1969890"/>
                    <a:gd name="connsiteX20" fmla="*/ 4485860 w 4972015"/>
                    <a:gd name="connsiteY20" fmla="*/ 543007 h 1969890"/>
                    <a:gd name="connsiteX21" fmla="*/ 4843064 w 4972015"/>
                    <a:gd name="connsiteY21" fmla="*/ 316522 h 1969890"/>
                    <a:gd name="connsiteX22" fmla="*/ 4925123 w 4972015"/>
                    <a:gd name="connsiteY22" fmla="*/ 128954 h 1969890"/>
                    <a:gd name="connsiteX23" fmla="*/ 4972015 w 4972015"/>
                    <a:gd name="connsiteY23" fmla="*/ 0 h 1969890"/>
                    <a:gd name="connsiteX24" fmla="*/ 4972015 w 4972015"/>
                    <a:gd name="connsiteY24" fmla="*/ 0 h 1969890"/>
                    <a:gd name="connsiteX25" fmla="*/ 4958678 w 4972015"/>
                    <a:gd name="connsiteY25" fmla="*/ 38109 h 1969890"/>
                    <a:gd name="connsiteX0" fmla="*/ 13315 w 4985330"/>
                    <a:gd name="connsiteY0" fmla="*/ 1969890 h 1971704"/>
                    <a:gd name="connsiteX1" fmla="*/ 25490 w 4985330"/>
                    <a:gd name="connsiteY1" fmla="*/ 1970462 h 1971704"/>
                    <a:gd name="connsiteX2" fmla="*/ 315745 w 4985330"/>
                    <a:gd name="connsiteY2" fmla="*/ 1951541 h 1971704"/>
                    <a:gd name="connsiteX3" fmla="*/ 568380 w 4985330"/>
                    <a:gd name="connsiteY3" fmla="*/ 1945072 h 1971704"/>
                    <a:gd name="connsiteX4" fmla="*/ 828461 w 4985330"/>
                    <a:gd name="connsiteY4" fmla="*/ 1930985 h 1971704"/>
                    <a:gd name="connsiteX5" fmla="*/ 1094921 w 4985330"/>
                    <a:gd name="connsiteY5" fmla="*/ 1907578 h 1971704"/>
                    <a:gd name="connsiteX6" fmla="*/ 1412420 w 4985330"/>
                    <a:gd name="connsiteY6" fmla="*/ 1880377 h 1971704"/>
                    <a:gd name="connsiteX7" fmla="*/ 1665123 w 4985330"/>
                    <a:gd name="connsiteY7" fmla="*/ 1850092 h 1971704"/>
                    <a:gd name="connsiteX8" fmla="*/ 1942508 w 4985330"/>
                    <a:gd name="connsiteY8" fmla="*/ 1822881 h 1971704"/>
                    <a:gd name="connsiteX9" fmla="*/ 2169548 w 4985330"/>
                    <a:gd name="connsiteY9" fmla="*/ 1793002 h 1971704"/>
                    <a:gd name="connsiteX10" fmla="*/ 2500951 w 4985330"/>
                    <a:gd name="connsiteY10" fmla="*/ 1745846 h 1971704"/>
                    <a:gd name="connsiteX11" fmla="*/ 2761613 w 4985330"/>
                    <a:gd name="connsiteY11" fmla="*/ 1697387 h 1971704"/>
                    <a:gd name="connsiteX12" fmla="*/ 2912245 w 4985330"/>
                    <a:gd name="connsiteY12" fmla="*/ 1659551 h 1971704"/>
                    <a:gd name="connsiteX13" fmla="*/ 3107833 w 4985330"/>
                    <a:gd name="connsiteY13" fmla="*/ 1596899 h 1971704"/>
                    <a:gd name="connsiteX14" fmla="*/ 3258249 w 4985330"/>
                    <a:gd name="connsiteY14" fmla="*/ 1520822 h 1971704"/>
                    <a:gd name="connsiteX15" fmla="*/ 3441476 w 4985330"/>
                    <a:gd name="connsiteY15" fmla="*/ 1405880 h 1971704"/>
                    <a:gd name="connsiteX16" fmla="*/ 3618749 w 4985330"/>
                    <a:gd name="connsiteY16" fmla="*/ 1238661 h 1971704"/>
                    <a:gd name="connsiteX17" fmla="*/ 3712372 w 4985330"/>
                    <a:gd name="connsiteY17" fmla="*/ 1089681 h 1971704"/>
                    <a:gd name="connsiteX18" fmla="*/ 4003678 w 4985330"/>
                    <a:gd name="connsiteY18" fmla="*/ 931559 h 1971704"/>
                    <a:gd name="connsiteX19" fmla="*/ 4219964 w 4985330"/>
                    <a:gd name="connsiteY19" fmla="*/ 790463 h 1971704"/>
                    <a:gd name="connsiteX20" fmla="*/ 4315369 w 4985330"/>
                    <a:gd name="connsiteY20" fmla="*/ 679236 h 1971704"/>
                    <a:gd name="connsiteX21" fmla="*/ 4499175 w 4985330"/>
                    <a:gd name="connsiteY21" fmla="*/ 543007 h 1971704"/>
                    <a:gd name="connsiteX22" fmla="*/ 4856379 w 4985330"/>
                    <a:gd name="connsiteY22" fmla="*/ 316522 h 1971704"/>
                    <a:gd name="connsiteX23" fmla="*/ 4938438 w 4985330"/>
                    <a:gd name="connsiteY23" fmla="*/ 128954 h 1971704"/>
                    <a:gd name="connsiteX24" fmla="*/ 4985330 w 4985330"/>
                    <a:gd name="connsiteY24" fmla="*/ 0 h 1971704"/>
                    <a:gd name="connsiteX25" fmla="*/ 4985330 w 4985330"/>
                    <a:gd name="connsiteY25" fmla="*/ 0 h 1971704"/>
                    <a:gd name="connsiteX26" fmla="*/ 4971993 w 4985330"/>
                    <a:gd name="connsiteY26" fmla="*/ 38109 h 1971704"/>
                    <a:gd name="connsiteX0" fmla="*/ 0 w 4972015"/>
                    <a:gd name="connsiteY0" fmla="*/ 1969890 h 1969890"/>
                    <a:gd name="connsiteX1" fmla="*/ 120453 w 4972015"/>
                    <a:gd name="connsiteY1" fmla="*/ 1955841 h 1969890"/>
                    <a:gd name="connsiteX2" fmla="*/ 302430 w 4972015"/>
                    <a:gd name="connsiteY2" fmla="*/ 1951541 h 1969890"/>
                    <a:gd name="connsiteX3" fmla="*/ 555065 w 4972015"/>
                    <a:gd name="connsiteY3" fmla="*/ 1945072 h 1969890"/>
                    <a:gd name="connsiteX4" fmla="*/ 815146 w 4972015"/>
                    <a:gd name="connsiteY4" fmla="*/ 1930985 h 1969890"/>
                    <a:gd name="connsiteX5" fmla="*/ 1081606 w 4972015"/>
                    <a:gd name="connsiteY5" fmla="*/ 1907578 h 1969890"/>
                    <a:gd name="connsiteX6" fmla="*/ 1399105 w 4972015"/>
                    <a:gd name="connsiteY6" fmla="*/ 1880377 h 1969890"/>
                    <a:gd name="connsiteX7" fmla="*/ 1651808 w 4972015"/>
                    <a:gd name="connsiteY7" fmla="*/ 1850092 h 1969890"/>
                    <a:gd name="connsiteX8" fmla="*/ 1929193 w 4972015"/>
                    <a:gd name="connsiteY8" fmla="*/ 1822881 h 1969890"/>
                    <a:gd name="connsiteX9" fmla="*/ 2156233 w 4972015"/>
                    <a:gd name="connsiteY9" fmla="*/ 1793002 h 1969890"/>
                    <a:gd name="connsiteX10" fmla="*/ 2487636 w 4972015"/>
                    <a:gd name="connsiteY10" fmla="*/ 1745846 h 1969890"/>
                    <a:gd name="connsiteX11" fmla="*/ 2748298 w 4972015"/>
                    <a:gd name="connsiteY11" fmla="*/ 1697387 h 1969890"/>
                    <a:gd name="connsiteX12" fmla="*/ 2898930 w 4972015"/>
                    <a:gd name="connsiteY12" fmla="*/ 1659551 h 1969890"/>
                    <a:gd name="connsiteX13" fmla="*/ 3094518 w 4972015"/>
                    <a:gd name="connsiteY13" fmla="*/ 1596899 h 1969890"/>
                    <a:gd name="connsiteX14" fmla="*/ 3244934 w 4972015"/>
                    <a:gd name="connsiteY14" fmla="*/ 1520822 h 1969890"/>
                    <a:gd name="connsiteX15" fmla="*/ 3428161 w 4972015"/>
                    <a:gd name="connsiteY15" fmla="*/ 1405880 h 1969890"/>
                    <a:gd name="connsiteX16" fmla="*/ 3605434 w 4972015"/>
                    <a:gd name="connsiteY16" fmla="*/ 1238661 h 1969890"/>
                    <a:gd name="connsiteX17" fmla="*/ 3699057 w 4972015"/>
                    <a:gd name="connsiteY17" fmla="*/ 1089681 h 1969890"/>
                    <a:gd name="connsiteX18" fmla="*/ 3990363 w 4972015"/>
                    <a:gd name="connsiteY18" fmla="*/ 931559 h 1969890"/>
                    <a:gd name="connsiteX19" fmla="*/ 4206649 w 4972015"/>
                    <a:gd name="connsiteY19" fmla="*/ 790463 h 1969890"/>
                    <a:gd name="connsiteX20" fmla="*/ 4302054 w 4972015"/>
                    <a:gd name="connsiteY20" fmla="*/ 679236 h 1969890"/>
                    <a:gd name="connsiteX21" fmla="*/ 4485860 w 4972015"/>
                    <a:gd name="connsiteY21" fmla="*/ 543007 h 1969890"/>
                    <a:gd name="connsiteX22" fmla="*/ 4843064 w 4972015"/>
                    <a:gd name="connsiteY22" fmla="*/ 316522 h 1969890"/>
                    <a:gd name="connsiteX23" fmla="*/ 4925123 w 4972015"/>
                    <a:gd name="connsiteY23" fmla="*/ 128954 h 1969890"/>
                    <a:gd name="connsiteX24" fmla="*/ 4972015 w 4972015"/>
                    <a:gd name="connsiteY24" fmla="*/ 0 h 1969890"/>
                    <a:gd name="connsiteX25" fmla="*/ 4972015 w 4972015"/>
                    <a:gd name="connsiteY25" fmla="*/ 0 h 1969890"/>
                    <a:gd name="connsiteX26" fmla="*/ 4958678 w 4972015"/>
                    <a:gd name="connsiteY26" fmla="*/ 38109 h 1969890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38661 h 1957974"/>
                    <a:gd name="connsiteX17" fmla="*/ 3714525 w 4987483"/>
                    <a:gd name="connsiteY17" fmla="*/ 1089681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38661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614239 w 4987483"/>
                    <a:gd name="connsiteY11" fmla="*/ 1671395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598770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399981 w 4987483"/>
                    <a:gd name="connsiteY10" fmla="*/ 1736099 h 1957974"/>
                    <a:gd name="connsiteX11" fmla="*/ 2598770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399981 w 4987483"/>
                    <a:gd name="connsiteY10" fmla="*/ 1736099 h 1957974"/>
                    <a:gd name="connsiteX11" fmla="*/ 2614239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9395 w 4987483"/>
                    <a:gd name="connsiteY11" fmla="*/ 1671396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619395 w 4987483"/>
                    <a:gd name="connsiteY11" fmla="*/ 1671396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475024 w 4987483"/>
                    <a:gd name="connsiteY11" fmla="*/ 1716882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516273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6857 w 4987483"/>
                    <a:gd name="connsiteY9" fmla="*/ 1793002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62678 w 4987483"/>
                    <a:gd name="connsiteY11" fmla="*/ 1690890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384513 w 4987483"/>
                    <a:gd name="connsiteY10" fmla="*/ 1732850 h 1957974"/>
                    <a:gd name="connsiteX11" fmla="*/ 2562678 w 4987483"/>
                    <a:gd name="connsiteY11" fmla="*/ 1690890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987483" h="1957974">
                      <a:moveTo>
                        <a:pt x="0" y="1957706"/>
                      </a:moveTo>
                      <a:cubicBezTo>
                        <a:pt x="2029" y="1957801"/>
                        <a:pt x="85516" y="1958899"/>
                        <a:pt x="135921" y="1955841"/>
                      </a:cubicBezTo>
                      <a:lnTo>
                        <a:pt x="317898" y="1951541"/>
                      </a:lnTo>
                      <a:lnTo>
                        <a:pt x="570533" y="1945072"/>
                      </a:lnTo>
                      <a:cubicBezTo>
                        <a:pt x="655986" y="1941646"/>
                        <a:pt x="742857" y="1937234"/>
                        <a:pt x="830614" y="1930985"/>
                      </a:cubicBezTo>
                      <a:cubicBezTo>
                        <a:pt x="918371" y="1924736"/>
                        <a:pt x="999748" y="1917231"/>
                        <a:pt x="1097074" y="1907578"/>
                      </a:cubicBezTo>
                      <a:lnTo>
                        <a:pt x="1414573" y="1880377"/>
                      </a:lnTo>
                      <a:lnTo>
                        <a:pt x="1667276" y="1850092"/>
                      </a:lnTo>
                      <a:lnTo>
                        <a:pt x="1944661" y="1819632"/>
                      </a:lnTo>
                      <a:cubicBezTo>
                        <a:pt x="2028732" y="1810117"/>
                        <a:pt x="2103548" y="1794470"/>
                        <a:pt x="2176857" y="1780006"/>
                      </a:cubicBezTo>
                      <a:cubicBezTo>
                        <a:pt x="2250166" y="1765542"/>
                        <a:pt x="2320210" y="1747703"/>
                        <a:pt x="2384513" y="1732850"/>
                      </a:cubicBezTo>
                      <a:cubicBezTo>
                        <a:pt x="2448816" y="1717997"/>
                        <a:pt x="2494129" y="1711229"/>
                        <a:pt x="2562678" y="1690890"/>
                      </a:cubicBezTo>
                      <a:cubicBezTo>
                        <a:pt x="2631227" y="1670551"/>
                        <a:pt x="2718097" y="1637507"/>
                        <a:pt x="2795807" y="1610816"/>
                      </a:cubicBezTo>
                      <a:cubicBezTo>
                        <a:pt x="2863823" y="1587028"/>
                        <a:pt x="2907088" y="1572368"/>
                        <a:pt x="2970771" y="1548164"/>
                      </a:cubicBezTo>
                      <a:cubicBezTo>
                        <a:pt x="3034454" y="1523960"/>
                        <a:pt x="3111985" y="1494718"/>
                        <a:pt x="3177904" y="1465589"/>
                      </a:cubicBezTo>
                      <a:cubicBezTo>
                        <a:pt x="3243823" y="1436460"/>
                        <a:pt x="3292454" y="1412971"/>
                        <a:pt x="3366287" y="1373390"/>
                      </a:cubicBezTo>
                      <a:cubicBezTo>
                        <a:pt x="3440120" y="1333809"/>
                        <a:pt x="3548468" y="1272003"/>
                        <a:pt x="3620902" y="1228102"/>
                      </a:cubicBezTo>
                      <a:cubicBezTo>
                        <a:pt x="3693336" y="1184202"/>
                        <a:pt x="3735017" y="1156162"/>
                        <a:pt x="3800890" y="1109987"/>
                      </a:cubicBezTo>
                      <a:cubicBezTo>
                        <a:pt x="3866764" y="1063812"/>
                        <a:pt x="3950235" y="999027"/>
                        <a:pt x="4016143" y="951053"/>
                      </a:cubicBezTo>
                      <a:cubicBezTo>
                        <a:pt x="4082051" y="903079"/>
                        <a:pt x="4137513" y="865819"/>
                        <a:pt x="4196336" y="822141"/>
                      </a:cubicBezTo>
                      <a:cubicBezTo>
                        <a:pt x="4255159" y="778463"/>
                        <a:pt x="4298486" y="747960"/>
                        <a:pt x="4369083" y="688983"/>
                      </a:cubicBezTo>
                      <a:cubicBezTo>
                        <a:pt x="4439680" y="630006"/>
                        <a:pt x="4555531" y="527379"/>
                        <a:pt x="4619919" y="468280"/>
                      </a:cubicBezTo>
                      <a:cubicBezTo>
                        <a:pt x="4684307" y="409181"/>
                        <a:pt x="4708841" y="386613"/>
                        <a:pt x="4755411" y="334391"/>
                      </a:cubicBezTo>
                      <a:cubicBezTo>
                        <a:pt x="4801981" y="282169"/>
                        <a:pt x="4860663" y="210678"/>
                        <a:pt x="4899342" y="154946"/>
                      </a:cubicBezTo>
                      <a:cubicBezTo>
                        <a:pt x="4938021" y="99214"/>
                        <a:pt x="4987483" y="0"/>
                        <a:pt x="4987483" y="0"/>
                      </a:cubicBezTo>
                      <a:lnTo>
                        <a:pt x="4987483" y="0"/>
                      </a:lnTo>
                      <a:lnTo>
                        <a:pt x="4963835" y="67350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26E3C7-B435-412C-80E5-81F1A708F87A}"/>
                  </a:ext>
                </a:extLst>
              </p:cNvPr>
              <p:cNvSpPr txBox="1"/>
              <p:nvPr/>
            </p:nvSpPr>
            <p:spPr>
              <a:xfrm>
                <a:off x="6629403" y="5791200"/>
                <a:ext cx="3809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F51F17-941E-4DC3-B652-BC6C55AFB7AE}"/>
                </a:ext>
              </a:extLst>
            </p:cNvPr>
            <p:cNvSpPr txBox="1"/>
            <p:nvPr/>
          </p:nvSpPr>
          <p:spPr>
            <a:xfrm rot="5400000">
              <a:off x="6609508" y="3560051"/>
              <a:ext cx="304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{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17AFCD-9918-48EE-B5C5-BAFE451368FA}"/>
                </a:ext>
              </a:extLst>
            </p:cNvPr>
            <p:cNvSpPr txBox="1"/>
            <p:nvPr/>
          </p:nvSpPr>
          <p:spPr>
            <a:xfrm>
              <a:off x="6491372" y="3364468"/>
              <a:ext cx="5190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t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CF92C3D-6CE7-48A7-A5CA-9515D6D04212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91905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of each rectangle is area = height x width = ƒ(t)</a:t>
            </a:r>
            <a:r>
              <a:rPr lang="el-GR" dirty="0"/>
              <a:t>Δ</a:t>
            </a:r>
            <a:r>
              <a:rPr lang="en-US" dirty="0"/>
              <a:t>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8B0BB5-6C24-4600-9297-A2AE30738D2B}"/>
              </a:ext>
            </a:extLst>
          </p:cNvPr>
          <p:cNvGrpSpPr/>
          <p:nvPr/>
        </p:nvGrpSpPr>
        <p:grpSpPr>
          <a:xfrm>
            <a:off x="4724400" y="3886200"/>
            <a:ext cx="4114800" cy="3276600"/>
            <a:chOff x="4724400" y="3276600"/>
            <a:chExt cx="4114800" cy="3276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658D67-4366-43F8-85CE-8C22B3FD6D7B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3276600"/>
              <a:chOff x="4724400" y="3276600"/>
              <a:chExt cx="4114800" cy="32766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B0C57-D4EA-4490-9A61-7C5A880F01FA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914710"/>
                <a:chOff x="4724400" y="3276600"/>
                <a:chExt cx="4114800" cy="29147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C69EFF7-9B49-4E47-87BF-1A3A39F0A7FE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667000"/>
                  <a:chOff x="4287328" y="3886200"/>
                  <a:chExt cx="4114800" cy="266700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3D1BE70-43E3-45E0-94F1-42E1F0B40EFF}"/>
                      </a:ext>
                    </a:extLst>
                  </p:cNvPr>
                  <p:cNvGrpSpPr/>
                  <p:nvPr/>
                </p:nvGrpSpPr>
                <p:grpSpPr>
                  <a:xfrm>
                    <a:off x="4642450" y="4191000"/>
                    <a:ext cx="3663350" cy="2209800"/>
                    <a:chOff x="3118450" y="4267200"/>
                    <a:chExt cx="3663350" cy="22098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6935F7E7-B454-4F70-9EFA-D54D3BFDB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450" y="6172199"/>
                      <a:ext cx="304798" cy="304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C2C9E9B5-7907-4303-B192-E58E95C6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562" y="5715000"/>
                      <a:ext cx="310552" cy="76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15DB93A0-6CBE-42BD-ACCC-C66B120F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428" y="5334000"/>
                      <a:ext cx="295689" cy="1142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794BE7F-25C4-4C8C-938B-E3051676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431" y="5029200"/>
                      <a:ext cx="295691" cy="1447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D897C425-1548-4671-9C4E-D99F9A40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436" y="4800599"/>
                      <a:ext cx="295692" cy="16763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345904F-20F0-489E-97B6-471DB689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2442" y="4613694"/>
                      <a:ext cx="300487" cy="18633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7C09E84-3A19-48CE-814F-E401481C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7243" y="4492924"/>
                      <a:ext cx="311989" cy="19840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5C49594E-246C-4367-8007-785F5E55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546" y="4389408"/>
                      <a:ext cx="288985" cy="20875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6B08A275-02CF-44DE-A35A-CAF83031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6845" y="4389406"/>
                      <a:ext cx="297611" cy="20875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FB28D1EE-AF08-424B-9722-D68D44A7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877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DD41A44-B888-4051-9ACC-B00D3BEEC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884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EDD5060-1DFF-42D5-8B2B-41B9AB1E4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00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BE283E9-E854-48A8-8DB8-64514D40FA21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3886200"/>
                    <a:ext cx="0" cy="2667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1860C9A-494C-4708-9F00-BBEE3F0A9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7328" y="6400800"/>
                    <a:ext cx="411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64488FB-09DA-4589-8381-A5DD52F45C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51562" y="4190997"/>
                    <a:ext cx="3654235" cy="2209801"/>
                  </a:xfrm>
                  <a:custGeom>
                    <a:avLst/>
                    <a:gdLst>
                      <a:gd name="connsiteX0" fmla="*/ 0 w 3352800"/>
                      <a:gd name="connsiteY0" fmla="*/ 23447 h 2102130"/>
                      <a:gd name="connsiteX1" fmla="*/ 105508 w 3352800"/>
                      <a:gd name="connsiteY1" fmla="*/ 222739 h 2102130"/>
                      <a:gd name="connsiteX2" fmla="*/ 187569 w 3352800"/>
                      <a:gd name="connsiteY2" fmla="*/ 433754 h 2102130"/>
                      <a:gd name="connsiteX3" fmla="*/ 304800 w 3352800"/>
                      <a:gd name="connsiteY3" fmla="*/ 668216 h 2102130"/>
                      <a:gd name="connsiteX4" fmla="*/ 410308 w 3352800"/>
                      <a:gd name="connsiteY4" fmla="*/ 902677 h 2102130"/>
                      <a:gd name="connsiteX5" fmla="*/ 574431 w 3352800"/>
                      <a:gd name="connsiteY5" fmla="*/ 1207477 h 2102130"/>
                      <a:gd name="connsiteX6" fmla="*/ 785446 w 3352800"/>
                      <a:gd name="connsiteY6" fmla="*/ 1500554 h 2102130"/>
                      <a:gd name="connsiteX7" fmla="*/ 914400 w 3352800"/>
                      <a:gd name="connsiteY7" fmla="*/ 1664677 h 2102130"/>
                      <a:gd name="connsiteX8" fmla="*/ 1008185 w 3352800"/>
                      <a:gd name="connsiteY8" fmla="*/ 1758462 h 2102130"/>
                      <a:gd name="connsiteX9" fmla="*/ 1078523 w 3352800"/>
                      <a:gd name="connsiteY9" fmla="*/ 1828800 h 2102130"/>
                      <a:gd name="connsiteX10" fmla="*/ 1160585 w 3352800"/>
                      <a:gd name="connsiteY10" fmla="*/ 1899139 h 2102130"/>
                      <a:gd name="connsiteX11" fmla="*/ 1289539 w 3352800"/>
                      <a:gd name="connsiteY11" fmla="*/ 1981200 h 2102130"/>
                      <a:gd name="connsiteX12" fmla="*/ 1406769 w 3352800"/>
                      <a:gd name="connsiteY12" fmla="*/ 2028093 h 2102130"/>
                      <a:gd name="connsiteX13" fmla="*/ 1535723 w 3352800"/>
                      <a:gd name="connsiteY13" fmla="*/ 2074985 h 2102130"/>
                      <a:gd name="connsiteX14" fmla="*/ 1652954 w 3352800"/>
                      <a:gd name="connsiteY14" fmla="*/ 2098431 h 2102130"/>
                      <a:gd name="connsiteX15" fmla="*/ 1699846 w 3352800"/>
                      <a:gd name="connsiteY15" fmla="*/ 2098431 h 2102130"/>
                      <a:gd name="connsiteX16" fmla="*/ 1793631 w 3352800"/>
                      <a:gd name="connsiteY16" fmla="*/ 2063262 h 2102130"/>
                      <a:gd name="connsiteX17" fmla="*/ 1910862 w 3352800"/>
                      <a:gd name="connsiteY17" fmla="*/ 2039816 h 2102130"/>
                      <a:gd name="connsiteX18" fmla="*/ 2039816 w 3352800"/>
                      <a:gd name="connsiteY18" fmla="*/ 1969477 h 2102130"/>
                      <a:gd name="connsiteX19" fmla="*/ 2192216 w 3352800"/>
                      <a:gd name="connsiteY19" fmla="*/ 1899139 h 2102130"/>
                      <a:gd name="connsiteX20" fmla="*/ 2309446 w 3352800"/>
                      <a:gd name="connsiteY20" fmla="*/ 1805354 h 2102130"/>
                      <a:gd name="connsiteX21" fmla="*/ 2450123 w 3352800"/>
                      <a:gd name="connsiteY21" fmla="*/ 1641231 h 2102130"/>
                      <a:gd name="connsiteX22" fmla="*/ 2567354 w 3352800"/>
                      <a:gd name="connsiteY22" fmla="*/ 1477108 h 2102130"/>
                      <a:gd name="connsiteX23" fmla="*/ 2731477 w 3352800"/>
                      <a:gd name="connsiteY23" fmla="*/ 1277816 h 2102130"/>
                      <a:gd name="connsiteX24" fmla="*/ 2883877 w 3352800"/>
                      <a:gd name="connsiteY24" fmla="*/ 1031631 h 2102130"/>
                      <a:gd name="connsiteX25" fmla="*/ 2965939 w 3352800"/>
                      <a:gd name="connsiteY25" fmla="*/ 855785 h 2102130"/>
                      <a:gd name="connsiteX26" fmla="*/ 3083169 w 3352800"/>
                      <a:gd name="connsiteY26" fmla="*/ 597877 h 2102130"/>
                      <a:gd name="connsiteX27" fmla="*/ 3200400 w 3352800"/>
                      <a:gd name="connsiteY27" fmla="*/ 328247 h 2102130"/>
                      <a:gd name="connsiteX28" fmla="*/ 3305908 w 3352800"/>
                      <a:gd name="connsiteY28" fmla="*/ 128954 h 2102130"/>
                      <a:gd name="connsiteX29" fmla="*/ 3352800 w 3352800"/>
                      <a:gd name="connsiteY29" fmla="*/ 0 h 2102130"/>
                      <a:gd name="connsiteX30" fmla="*/ 3352800 w 3352800"/>
                      <a:gd name="connsiteY30" fmla="*/ 0 h 2102130"/>
                      <a:gd name="connsiteX31" fmla="*/ 3352800 w 3352800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44982 w 3330428"/>
                      <a:gd name="connsiteY22" fmla="*/ 1477108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7775 w 3330428"/>
                      <a:gd name="connsiteY5" fmla="*/ 120176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95557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2352 w 3348846"/>
                      <a:gd name="connsiteY7" fmla="*/ 166570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3397 w 3348846"/>
                      <a:gd name="connsiteY6" fmla="*/ 150348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3680 w 3348846"/>
                      <a:gd name="connsiteY11" fmla="*/ 197460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6521"/>
                      <a:gd name="connsiteX1" fmla="*/ 101554 w 3348846"/>
                      <a:gd name="connsiteY1" fmla="*/ 229483 h 2106521"/>
                      <a:gd name="connsiteX2" fmla="*/ 187426 w 3348846"/>
                      <a:gd name="connsiteY2" fmla="*/ 432877 h 2106521"/>
                      <a:gd name="connsiteX3" fmla="*/ 300846 w 3348846"/>
                      <a:gd name="connsiteY3" fmla="*/ 674960 h 2106521"/>
                      <a:gd name="connsiteX4" fmla="*/ 413975 w 3348846"/>
                      <a:gd name="connsiteY4" fmla="*/ 909421 h 2106521"/>
                      <a:gd name="connsiteX5" fmla="*/ 587625 w 3348846"/>
                      <a:gd name="connsiteY5" fmla="*/ 1202790 h 2106521"/>
                      <a:gd name="connsiteX6" fmla="*/ 789113 w 3348846"/>
                      <a:gd name="connsiteY6" fmla="*/ 1499678 h 2106521"/>
                      <a:gd name="connsiteX7" fmla="*/ 918068 w 3348846"/>
                      <a:gd name="connsiteY7" fmla="*/ 1661896 h 2106521"/>
                      <a:gd name="connsiteX8" fmla="*/ 1011852 w 3348846"/>
                      <a:gd name="connsiteY8" fmla="*/ 1763301 h 2106521"/>
                      <a:gd name="connsiteX9" fmla="*/ 1082191 w 3348846"/>
                      <a:gd name="connsiteY9" fmla="*/ 1829829 h 2106521"/>
                      <a:gd name="connsiteX10" fmla="*/ 1164252 w 3348846"/>
                      <a:gd name="connsiteY10" fmla="*/ 1896358 h 2106521"/>
                      <a:gd name="connsiteX11" fmla="*/ 1283680 w 3348846"/>
                      <a:gd name="connsiteY11" fmla="*/ 1974609 h 2106521"/>
                      <a:gd name="connsiteX12" fmla="*/ 1402815 w 3348846"/>
                      <a:gd name="connsiteY12" fmla="*/ 2034837 h 2106521"/>
                      <a:gd name="connsiteX13" fmla="*/ 1531769 w 3348846"/>
                      <a:gd name="connsiteY13" fmla="*/ 2081729 h 2106521"/>
                      <a:gd name="connsiteX14" fmla="*/ 1652810 w 3348846"/>
                      <a:gd name="connsiteY14" fmla="*/ 2097555 h 2106521"/>
                      <a:gd name="connsiteX15" fmla="*/ 1695892 w 3348846"/>
                      <a:gd name="connsiteY15" fmla="*/ 2105175 h 2106521"/>
                      <a:gd name="connsiteX16" fmla="*/ 1789677 w 3348846"/>
                      <a:gd name="connsiteY16" fmla="*/ 2070006 h 2106521"/>
                      <a:gd name="connsiteX17" fmla="*/ 1906908 w 3348846"/>
                      <a:gd name="connsiteY17" fmla="*/ 2046560 h 2106521"/>
                      <a:gd name="connsiteX18" fmla="*/ 2035862 w 3348846"/>
                      <a:gd name="connsiteY18" fmla="*/ 1976221 h 2106521"/>
                      <a:gd name="connsiteX19" fmla="*/ 2188262 w 3348846"/>
                      <a:gd name="connsiteY19" fmla="*/ 1905883 h 2106521"/>
                      <a:gd name="connsiteX20" fmla="*/ 2305492 w 3348846"/>
                      <a:gd name="connsiteY20" fmla="*/ 1812098 h 2106521"/>
                      <a:gd name="connsiteX21" fmla="*/ 2446169 w 3348846"/>
                      <a:gd name="connsiteY21" fmla="*/ 1647975 h 2106521"/>
                      <a:gd name="connsiteX22" fmla="*/ 2586849 w 3348846"/>
                      <a:gd name="connsiteY22" fmla="*/ 1519025 h 2106521"/>
                      <a:gd name="connsiteX23" fmla="*/ 2727523 w 3348846"/>
                      <a:gd name="connsiteY23" fmla="*/ 1284560 h 2106521"/>
                      <a:gd name="connsiteX24" fmla="*/ 2879923 w 3348846"/>
                      <a:gd name="connsiteY24" fmla="*/ 1038375 h 2106521"/>
                      <a:gd name="connsiteX25" fmla="*/ 2961985 w 3348846"/>
                      <a:gd name="connsiteY25" fmla="*/ 862529 h 2106521"/>
                      <a:gd name="connsiteX26" fmla="*/ 3079215 w 3348846"/>
                      <a:gd name="connsiteY26" fmla="*/ 604621 h 2106521"/>
                      <a:gd name="connsiteX27" fmla="*/ 3219895 w 3348846"/>
                      <a:gd name="connsiteY27" fmla="*/ 323266 h 2106521"/>
                      <a:gd name="connsiteX28" fmla="*/ 3301954 w 3348846"/>
                      <a:gd name="connsiteY28" fmla="*/ 135698 h 2106521"/>
                      <a:gd name="connsiteX29" fmla="*/ 3348846 w 3348846"/>
                      <a:gd name="connsiteY29" fmla="*/ 6744 h 2106521"/>
                      <a:gd name="connsiteX30" fmla="*/ 3348846 w 3348846"/>
                      <a:gd name="connsiteY30" fmla="*/ 6744 h 2106521"/>
                      <a:gd name="connsiteX31" fmla="*/ 3348846 w 3348846"/>
                      <a:gd name="connsiteY31" fmla="*/ 6744 h 2106521"/>
                      <a:gd name="connsiteX0" fmla="*/ 0 w 3348846"/>
                      <a:gd name="connsiteY0" fmla="*/ 0 h 2098483"/>
                      <a:gd name="connsiteX1" fmla="*/ 101554 w 3348846"/>
                      <a:gd name="connsiteY1" fmla="*/ 229483 h 2098483"/>
                      <a:gd name="connsiteX2" fmla="*/ 187426 w 3348846"/>
                      <a:gd name="connsiteY2" fmla="*/ 432877 h 2098483"/>
                      <a:gd name="connsiteX3" fmla="*/ 300846 w 3348846"/>
                      <a:gd name="connsiteY3" fmla="*/ 674960 h 2098483"/>
                      <a:gd name="connsiteX4" fmla="*/ 413975 w 3348846"/>
                      <a:gd name="connsiteY4" fmla="*/ 909421 h 2098483"/>
                      <a:gd name="connsiteX5" fmla="*/ 587625 w 3348846"/>
                      <a:gd name="connsiteY5" fmla="*/ 1202790 h 2098483"/>
                      <a:gd name="connsiteX6" fmla="*/ 789113 w 3348846"/>
                      <a:gd name="connsiteY6" fmla="*/ 1499678 h 2098483"/>
                      <a:gd name="connsiteX7" fmla="*/ 918068 w 3348846"/>
                      <a:gd name="connsiteY7" fmla="*/ 1661896 h 2098483"/>
                      <a:gd name="connsiteX8" fmla="*/ 1011852 w 3348846"/>
                      <a:gd name="connsiteY8" fmla="*/ 1763301 h 2098483"/>
                      <a:gd name="connsiteX9" fmla="*/ 1082191 w 3348846"/>
                      <a:gd name="connsiteY9" fmla="*/ 1829829 h 2098483"/>
                      <a:gd name="connsiteX10" fmla="*/ 1164252 w 3348846"/>
                      <a:gd name="connsiteY10" fmla="*/ 1896358 h 2098483"/>
                      <a:gd name="connsiteX11" fmla="*/ 1283680 w 3348846"/>
                      <a:gd name="connsiteY11" fmla="*/ 1974609 h 2098483"/>
                      <a:gd name="connsiteX12" fmla="*/ 1402815 w 3348846"/>
                      <a:gd name="connsiteY12" fmla="*/ 2034837 h 2098483"/>
                      <a:gd name="connsiteX13" fmla="*/ 1531769 w 3348846"/>
                      <a:gd name="connsiteY13" fmla="*/ 2081729 h 2098483"/>
                      <a:gd name="connsiteX14" fmla="*/ 1652810 w 3348846"/>
                      <a:gd name="connsiteY14" fmla="*/ 2097555 h 2098483"/>
                      <a:gd name="connsiteX15" fmla="*/ 1695892 w 3348846"/>
                      <a:gd name="connsiteY15" fmla="*/ 2093744 h 2098483"/>
                      <a:gd name="connsiteX16" fmla="*/ 1789677 w 3348846"/>
                      <a:gd name="connsiteY16" fmla="*/ 2070006 h 2098483"/>
                      <a:gd name="connsiteX17" fmla="*/ 1906908 w 3348846"/>
                      <a:gd name="connsiteY17" fmla="*/ 2046560 h 2098483"/>
                      <a:gd name="connsiteX18" fmla="*/ 2035862 w 3348846"/>
                      <a:gd name="connsiteY18" fmla="*/ 1976221 h 2098483"/>
                      <a:gd name="connsiteX19" fmla="*/ 2188262 w 3348846"/>
                      <a:gd name="connsiteY19" fmla="*/ 1905883 h 2098483"/>
                      <a:gd name="connsiteX20" fmla="*/ 2305492 w 3348846"/>
                      <a:gd name="connsiteY20" fmla="*/ 1812098 h 2098483"/>
                      <a:gd name="connsiteX21" fmla="*/ 2446169 w 3348846"/>
                      <a:gd name="connsiteY21" fmla="*/ 1647975 h 2098483"/>
                      <a:gd name="connsiteX22" fmla="*/ 2586849 w 3348846"/>
                      <a:gd name="connsiteY22" fmla="*/ 1519025 h 2098483"/>
                      <a:gd name="connsiteX23" fmla="*/ 2727523 w 3348846"/>
                      <a:gd name="connsiteY23" fmla="*/ 1284560 h 2098483"/>
                      <a:gd name="connsiteX24" fmla="*/ 2879923 w 3348846"/>
                      <a:gd name="connsiteY24" fmla="*/ 1038375 h 2098483"/>
                      <a:gd name="connsiteX25" fmla="*/ 2961985 w 3348846"/>
                      <a:gd name="connsiteY25" fmla="*/ 862529 h 2098483"/>
                      <a:gd name="connsiteX26" fmla="*/ 3079215 w 3348846"/>
                      <a:gd name="connsiteY26" fmla="*/ 604621 h 2098483"/>
                      <a:gd name="connsiteX27" fmla="*/ 3219895 w 3348846"/>
                      <a:gd name="connsiteY27" fmla="*/ 323266 h 2098483"/>
                      <a:gd name="connsiteX28" fmla="*/ 3301954 w 3348846"/>
                      <a:gd name="connsiteY28" fmla="*/ 135698 h 2098483"/>
                      <a:gd name="connsiteX29" fmla="*/ 3348846 w 3348846"/>
                      <a:gd name="connsiteY29" fmla="*/ 6744 h 2098483"/>
                      <a:gd name="connsiteX30" fmla="*/ 3348846 w 3348846"/>
                      <a:gd name="connsiteY30" fmla="*/ 6744 h 2098483"/>
                      <a:gd name="connsiteX31" fmla="*/ 3348846 w 3348846"/>
                      <a:gd name="connsiteY31" fmla="*/ 6744 h 2098483"/>
                      <a:gd name="connsiteX0" fmla="*/ 0 w 3348846"/>
                      <a:gd name="connsiteY0" fmla="*/ 0 h 2097086"/>
                      <a:gd name="connsiteX1" fmla="*/ 101554 w 3348846"/>
                      <a:gd name="connsiteY1" fmla="*/ 229483 h 2097086"/>
                      <a:gd name="connsiteX2" fmla="*/ 187426 w 3348846"/>
                      <a:gd name="connsiteY2" fmla="*/ 432877 h 2097086"/>
                      <a:gd name="connsiteX3" fmla="*/ 300846 w 3348846"/>
                      <a:gd name="connsiteY3" fmla="*/ 674960 h 2097086"/>
                      <a:gd name="connsiteX4" fmla="*/ 413975 w 3348846"/>
                      <a:gd name="connsiteY4" fmla="*/ 909421 h 2097086"/>
                      <a:gd name="connsiteX5" fmla="*/ 587625 w 3348846"/>
                      <a:gd name="connsiteY5" fmla="*/ 1202790 h 2097086"/>
                      <a:gd name="connsiteX6" fmla="*/ 789113 w 3348846"/>
                      <a:gd name="connsiteY6" fmla="*/ 1499678 h 2097086"/>
                      <a:gd name="connsiteX7" fmla="*/ 918068 w 3348846"/>
                      <a:gd name="connsiteY7" fmla="*/ 1661896 h 2097086"/>
                      <a:gd name="connsiteX8" fmla="*/ 1011852 w 3348846"/>
                      <a:gd name="connsiteY8" fmla="*/ 1763301 h 2097086"/>
                      <a:gd name="connsiteX9" fmla="*/ 1082191 w 3348846"/>
                      <a:gd name="connsiteY9" fmla="*/ 1829829 h 2097086"/>
                      <a:gd name="connsiteX10" fmla="*/ 1164252 w 3348846"/>
                      <a:gd name="connsiteY10" fmla="*/ 1896358 h 2097086"/>
                      <a:gd name="connsiteX11" fmla="*/ 1283680 w 3348846"/>
                      <a:gd name="connsiteY11" fmla="*/ 1974609 h 2097086"/>
                      <a:gd name="connsiteX12" fmla="*/ 1402815 w 3348846"/>
                      <a:gd name="connsiteY12" fmla="*/ 2034837 h 2097086"/>
                      <a:gd name="connsiteX13" fmla="*/ 1531769 w 3348846"/>
                      <a:gd name="connsiteY13" fmla="*/ 2081729 h 2097086"/>
                      <a:gd name="connsiteX14" fmla="*/ 1641379 w 3348846"/>
                      <a:gd name="connsiteY14" fmla="*/ 2095649 h 2097086"/>
                      <a:gd name="connsiteX15" fmla="*/ 1695892 w 3348846"/>
                      <a:gd name="connsiteY15" fmla="*/ 2093744 h 2097086"/>
                      <a:gd name="connsiteX16" fmla="*/ 1789677 w 3348846"/>
                      <a:gd name="connsiteY16" fmla="*/ 2070006 h 2097086"/>
                      <a:gd name="connsiteX17" fmla="*/ 1906908 w 3348846"/>
                      <a:gd name="connsiteY17" fmla="*/ 2046560 h 2097086"/>
                      <a:gd name="connsiteX18" fmla="*/ 2035862 w 3348846"/>
                      <a:gd name="connsiteY18" fmla="*/ 1976221 h 2097086"/>
                      <a:gd name="connsiteX19" fmla="*/ 2188262 w 3348846"/>
                      <a:gd name="connsiteY19" fmla="*/ 1905883 h 2097086"/>
                      <a:gd name="connsiteX20" fmla="*/ 2305492 w 3348846"/>
                      <a:gd name="connsiteY20" fmla="*/ 1812098 h 2097086"/>
                      <a:gd name="connsiteX21" fmla="*/ 2446169 w 3348846"/>
                      <a:gd name="connsiteY21" fmla="*/ 1647975 h 2097086"/>
                      <a:gd name="connsiteX22" fmla="*/ 2586849 w 3348846"/>
                      <a:gd name="connsiteY22" fmla="*/ 1519025 h 2097086"/>
                      <a:gd name="connsiteX23" fmla="*/ 2727523 w 3348846"/>
                      <a:gd name="connsiteY23" fmla="*/ 1284560 h 2097086"/>
                      <a:gd name="connsiteX24" fmla="*/ 2879923 w 3348846"/>
                      <a:gd name="connsiteY24" fmla="*/ 1038375 h 2097086"/>
                      <a:gd name="connsiteX25" fmla="*/ 2961985 w 3348846"/>
                      <a:gd name="connsiteY25" fmla="*/ 862529 h 2097086"/>
                      <a:gd name="connsiteX26" fmla="*/ 3079215 w 3348846"/>
                      <a:gd name="connsiteY26" fmla="*/ 604621 h 2097086"/>
                      <a:gd name="connsiteX27" fmla="*/ 3219895 w 3348846"/>
                      <a:gd name="connsiteY27" fmla="*/ 323266 h 2097086"/>
                      <a:gd name="connsiteX28" fmla="*/ 3301954 w 3348846"/>
                      <a:gd name="connsiteY28" fmla="*/ 135698 h 2097086"/>
                      <a:gd name="connsiteX29" fmla="*/ 3348846 w 3348846"/>
                      <a:gd name="connsiteY29" fmla="*/ 6744 h 2097086"/>
                      <a:gd name="connsiteX30" fmla="*/ 3348846 w 3348846"/>
                      <a:gd name="connsiteY30" fmla="*/ 6744 h 2097086"/>
                      <a:gd name="connsiteX31" fmla="*/ 3348846 w 3348846"/>
                      <a:gd name="connsiteY31" fmla="*/ 6744 h 2097086"/>
                      <a:gd name="connsiteX0" fmla="*/ 0 w 3348846"/>
                      <a:gd name="connsiteY0" fmla="*/ 0 h 2094107"/>
                      <a:gd name="connsiteX1" fmla="*/ 101554 w 3348846"/>
                      <a:gd name="connsiteY1" fmla="*/ 229483 h 2094107"/>
                      <a:gd name="connsiteX2" fmla="*/ 187426 w 3348846"/>
                      <a:gd name="connsiteY2" fmla="*/ 432877 h 2094107"/>
                      <a:gd name="connsiteX3" fmla="*/ 300846 w 3348846"/>
                      <a:gd name="connsiteY3" fmla="*/ 674960 h 2094107"/>
                      <a:gd name="connsiteX4" fmla="*/ 413975 w 3348846"/>
                      <a:gd name="connsiteY4" fmla="*/ 909421 h 2094107"/>
                      <a:gd name="connsiteX5" fmla="*/ 587625 w 3348846"/>
                      <a:gd name="connsiteY5" fmla="*/ 1202790 h 2094107"/>
                      <a:gd name="connsiteX6" fmla="*/ 789113 w 3348846"/>
                      <a:gd name="connsiteY6" fmla="*/ 1499678 h 2094107"/>
                      <a:gd name="connsiteX7" fmla="*/ 918068 w 3348846"/>
                      <a:gd name="connsiteY7" fmla="*/ 1661896 h 2094107"/>
                      <a:gd name="connsiteX8" fmla="*/ 1011852 w 3348846"/>
                      <a:gd name="connsiteY8" fmla="*/ 1763301 h 2094107"/>
                      <a:gd name="connsiteX9" fmla="*/ 1082191 w 3348846"/>
                      <a:gd name="connsiteY9" fmla="*/ 1829829 h 2094107"/>
                      <a:gd name="connsiteX10" fmla="*/ 1164252 w 3348846"/>
                      <a:gd name="connsiteY10" fmla="*/ 1896358 h 2094107"/>
                      <a:gd name="connsiteX11" fmla="*/ 1283680 w 3348846"/>
                      <a:gd name="connsiteY11" fmla="*/ 1974609 h 2094107"/>
                      <a:gd name="connsiteX12" fmla="*/ 1402815 w 3348846"/>
                      <a:gd name="connsiteY12" fmla="*/ 2034837 h 2094107"/>
                      <a:gd name="connsiteX13" fmla="*/ 1531769 w 3348846"/>
                      <a:gd name="connsiteY13" fmla="*/ 2081729 h 2094107"/>
                      <a:gd name="connsiteX14" fmla="*/ 1635663 w 3348846"/>
                      <a:gd name="connsiteY14" fmla="*/ 2084217 h 2094107"/>
                      <a:gd name="connsiteX15" fmla="*/ 1695892 w 3348846"/>
                      <a:gd name="connsiteY15" fmla="*/ 2093744 h 2094107"/>
                      <a:gd name="connsiteX16" fmla="*/ 1789677 w 3348846"/>
                      <a:gd name="connsiteY16" fmla="*/ 2070006 h 2094107"/>
                      <a:gd name="connsiteX17" fmla="*/ 1906908 w 3348846"/>
                      <a:gd name="connsiteY17" fmla="*/ 2046560 h 2094107"/>
                      <a:gd name="connsiteX18" fmla="*/ 2035862 w 3348846"/>
                      <a:gd name="connsiteY18" fmla="*/ 1976221 h 2094107"/>
                      <a:gd name="connsiteX19" fmla="*/ 2188262 w 3348846"/>
                      <a:gd name="connsiteY19" fmla="*/ 1905883 h 2094107"/>
                      <a:gd name="connsiteX20" fmla="*/ 2305492 w 3348846"/>
                      <a:gd name="connsiteY20" fmla="*/ 1812098 h 2094107"/>
                      <a:gd name="connsiteX21" fmla="*/ 2446169 w 3348846"/>
                      <a:gd name="connsiteY21" fmla="*/ 1647975 h 2094107"/>
                      <a:gd name="connsiteX22" fmla="*/ 2586849 w 3348846"/>
                      <a:gd name="connsiteY22" fmla="*/ 1519025 h 2094107"/>
                      <a:gd name="connsiteX23" fmla="*/ 2727523 w 3348846"/>
                      <a:gd name="connsiteY23" fmla="*/ 1284560 h 2094107"/>
                      <a:gd name="connsiteX24" fmla="*/ 2879923 w 3348846"/>
                      <a:gd name="connsiteY24" fmla="*/ 1038375 h 2094107"/>
                      <a:gd name="connsiteX25" fmla="*/ 2961985 w 3348846"/>
                      <a:gd name="connsiteY25" fmla="*/ 862529 h 2094107"/>
                      <a:gd name="connsiteX26" fmla="*/ 3079215 w 3348846"/>
                      <a:gd name="connsiteY26" fmla="*/ 604621 h 2094107"/>
                      <a:gd name="connsiteX27" fmla="*/ 3219895 w 3348846"/>
                      <a:gd name="connsiteY27" fmla="*/ 323266 h 2094107"/>
                      <a:gd name="connsiteX28" fmla="*/ 3301954 w 3348846"/>
                      <a:gd name="connsiteY28" fmla="*/ 135698 h 2094107"/>
                      <a:gd name="connsiteX29" fmla="*/ 3348846 w 3348846"/>
                      <a:gd name="connsiteY29" fmla="*/ 6744 h 2094107"/>
                      <a:gd name="connsiteX30" fmla="*/ 3348846 w 3348846"/>
                      <a:gd name="connsiteY30" fmla="*/ 6744 h 2094107"/>
                      <a:gd name="connsiteX31" fmla="*/ 3348846 w 3348846"/>
                      <a:gd name="connsiteY31" fmla="*/ 6744 h 2094107"/>
                      <a:gd name="connsiteX0" fmla="*/ 0 w 3348846"/>
                      <a:gd name="connsiteY0" fmla="*/ 0 h 2094117"/>
                      <a:gd name="connsiteX1" fmla="*/ 101554 w 3348846"/>
                      <a:gd name="connsiteY1" fmla="*/ 229483 h 2094117"/>
                      <a:gd name="connsiteX2" fmla="*/ 187426 w 3348846"/>
                      <a:gd name="connsiteY2" fmla="*/ 432877 h 2094117"/>
                      <a:gd name="connsiteX3" fmla="*/ 300846 w 3348846"/>
                      <a:gd name="connsiteY3" fmla="*/ 674960 h 2094117"/>
                      <a:gd name="connsiteX4" fmla="*/ 413975 w 3348846"/>
                      <a:gd name="connsiteY4" fmla="*/ 909421 h 2094117"/>
                      <a:gd name="connsiteX5" fmla="*/ 587625 w 3348846"/>
                      <a:gd name="connsiteY5" fmla="*/ 1202790 h 2094117"/>
                      <a:gd name="connsiteX6" fmla="*/ 789113 w 3348846"/>
                      <a:gd name="connsiteY6" fmla="*/ 1499678 h 2094117"/>
                      <a:gd name="connsiteX7" fmla="*/ 918068 w 3348846"/>
                      <a:gd name="connsiteY7" fmla="*/ 1661896 h 2094117"/>
                      <a:gd name="connsiteX8" fmla="*/ 1011852 w 3348846"/>
                      <a:gd name="connsiteY8" fmla="*/ 1763301 h 2094117"/>
                      <a:gd name="connsiteX9" fmla="*/ 1082191 w 3348846"/>
                      <a:gd name="connsiteY9" fmla="*/ 1829829 h 2094117"/>
                      <a:gd name="connsiteX10" fmla="*/ 1164252 w 3348846"/>
                      <a:gd name="connsiteY10" fmla="*/ 1896358 h 2094117"/>
                      <a:gd name="connsiteX11" fmla="*/ 1283680 w 3348846"/>
                      <a:gd name="connsiteY11" fmla="*/ 1974609 h 2094117"/>
                      <a:gd name="connsiteX12" fmla="*/ 1402815 w 3348846"/>
                      <a:gd name="connsiteY12" fmla="*/ 2034837 h 2094117"/>
                      <a:gd name="connsiteX13" fmla="*/ 1535579 w 3348846"/>
                      <a:gd name="connsiteY13" fmla="*/ 2079824 h 2094117"/>
                      <a:gd name="connsiteX14" fmla="*/ 1635663 w 3348846"/>
                      <a:gd name="connsiteY14" fmla="*/ 2084217 h 2094117"/>
                      <a:gd name="connsiteX15" fmla="*/ 1695892 w 3348846"/>
                      <a:gd name="connsiteY15" fmla="*/ 2093744 h 2094117"/>
                      <a:gd name="connsiteX16" fmla="*/ 1789677 w 3348846"/>
                      <a:gd name="connsiteY16" fmla="*/ 2070006 h 2094117"/>
                      <a:gd name="connsiteX17" fmla="*/ 1906908 w 3348846"/>
                      <a:gd name="connsiteY17" fmla="*/ 2046560 h 2094117"/>
                      <a:gd name="connsiteX18" fmla="*/ 2035862 w 3348846"/>
                      <a:gd name="connsiteY18" fmla="*/ 1976221 h 2094117"/>
                      <a:gd name="connsiteX19" fmla="*/ 2188262 w 3348846"/>
                      <a:gd name="connsiteY19" fmla="*/ 1905883 h 2094117"/>
                      <a:gd name="connsiteX20" fmla="*/ 2305492 w 3348846"/>
                      <a:gd name="connsiteY20" fmla="*/ 1812098 h 2094117"/>
                      <a:gd name="connsiteX21" fmla="*/ 2446169 w 3348846"/>
                      <a:gd name="connsiteY21" fmla="*/ 1647975 h 2094117"/>
                      <a:gd name="connsiteX22" fmla="*/ 2586849 w 3348846"/>
                      <a:gd name="connsiteY22" fmla="*/ 1519025 h 2094117"/>
                      <a:gd name="connsiteX23" fmla="*/ 2727523 w 3348846"/>
                      <a:gd name="connsiteY23" fmla="*/ 1284560 h 2094117"/>
                      <a:gd name="connsiteX24" fmla="*/ 2879923 w 3348846"/>
                      <a:gd name="connsiteY24" fmla="*/ 1038375 h 2094117"/>
                      <a:gd name="connsiteX25" fmla="*/ 2961985 w 3348846"/>
                      <a:gd name="connsiteY25" fmla="*/ 862529 h 2094117"/>
                      <a:gd name="connsiteX26" fmla="*/ 3079215 w 3348846"/>
                      <a:gd name="connsiteY26" fmla="*/ 604621 h 2094117"/>
                      <a:gd name="connsiteX27" fmla="*/ 3219895 w 3348846"/>
                      <a:gd name="connsiteY27" fmla="*/ 323266 h 2094117"/>
                      <a:gd name="connsiteX28" fmla="*/ 3301954 w 3348846"/>
                      <a:gd name="connsiteY28" fmla="*/ 135698 h 2094117"/>
                      <a:gd name="connsiteX29" fmla="*/ 3348846 w 3348846"/>
                      <a:gd name="connsiteY29" fmla="*/ 6744 h 2094117"/>
                      <a:gd name="connsiteX30" fmla="*/ 3348846 w 3348846"/>
                      <a:gd name="connsiteY30" fmla="*/ 6744 h 2094117"/>
                      <a:gd name="connsiteX31" fmla="*/ 3348846 w 3348846"/>
                      <a:gd name="connsiteY31" fmla="*/ 6744 h 2094117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2815 w 3348846"/>
                      <a:gd name="connsiteY12" fmla="*/ 2034837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7568 w 3348846"/>
                      <a:gd name="connsiteY8" fmla="*/ 1761396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5862 w 3348846"/>
                      <a:gd name="connsiteY18" fmla="*/ 1976221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0167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1681 w 3348846"/>
                      <a:gd name="connsiteY20" fmla="*/ 1808287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9776 w 3348846"/>
                      <a:gd name="connsiteY20" fmla="*/ 1804476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1133 w 3348846"/>
                      <a:gd name="connsiteY22" fmla="*/ 1499971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7323 w 3348846"/>
                      <a:gd name="connsiteY22" fmla="*/ 149425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5618 w 3348846"/>
                      <a:gd name="connsiteY23" fmla="*/ 1276938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8492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4980759"/>
                      <a:gd name="connsiteY0" fmla="*/ 1957278 h 2079114"/>
                      <a:gd name="connsiteX1" fmla="*/ 1733467 w 4980759"/>
                      <a:gd name="connsiteY1" fmla="*/ 222739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82707 w 4980759"/>
                      <a:gd name="connsiteY1" fmla="*/ 190897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279441 w 4980759"/>
                      <a:gd name="connsiteY1" fmla="*/ 1962579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880215"/>
                      <a:gd name="connsiteY0" fmla="*/ 1962151 h 2079114"/>
                      <a:gd name="connsiteX1" fmla="*/ 178897 w 4880215"/>
                      <a:gd name="connsiteY1" fmla="*/ 1962579 h 2079114"/>
                      <a:gd name="connsiteX2" fmla="*/ 666947 w 4880215"/>
                      <a:gd name="connsiteY2" fmla="*/ 1917424 h 2079114"/>
                      <a:gd name="connsiteX3" fmla="*/ 1012392 w 4880215"/>
                      <a:gd name="connsiteY3" fmla="*/ 1910958 h 2079114"/>
                      <a:gd name="connsiteX4" fmla="*/ 1442624 w 4880215"/>
                      <a:gd name="connsiteY4" fmla="*/ 1814021 h 2079114"/>
                      <a:gd name="connsiteX5" fmla="*/ 1778691 w 4880215"/>
                      <a:gd name="connsiteY5" fmla="*/ 1819854 h 2079114"/>
                      <a:gd name="connsiteX6" fmla="*/ 2281811 w 4880215"/>
                      <a:gd name="connsiteY6" fmla="*/ 1751229 h 2079114"/>
                      <a:gd name="connsiteX7" fmla="*/ 2449438 w 4880215"/>
                      <a:gd name="connsiteY7" fmla="*/ 1738002 h 2079114"/>
                      <a:gd name="connsiteX8" fmla="*/ 2548937 w 4880215"/>
                      <a:gd name="connsiteY8" fmla="*/ 1754652 h 2079114"/>
                      <a:gd name="connsiteX9" fmla="*/ 2613560 w 4880215"/>
                      <a:gd name="connsiteY9" fmla="*/ 1817369 h 2079114"/>
                      <a:gd name="connsiteX10" fmla="*/ 2701337 w 4880215"/>
                      <a:gd name="connsiteY10" fmla="*/ 1889614 h 2079114"/>
                      <a:gd name="connsiteX11" fmla="*/ 2815049 w 4880215"/>
                      <a:gd name="connsiteY11" fmla="*/ 1967865 h 2079114"/>
                      <a:gd name="connsiteX12" fmla="*/ 2937994 w 4880215"/>
                      <a:gd name="connsiteY12" fmla="*/ 2024282 h 2079114"/>
                      <a:gd name="connsiteX13" fmla="*/ 3068853 w 4880215"/>
                      <a:gd name="connsiteY13" fmla="*/ 2065459 h 2079114"/>
                      <a:gd name="connsiteX14" fmla="*/ 3167032 w 4880215"/>
                      <a:gd name="connsiteY14" fmla="*/ 2077473 h 2079114"/>
                      <a:gd name="connsiteX15" fmla="*/ 3231071 w 4880215"/>
                      <a:gd name="connsiteY15" fmla="*/ 2077472 h 2079114"/>
                      <a:gd name="connsiteX16" fmla="*/ 3321046 w 4880215"/>
                      <a:gd name="connsiteY16" fmla="*/ 2063262 h 2079114"/>
                      <a:gd name="connsiteX17" fmla="*/ 3436371 w 4880215"/>
                      <a:gd name="connsiteY17" fmla="*/ 2036005 h 2079114"/>
                      <a:gd name="connsiteX18" fmla="*/ 3569137 w 4880215"/>
                      <a:gd name="connsiteY18" fmla="*/ 1975193 h 2079114"/>
                      <a:gd name="connsiteX19" fmla="*/ 3717726 w 4880215"/>
                      <a:gd name="connsiteY19" fmla="*/ 1883896 h 2079114"/>
                      <a:gd name="connsiteX20" fmla="*/ 3827335 w 4880215"/>
                      <a:gd name="connsiteY20" fmla="*/ 1793921 h 2079114"/>
                      <a:gd name="connsiteX21" fmla="*/ 3977538 w 4880215"/>
                      <a:gd name="connsiteY21" fmla="*/ 1641231 h 2079114"/>
                      <a:gd name="connsiteX22" fmla="*/ 4102976 w 4880215"/>
                      <a:gd name="connsiteY22" fmla="*/ 1483700 h 2079114"/>
                      <a:gd name="connsiteX23" fmla="*/ 4251272 w 4880215"/>
                      <a:gd name="connsiteY23" fmla="*/ 1268289 h 2079114"/>
                      <a:gd name="connsiteX24" fmla="*/ 4396051 w 4880215"/>
                      <a:gd name="connsiteY24" fmla="*/ 1029725 h 2079114"/>
                      <a:gd name="connsiteX25" fmla="*/ 4493354 w 4880215"/>
                      <a:gd name="connsiteY25" fmla="*/ 855785 h 2079114"/>
                      <a:gd name="connsiteX26" fmla="*/ 4618206 w 4880215"/>
                      <a:gd name="connsiteY26" fmla="*/ 595972 h 2079114"/>
                      <a:gd name="connsiteX27" fmla="*/ 4751264 w 4880215"/>
                      <a:gd name="connsiteY27" fmla="*/ 316522 h 2079114"/>
                      <a:gd name="connsiteX28" fmla="*/ 4833323 w 4880215"/>
                      <a:gd name="connsiteY28" fmla="*/ 128954 h 2079114"/>
                      <a:gd name="connsiteX29" fmla="*/ 4880215 w 4880215"/>
                      <a:gd name="connsiteY29" fmla="*/ 0 h 2079114"/>
                      <a:gd name="connsiteX30" fmla="*/ 4880215 w 4880215"/>
                      <a:gd name="connsiteY30" fmla="*/ 0 h 2079114"/>
                      <a:gd name="connsiteX31" fmla="*/ 4866878 w 4880215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39759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31019 w 4926620"/>
                      <a:gd name="connsiteY19" fmla="*/ 156224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95523"/>
                      <a:gd name="connsiteX1" fmla="*/ 225302 w 4926620"/>
                      <a:gd name="connsiteY1" fmla="*/ 1962579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1306 w 4927926"/>
                      <a:gd name="connsiteY0" fmla="*/ 1971898 h 2095523"/>
                      <a:gd name="connsiteX1" fmla="*/ 64191 w 4927926"/>
                      <a:gd name="connsiteY1" fmla="*/ 1982073 h 2095523"/>
                      <a:gd name="connsiteX2" fmla="*/ 714658 w 4927926"/>
                      <a:gd name="connsiteY2" fmla="*/ 1917424 h 2095523"/>
                      <a:gd name="connsiteX3" fmla="*/ 1060103 w 4927926"/>
                      <a:gd name="connsiteY3" fmla="*/ 1910958 h 2095523"/>
                      <a:gd name="connsiteX4" fmla="*/ 1490335 w 4927926"/>
                      <a:gd name="connsiteY4" fmla="*/ 1814021 h 2095523"/>
                      <a:gd name="connsiteX5" fmla="*/ 1826402 w 4927926"/>
                      <a:gd name="connsiteY5" fmla="*/ 1819854 h 2095523"/>
                      <a:gd name="connsiteX6" fmla="*/ 2329522 w 4927926"/>
                      <a:gd name="connsiteY6" fmla="*/ 1751229 h 2095523"/>
                      <a:gd name="connsiteX7" fmla="*/ 2497149 w 4927926"/>
                      <a:gd name="connsiteY7" fmla="*/ 1738002 h 2095523"/>
                      <a:gd name="connsiteX8" fmla="*/ 2596648 w 4927926"/>
                      <a:gd name="connsiteY8" fmla="*/ 1754652 h 2095523"/>
                      <a:gd name="connsiteX9" fmla="*/ 2661271 w 4927926"/>
                      <a:gd name="connsiteY9" fmla="*/ 1817369 h 2095523"/>
                      <a:gd name="connsiteX10" fmla="*/ 2749048 w 4927926"/>
                      <a:gd name="connsiteY10" fmla="*/ 1889614 h 2095523"/>
                      <a:gd name="connsiteX11" fmla="*/ 2862760 w 4927926"/>
                      <a:gd name="connsiteY11" fmla="*/ 1967865 h 2095523"/>
                      <a:gd name="connsiteX12" fmla="*/ 2985705 w 4927926"/>
                      <a:gd name="connsiteY12" fmla="*/ 2024282 h 2095523"/>
                      <a:gd name="connsiteX13" fmla="*/ 3116564 w 4927926"/>
                      <a:gd name="connsiteY13" fmla="*/ 2065459 h 2095523"/>
                      <a:gd name="connsiteX14" fmla="*/ 3214743 w 4927926"/>
                      <a:gd name="connsiteY14" fmla="*/ 2077473 h 2095523"/>
                      <a:gd name="connsiteX15" fmla="*/ 3278782 w 4927926"/>
                      <a:gd name="connsiteY15" fmla="*/ 2077472 h 2095523"/>
                      <a:gd name="connsiteX16" fmla="*/ 3368757 w 4927926"/>
                      <a:gd name="connsiteY16" fmla="*/ 2063262 h 2095523"/>
                      <a:gd name="connsiteX17" fmla="*/ 3120577 w 4927926"/>
                      <a:gd name="connsiteY17" fmla="*/ 1689987 h 2095523"/>
                      <a:gd name="connsiteX18" fmla="*/ 3214672 w 4927926"/>
                      <a:gd name="connsiteY18" fmla="*/ 1614554 h 2095523"/>
                      <a:gd name="connsiteX19" fmla="*/ 3332325 w 4927926"/>
                      <a:gd name="connsiteY19" fmla="*/ 1562246 h 2095523"/>
                      <a:gd name="connsiteX20" fmla="*/ 3565679 w 4927926"/>
                      <a:gd name="connsiteY20" fmla="*/ 1491764 h 2095523"/>
                      <a:gd name="connsiteX21" fmla="*/ 3785491 w 4927926"/>
                      <a:gd name="connsiteY21" fmla="*/ 1397556 h 2095523"/>
                      <a:gd name="connsiteX22" fmla="*/ 4019205 w 4927926"/>
                      <a:gd name="connsiteY22" fmla="*/ 1283886 h 2095523"/>
                      <a:gd name="connsiteX23" fmla="*/ 4206173 w 4927926"/>
                      <a:gd name="connsiteY23" fmla="*/ 1141578 h 2095523"/>
                      <a:gd name="connsiteX24" fmla="*/ 4343219 w 4927926"/>
                      <a:gd name="connsiteY24" fmla="*/ 1010231 h 2095523"/>
                      <a:gd name="connsiteX25" fmla="*/ 4517864 w 4927926"/>
                      <a:gd name="connsiteY25" fmla="*/ 855785 h 2095523"/>
                      <a:gd name="connsiteX26" fmla="*/ 4665917 w 4927926"/>
                      <a:gd name="connsiteY26" fmla="*/ 595972 h 2095523"/>
                      <a:gd name="connsiteX27" fmla="*/ 4798975 w 4927926"/>
                      <a:gd name="connsiteY27" fmla="*/ 316522 h 2095523"/>
                      <a:gd name="connsiteX28" fmla="*/ 4881034 w 4927926"/>
                      <a:gd name="connsiteY28" fmla="*/ 128954 h 2095523"/>
                      <a:gd name="connsiteX29" fmla="*/ 4927926 w 4927926"/>
                      <a:gd name="connsiteY29" fmla="*/ 0 h 2095523"/>
                      <a:gd name="connsiteX30" fmla="*/ 4927926 w 4927926"/>
                      <a:gd name="connsiteY30" fmla="*/ 0 h 2095523"/>
                      <a:gd name="connsiteX31" fmla="*/ 4914589 w 4927926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794128"/>
                      <a:gd name="connsiteY0" fmla="*/ 1982073 h 2095523"/>
                      <a:gd name="connsiteX1" fmla="*/ 580860 w 4794128"/>
                      <a:gd name="connsiteY1" fmla="*/ 1917424 h 2095523"/>
                      <a:gd name="connsiteX2" fmla="*/ 926305 w 4794128"/>
                      <a:gd name="connsiteY2" fmla="*/ 1910958 h 2095523"/>
                      <a:gd name="connsiteX3" fmla="*/ 1356537 w 4794128"/>
                      <a:gd name="connsiteY3" fmla="*/ 1814021 h 2095523"/>
                      <a:gd name="connsiteX4" fmla="*/ 1692604 w 4794128"/>
                      <a:gd name="connsiteY4" fmla="*/ 1819854 h 2095523"/>
                      <a:gd name="connsiteX5" fmla="*/ 2195724 w 4794128"/>
                      <a:gd name="connsiteY5" fmla="*/ 1751229 h 2095523"/>
                      <a:gd name="connsiteX6" fmla="*/ 2363351 w 4794128"/>
                      <a:gd name="connsiteY6" fmla="*/ 1738002 h 2095523"/>
                      <a:gd name="connsiteX7" fmla="*/ 2462850 w 4794128"/>
                      <a:gd name="connsiteY7" fmla="*/ 1754652 h 2095523"/>
                      <a:gd name="connsiteX8" fmla="*/ 2527473 w 4794128"/>
                      <a:gd name="connsiteY8" fmla="*/ 1817369 h 2095523"/>
                      <a:gd name="connsiteX9" fmla="*/ 2615250 w 4794128"/>
                      <a:gd name="connsiteY9" fmla="*/ 1889614 h 2095523"/>
                      <a:gd name="connsiteX10" fmla="*/ 2728962 w 4794128"/>
                      <a:gd name="connsiteY10" fmla="*/ 1967865 h 2095523"/>
                      <a:gd name="connsiteX11" fmla="*/ 2851907 w 4794128"/>
                      <a:gd name="connsiteY11" fmla="*/ 2024282 h 2095523"/>
                      <a:gd name="connsiteX12" fmla="*/ 2982766 w 4794128"/>
                      <a:gd name="connsiteY12" fmla="*/ 2065459 h 2095523"/>
                      <a:gd name="connsiteX13" fmla="*/ 3080945 w 4794128"/>
                      <a:gd name="connsiteY13" fmla="*/ 2077473 h 2095523"/>
                      <a:gd name="connsiteX14" fmla="*/ 3144984 w 4794128"/>
                      <a:gd name="connsiteY14" fmla="*/ 2077472 h 2095523"/>
                      <a:gd name="connsiteX15" fmla="*/ 3234959 w 4794128"/>
                      <a:gd name="connsiteY15" fmla="*/ 2063262 h 2095523"/>
                      <a:gd name="connsiteX16" fmla="*/ 2986779 w 4794128"/>
                      <a:gd name="connsiteY16" fmla="*/ 1689987 h 2095523"/>
                      <a:gd name="connsiteX17" fmla="*/ 3080874 w 4794128"/>
                      <a:gd name="connsiteY17" fmla="*/ 1614554 h 2095523"/>
                      <a:gd name="connsiteX18" fmla="*/ 3198527 w 4794128"/>
                      <a:gd name="connsiteY18" fmla="*/ 1562246 h 2095523"/>
                      <a:gd name="connsiteX19" fmla="*/ 3431881 w 4794128"/>
                      <a:gd name="connsiteY19" fmla="*/ 1491764 h 2095523"/>
                      <a:gd name="connsiteX20" fmla="*/ 3651693 w 4794128"/>
                      <a:gd name="connsiteY20" fmla="*/ 1397556 h 2095523"/>
                      <a:gd name="connsiteX21" fmla="*/ 3885407 w 4794128"/>
                      <a:gd name="connsiteY21" fmla="*/ 1283886 h 2095523"/>
                      <a:gd name="connsiteX22" fmla="*/ 4072375 w 4794128"/>
                      <a:gd name="connsiteY22" fmla="*/ 1141578 h 2095523"/>
                      <a:gd name="connsiteX23" fmla="*/ 4209421 w 4794128"/>
                      <a:gd name="connsiteY23" fmla="*/ 1010231 h 2095523"/>
                      <a:gd name="connsiteX24" fmla="*/ 4384066 w 4794128"/>
                      <a:gd name="connsiteY24" fmla="*/ 855785 h 2095523"/>
                      <a:gd name="connsiteX25" fmla="*/ 4532119 w 4794128"/>
                      <a:gd name="connsiteY25" fmla="*/ 595972 h 2095523"/>
                      <a:gd name="connsiteX26" fmla="*/ 4665177 w 4794128"/>
                      <a:gd name="connsiteY26" fmla="*/ 316522 h 2095523"/>
                      <a:gd name="connsiteX27" fmla="*/ 4747236 w 4794128"/>
                      <a:gd name="connsiteY27" fmla="*/ 128954 h 2095523"/>
                      <a:gd name="connsiteX28" fmla="*/ 4794128 w 4794128"/>
                      <a:gd name="connsiteY28" fmla="*/ 0 h 2095523"/>
                      <a:gd name="connsiteX29" fmla="*/ 4794128 w 4794128"/>
                      <a:gd name="connsiteY29" fmla="*/ 0 h 2095523"/>
                      <a:gd name="connsiteX30" fmla="*/ 4780791 w 4794128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758747 w 4972015"/>
                      <a:gd name="connsiteY1" fmla="*/ 1917424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816339 w 4972015"/>
                      <a:gd name="connsiteY9" fmla="*/ 1870120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42527 w 4972015"/>
                      <a:gd name="connsiteY22" fmla="*/ 1161072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1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2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4204"/>
                      <a:gd name="connsiteX1" fmla="*/ 302430 w 4972015"/>
                      <a:gd name="connsiteY1" fmla="*/ 1951541 h 2104204"/>
                      <a:gd name="connsiteX2" fmla="*/ 555065 w 4972015"/>
                      <a:gd name="connsiteY2" fmla="*/ 1945072 h 2104204"/>
                      <a:gd name="connsiteX3" fmla="*/ 815146 w 4972015"/>
                      <a:gd name="connsiteY3" fmla="*/ 1930985 h 2104204"/>
                      <a:gd name="connsiteX4" fmla="*/ 1081606 w 4972015"/>
                      <a:gd name="connsiteY4" fmla="*/ 1907578 h 2104204"/>
                      <a:gd name="connsiteX5" fmla="*/ 1399105 w 4972015"/>
                      <a:gd name="connsiteY5" fmla="*/ 1868193 h 2104204"/>
                      <a:gd name="connsiteX6" fmla="*/ 1659542 w 4972015"/>
                      <a:gd name="connsiteY6" fmla="*/ 1840345 h 2104204"/>
                      <a:gd name="connsiteX7" fmla="*/ 1913724 w 4972015"/>
                      <a:gd name="connsiteY7" fmla="*/ 1813134 h 2104204"/>
                      <a:gd name="connsiteX8" fmla="*/ 2171703 w 4972015"/>
                      <a:gd name="connsiteY8" fmla="*/ 1802748 h 2104204"/>
                      <a:gd name="connsiteX9" fmla="*/ 2491504 w 4972015"/>
                      <a:gd name="connsiteY9" fmla="*/ 1797017 h 2104204"/>
                      <a:gd name="connsiteX10" fmla="*/ 2906849 w 4972015"/>
                      <a:gd name="connsiteY10" fmla="*/ 1967865 h 2104204"/>
                      <a:gd name="connsiteX11" fmla="*/ 3029794 w 4972015"/>
                      <a:gd name="connsiteY11" fmla="*/ 2024282 h 2104204"/>
                      <a:gd name="connsiteX12" fmla="*/ 3160653 w 4972015"/>
                      <a:gd name="connsiteY12" fmla="*/ 2065459 h 2104204"/>
                      <a:gd name="connsiteX13" fmla="*/ 3258832 w 4972015"/>
                      <a:gd name="connsiteY13" fmla="*/ 2077473 h 2104204"/>
                      <a:gd name="connsiteX14" fmla="*/ 3164666 w 4972015"/>
                      <a:gd name="connsiteY14" fmla="*/ 1689987 h 2104204"/>
                      <a:gd name="connsiteX15" fmla="*/ 3258761 w 4972015"/>
                      <a:gd name="connsiteY15" fmla="*/ 1614554 h 2104204"/>
                      <a:gd name="connsiteX16" fmla="*/ 3376414 w 4972015"/>
                      <a:gd name="connsiteY16" fmla="*/ 1562246 h 2104204"/>
                      <a:gd name="connsiteX17" fmla="*/ 3609768 w 4972015"/>
                      <a:gd name="connsiteY17" fmla="*/ 1491764 h 2104204"/>
                      <a:gd name="connsiteX18" fmla="*/ 3829580 w 4972015"/>
                      <a:gd name="connsiteY18" fmla="*/ 1397556 h 2104204"/>
                      <a:gd name="connsiteX19" fmla="*/ 4063294 w 4972015"/>
                      <a:gd name="connsiteY19" fmla="*/ 1283886 h 2104204"/>
                      <a:gd name="connsiteX20" fmla="*/ 4242527 w 4972015"/>
                      <a:gd name="connsiteY20" fmla="*/ 1161072 h 2104204"/>
                      <a:gd name="connsiteX21" fmla="*/ 4402776 w 4972015"/>
                      <a:gd name="connsiteY21" fmla="*/ 1019978 h 2104204"/>
                      <a:gd name="connsiteX22" fmla="*/ 4561953 w 4972015"/>
                      <a:gd name="connsiteY22" fmla="*/ 855785 h 2104204"/>
                      <a:gd name="connsiteX23" fmla="*/ 4710006 w 4972015"/>
                      <a:gd name="connsiteY23" fmla="*/ 595972 h 2104204"/>
                      <a:gd name="connsiteX24" fmla="*/ 4843064 w 4972015"/>
                      <a:gd name="connsiteY24" fmla="*/ 316522 h 2104204"/>
                      <a:gd name="connsiteX25" fmla="*/ 4925123 w 4972015"/>
                      <a:gd name="connsiteY25" fmla="*/ 128954 h 2104204"/>
                      <a:gd name="connsiteX26" fmla="*/ 4972015 w 4972015"/>
                      <a:gd name="connsiteY26" fmla="*/ 0 h 2104204"/>
                      <a:gd name="connsiteX27" fmla="*/ 4972015 w 4972015"/>
                      <a:gd name="connsiteY27" fmla="*/ 0 h 2104204"/>
                      <a:gd name="connsiteX28" fmla="*/ 4958678 w 4972015"/>
                      <a:gd name="connsiteY28" fmla="*/ 38109 h 2104204"/>
                      <a:gd name="connsiteX0" fmla="*/ 0 w 4972015"/>
                      <a:gd name="connsiteY0" fmla="*/ 1972326 h 2084817"/>
                      <a:gd name="connsiteX1" fmla="*/ 302430 w 4972015"/>
                      <a:gd name="connsiteY1" fmla="*/ 1951541 h 2084817"/>
                      <a:gd name="connsiteX2" fmla="*/ 555065 w 4972015"/>
                      <a:gd name="connsiteY2" fmla="*/ 1945072 h 2084817"/>
                      <a:gd name="connsiteX3" fmla="*/ 815146 w 4972015"/>
                      <a:gd name="connsiteY3" fmla="*/ 1930985 h 2084817"/>
                      <a:gd name="connsiteX4" fmla="*/ 1081606 w 4972015"/>
                      <a:gd name="connsiteY4" fmla="*/ 1907578 h 2084817"/>
                      <a:gd name="connsiteX5" fmla="*/ 1399105 w 4972015"/>
                      <a:gd name="connsiteY5" fmla="*/ 1868193 h 2084817"/>
                      <a:gd name="connsiteX6" fmla="*/ 1659542 w 4972015"/>
                      <a:gd name="connsiteY6" fmla="*/ 1840345 h 2084817"/>
                      <a:gd name="connsiteX7" fmla="*/ 1913724 w 4972015"/>
                      <a:gd name="connsiteY7" fmla="*/ 1813134 h 2084817"/>
                      <a:gd name="connsiteX8" fmla="*/ 2171703 w 4972015"/>
                      <a:gd name="connsiteY8" fmla="*/ 1802748 h 2084817"/>
                      <a:gd name="connsiteX9" fmla="*/ 2491504 w 4972015"/>
                      <a:gd name="connsiteY9" fmla="*/ 1797017 h 2084817"/>
                      <a:gd name="connsiteX10" fmla="*/ 2906849 w 4972015"/>
                      <a:gd name="connsiteY10" fmla="*/ 1967865 h 2084817"/>
                      <a:gd name="connsiteX11" fmla="*/ 3029794 w 4972015"/>
                      <a:gd name="connsiteY11" fmla="*/ 2024282 h 2084817"/>
                      <a:gd name="connsiteX12" fmla="*/ 3160653 w 4972015"/>
                      <a:gd name="connsiteY12" fmla="*/ 2065459 h 2084817"/>
                      <a:gd name="connsiteX13" fmla="*/ 3164666 w 4972015"/>
                      <a:gd name="connsiteY13" fmla="*/ 1689987 h 2084817"/>
                      <a:gd name="connsiteX14" fmla="*/ 3258761 w 4972015"/>
                      <a:gd name="connsiteY14" fmla="*/ 1614554 h 2084817"/>
                      <a:gd name="connsiteX15" fmla="*/ 3376414 w 4972015"/>
                      <a:gd name="connsiteY15" fmla="*/ 1562246 h 2084817"/>
                      <a:gd name="connsiteX16" fmla="*/ 3609768 w 4972015"/>
                      <a:gd name="connsiteY16" fmla="*/ 1491764 h 2084817"/>
                      <a:gd name="connsiteX17" fmla="*/ 3829580 w 4972015"/>
                      <a:gd name="connsiteY17" fmla="*/ 1397556 h 2084817"/>
                      <a:gd name="connsiteX18" fmla="*/ 4063294 w 4972015"/>
                      <a:gd name="connsiteY18" fmla="*/ 1283886 h 2084817"/>
                      <a:gd name="connsiteX19" fmla="*/ 4242527 w 4972015"/>
                      <a:gd name="connsiteY19" fmla="*/ 1161072 h 2084817"/>
                      <a:gd name="connsiteX20" fmla="*/ 4402776 w 4972015"/>
                      <a:gd name="connsiteY20" fmla="*/ 1019978 h 2084817"/>
                      <a:gd name="connsiteX21" fmla="*/ 4561953 w 4972015"/>
                      <a:gd name="connsiteY21" fmla="*/ 855785 h 2084817"/>
                      <a:gd name="connsiteX22" fmla="*/ 4710006 w 4972015"/>
                      <a:gd name="connsiteY22" fmla="*/ 595972 h 2084817"/>
                      <a:gd name="connsiteX23" fmla="*/ 4843064 w 4972015"/>
                      <a:gd name="connsiteY23" fmla="*/ 316522 h 2084817"/>
                      <a:gd name="connsiteX24" fmla="*/ 4925123 w 4972015"/>
                      <a:gd name="connsiteY24" fmla="*/ 128954 h 2084817"/>
                      <a:gd name="connsiteX25" fmla="*/ 4972015 w 4972015"/>
                      <a:gd name="connsiteY25" fmla="*/ 0 h 2084817"/>
                      <a:gd name="connsiteX26" fmla="*/ 4972015 w 4972015"/>
                      <a:gd name="connsiteY26" fmla="*/ 0 h 2084817"/>
                      <a:gd name="connsiteX27" fmla="*/ 4958678 w 4972015"/>
                      <a:gd name="connsiteY27" fmla="*/ 38109 h 2084817"/>
                      <a:gd name="connsiteX0" fmla="*/ 0 w 4972015"/>
                      <a:gd name="connsiteY0" fmla="*/ 1972326 h 2040335"/>
                      <a:gd name="connsiteX1" fmla="*/ 302430 w 4972015"/>
                      <a:gd name="connsiteY1" fmla="*/ 1951541 h 2040335"/>
                      <a:gd name="connsiteX2" fmla="*/ 555065 w 4972015"/>
                      <a:gd name="connsiteY2" fmla="*/ 1945072 h 2040335"/>
                      <a:gd name="connsiteX3" fmla="*/ 815146 w 4972015"/>
                      <a:gd name="connsiteY3" fmla="*/ 1930985 h 2040335"/>
                      <a:gd name="connsiteX4" fmla="*/ 1081606 w 4972015"/>
                      <a:gd name="connsiteY4" fmla="*/ 1907578 h 2040335"/>
                      <a:gd name="connsiteX5" fmla="*/ 1399105 w 4972015"/>
                      <a:gd name="connsiteY5" fmla="*/ 1868193 h 2040335"/>
                      <a:gd name="connsiteX6" fmla="*/ 1659542 w 4972015"/>
                      <a:gd name="connsiteY6" fmla="*/ 1840345 h 2040335"/>
                      <a:gd name="connsiteX7" fmla="*/ 1913724 w 4972015"/>
                      <a:gd name="connsiteY7" fmla="*/ 1813134 h 2040335"/>
                      <a:gd name="connsiteX8" fmla="*/ 2171703 w 4972015"/>
                      <a:gd name="connsiteY8" fmla="*/ 1802748 h 2040335"/>
                      <a:gd name="connsiteX9" fmla="*/ 2491504 w 4972015"/>
                      <a:gd name="connsiteY9" fmla="*/ 1797017 h 2040335"/>
                      <a:gd name="connsiteX10" fmla="*/ 2906849 w 4972015"/>
                      <a:gd name="connsiteY10" fmla="*/ 1967865 h 2040335"/>
                      <a:gd name="connsiteX11" fmla="*/ 3029794 w 4972015"/>
                      <a:gd name="connsiteY11" fmla="*/ 2024282 h 2040335"/>
                      <a:gd name="connsiteX12" fmla="*/ 3164666 w 4972015"/>
                      <a:gd name="connsiteY12" fmla="*/ 1689987 h 2040335"/>
                      <a:gd name="connsiteX13" fmla="*/ 3258761 w 4972015"/>
                      <a:gd name="connsiteY13" fmla="*/ 1614554 h 2040335"/>
                      <a:gd name="connsiteX14" fmla="*/ 3376414 w 4972015"/>
                      <a:gd name="connsiteY14" fmla="*/ 1562246 h 2040335"/>
                      <a:gd name="connsiteX15" fmla="*/ 3609768 w 4972015"/>
                      <a:gd name="connsiteY15" fmla="*/ 1491764 h 2040335"/>
                      <a:gd name="connsiteX16" fmla="*/ 3829580 w 4972015"/>
                      <a:gd name="connsiteY16" fmla="*/ 1397556 h 2040335"/>
                      <a:gd name="connsiteX17" fmla="*/ 4063294 w 4972015"/>
                      <a:gd name="connsiteY17" fmla="*/ 1283886 h 2040335"/>
                      <a:gd name="connsiteX18" fmla="*/ 4242527 w 4972015"/>
                      <a:gd name="connsiteY18" fmla="*/ 1161072 h 2040335"/>
                      <a:gd name="connsiteX19" fmla="*/ 4402776 w 4972015"/>
                      <a:gd name="connsiteY19" fmla="*/ 1019978 h 2040335"/>
                      <a:gd name="connsiteX20" fmla="*/ 4561953 w 4972015"/>
                      <a:gd name="connsiteY20" fmla="*/ 855785 h 2040335"/>
                      <a:gd name="connsiteX21" fmla="*/ 4710006 w 4972015"/>
                      <a:gd name="connsiteY21" fmla="*/ 595972 h 2040335"/>
                      <a:gd name="connsiteX22" fmla="*/ 4843064 w 4972015"/>
                      <a:gd name="connsiteY22" fmla="*/ 316522 h 2040335"/>
                      <a:gd name="connsiteX23" fmla="*/ 4925123 w 4972015"/>
                      <a:gd name="connsiteY23" fmla="*/ 128954 h 2040335"/>
                      <a:gd name="connsiteX24" fmla="*/ 4972015 w 4972015"/>
                      <a:gd name="connsiteY24" fmla="*/ 0 h 2040335"/>
                      <a:gd name="connsiteX25" fmla="*/ 4972015 w 4972015"/>
                      <a:gd name="connsiteY25" fmla="*/ 0 h 2040335"/>
                      <a:gd name="connsiteX26" fmla="*/ 4958678 w 4972015"/>
                      <a:gd name="connsiteY26" fmla="*/ 38109 h 2040335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906849 w 4972015"/>
                      <a:gd name="connsiteY10" fmla="*/ 1967865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77523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63968 w 4972015"/>
                      <a:gd name="connsiteY8" fmla="*/ 180762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4518 w 4972015"/>
                      <a:gd name="connsiteY12" fmla="*/ 1596899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69890 h 1969890"/>
                      <a:gd name="connsiteX1" fmla="*/ 302430 w 4972015"/>
                      <a:gd name="connsiteY1" fmla="*/ 1951541 h 1969890"/>
                      <a:gd name="connsiteX2" fmla="*/ 555065 w 4972015"/>
                      <a:gd name="connsiteY2" fmla="*/ 1945072 h 1969890"/>
                      <a:gd name="connsiteX3" fmla="*/ 815146 w 4972015"/>
                      <a:gd name="connsiteY3" fmla="*/ 1930985 h 1969890"/>
                      <a:gd name="connsiteX4" fmla="*/ 1081606 w 4972015"/>
                      <a:gd name="connsiteY4" fmla="*/ 1907578 h 1969890"/>
                      <a:gd name="connsiteX5" fmla="*/ 1399105 w 4972015"/>
                      <a:gd name="connsiteY5" fmla="*/ 1880377 h 1969890"/>
                      <a:gd name="connsiteX6" fmla="*/ 1651808 w 4972015"/>
                      <a:gd name="connsiteY6" fmla="*/ 1850092 h 1969890"/>
                      <a:gd name="connsiteX7" fmla="*/ 1929193 w 4972015"/>
                      <a:gd name="connsiteY7" fmla="*/ 1822881 h 1969890"/>
                      <a:gd name="connsiteX8" fmla="*/ 2156233 w 4972015"/>
                      <a:gd name="connsiteY8" fmla="*/ 1793002 h 1969890"/>
                      <a:gd name="connsiteX9" fmla="*/ 2487636 w 4972015"/>
                      <a:gd name="connsiteY9" fmla="*/ 1745846 h 1969890"/>
                      <a:gd name="connsiteX10" fmla="*/ 2748298 w 4972015"/>
                      <a:gd name="connsiteY10" fmla="*/ 1697387 h 1969890"/>
                      <a:gd name="connsiteX11" fmla="*/ 2898930 w 4972015"/>
                      <a:gd name="connsiteY11" fmla="*/ 1659551 h 1969890"/>
                      <a:gd name="connsiteX12" fmla="*/ 3094518 w 4972015"/>
                      <a:gd name="connsiteY12" fmla="*/ 1596899 h 1969890"/>
                      <a:gd name="connsiteX13" fmla="*/ 3244934 w 4972015"/>
                      <a:gd name="connsiteY13" fmla="*/ 1520822 h 1969890"/>
                      <a:gd name="connsiteX14" fmla="*/ 3428161 w 4972015"/>
                      <a:gd name="connsiteY14" fmla="*/ 1405880 h 1969890"/>
                      <a:gd name="connsiteX15" fmla="*/ 3605434 w 4972015"/>
                      <a:gd name="connsiteY15" fmla="*/ 1238661 h 1969890"/>
                      <a:gd name="connsiteX16" fmla="*/ 3699057 w 4972015"/>
                      <a:gd name="connsiteY16" fmla="*/ 1089681 h 1969890"/>
                      <a:gd name="connsiteX17" fmla="*/ 3990363 w 4972015"/>
                      <a:gd name="connsiteY17" fmla="*/ 931559 h 1969890"/>
                      <a:gd name="connsiteX18" fmla="*/ 4206649 w 4972015"/>
                      <a:gd name="connsiteY18" fmla="*/ 790463 h 1969890"/>
                      <a:gd name="connsiteX19" fmla="*/ 4302054 w 4972015"/>
                      <a:gd name="connsiteY19" fmla="*/ 679236 h 1969890"/>
                      <a:gd name="connsiteX20" fmla="*/ 4485860 w 4972015"/>
                      <a:gd name="connsiteY20" fmla="*/ 543007 h 1969890"/>
                      <a:gd name="connsiteX21" fmla="*/ 4843064 w 4972015"/>
                      <a:gd name="connsiteY21" fmla="*/ 316522 h 1969890"/>
                      <a:gd name="connsiteX22" fmla="*/ 4925123 w 4972015"/>
                      <a:gd name="connsiteY22" fmla="*/ 128954 h 1969890"/>
                      <a:gd name="connsiteX23" fmla="*/ 4972015 w 4972015"/>
                      <a:gd name="connsiteY23" fmla="*/ 0 h 1969890"/>
                      <a:gd name="connsiteX24" fmla="*/ 4972015 w 4972015"/>
                      <a:gd name="connsiteY24" fmla="*/ 0 h 1969890"/>
                      <a:gd name="connsiteX25" fmla="*/ 4958678 w 4972015"/>
                      <a:gd name="connsiteY25" fmla="*/ 38109 h 1969890"/>
                      <a:gd name="connsiteX0" fmla="*/ 13315 w 4985330"/>
                      <a:gd name="connsiteY0" fmla="*/ 1969890 h 1971704"/>
                      <a:gd name="connsiteX1" fmla="*/ 25490 w 4985330"/>
                      <a:gd name="connsiteY1" fmla="*/ 1970462 h 1971704"/>
                      <a:gd name="connsiteX2" fmla="*/ 315745 w 4985330"/>
                      <a:gd name="connsiteY2" fmla="*/ 1951541 h 1971704"/>
                      <a:gd name="connsiteX3" fmla="*/ 568380 w 4985330"/>
                      <a:gd name="connsiteY3" fmla="*/ 1945072 h 1971704"/>
                      <a:gd name="connsiteX4" fmla="*/ 828461 w 4985330"/>
                      <a:gd name="connsiteY4" fmla="*/ 1930985 h 1971704"/>
                      <a:gd name="connsiteX5" fmla="*/ 1094921 w 4985330"/>
                      <a:gd name="connsiteY5" fmla="*/ 1907578 h 1971704"/>
                      <a:gd name="connsiteX6" fmla="*/ 1412420 w 4985330"/>
                      <a:gd name="connsiteY6" fmla="*/ 1880377 h 1971704"/>
                      <a:gd name="connsiteX7" fmla="*/ 1665123 w 4985330"/>
                      <a:gd name="connsiteY7" fmla="*/ 1850092 h 1971704"/>
                      <a:gd name="connsiteX8" fmla="*/ 1942508 w 4985330"/>
                      <a:gd name="connsiteY8" fmla="*/ 1822881 h 1971704"/>
                      <a:gd name="connsiteX9" fmla="*/ 2169548 w 4985330"/>
                      <a:gd name="connsiteY9" fmla="*/ 1793002 h 1971704"/>
                      <a:gd name="connsiteX10" fmla="*/ 2500951 w 4985330"/>
                      <a:gd name="connsiteY10" fmla="*/ 1745846 h 1971704"/>
                      <a:gd name="connsiteX11" fmla="*/ 2761613 w 4985330"/>
                      <a:gd name="connsiteY11" fmla="*/ 1697387 h 1971704"/>
                      <a:gd name="connsiteX12" fmla="*/ 2912245 w 4985330"/>
                      <a:gd name="connsiteY12" fmla="*/ 1659551 h 1971704"/>
                      <a:gd name="connsiteX13" fmla="*/ 3107833 w 4985330"/>
                      <a:gd name="connsiteY13" fmla="*/ 1596899 h 1971704"/>
                      <a:gd name="connsiteX14" fmla="*/ 3258249 w 4985330"/>
                      <a:gd name="connsiteY14" fmla="*/ 1520822 h 1971704"/>
                      <a:gd name="connsiteX15" fmla="*/ 3441476 w 4985330"/>
                      <a:gd name="connsiteY15" fmla="*/ 1405880 h 1971704"/>
                      <a:gd name="connsiteX16" fmla="*/ 3618749 w 4985330"/>
                      <a:gd name="connsiteY16" fmla="*/ 1238661 h 1971704"/>
                      <a:gd name="connsiteX17" fmla="*/ 3712372 w 4985330"/>
                      <a:gd name="connsiteY17" fmla="*/ 1089681 h 1971704"/>
                      <a:gd name="connsiteX18" fmla="*/ 4003678 w 4985330"/>
                      <a:gd name="connsiteY18" fmla="*/ 931559 h 1971704"/>
                      <a:gd name="connsiteX19" fmla="*/ 4219964 w 4985330"/>
                      <a:gd name="connsiteY19" fmla="*/ 790463 h 1971704"/>
                      <a:gd name="connsiteX20" fmla="*/ 4315369 w 4985330"/>
                      <a:gd name="connsiteY20" fmla="*/ 679236 h 1971704"/>
                      <a:gd name="connsiteX21" fmla="*/ 4499175 w 4985330"/>
                      <a:gd name="connsiteY21" fmla="*/ 543007 h 1971704"/>
                      <a:gd name="connsiteX22" fmla="*/ 4856379 w 4985330"/>
                      <a:gd name="connsiteY22" fmla="*/ 316522 h 1971704"/>
                      <a:gd name="connsiteX23" fmla="*/ 4938438 w 4985330"/>
                      <a:gd name="connsiteY23" fmla="*/ 128954 h 1971704"/>
                      <a:gd name="connsiteX24" fmla="*/ 4985330 w 4985330"/>
                      <a:gd name="connsiteY24" fmla="*/ 0 h 1971704"/>
                      <a:gd name="connsiteX25" fmla="*/ 4985330 w 4985330"/>
                      <a:gd name="connsiteY25" fmla="*/ 0 h 1971704"/>
                      <a:gd name="connsiteX26" fmla="*/ 4971993 w 4985330"/>
                      <a:gd name="connsiteY26" fmla="*/ 38109 h 1971704"/>
                      <a:gd name="connsiteX0" fmla="*/ 0 w 4972015"/>
                      <a:gd name="connsiteY0" fmla="*/ 1969890 h 1969890"/>
                      <a:gd name="connsiteX1" fmla="*/ 120453 w 4972015"/>
                      <a:gd name="connsiteY1" fmla="*/ 1955841 h 1969890"/>
                      <a:gd name="connsiteX2" fmla="*/ 302430 w 4972015"/>
                      <a:gd name="connsiteY2" fmla="*/ 1951541 h 1969890"/>
                      <a:gd name="connsiteX3" fmla="*/ 555065 w 4972015"/>
                      <a:gd name="connsiteY3" fmla="*/ 1945072 h 1969890"/>
                      <a:gd name="connsiteX4" fmla="*/ 815146 w 4972015"/>
                      <a:gd name="connsiteY4" fmla="*/ 1930985 h 1969890"/>
                      <a:gd name="connsiteX5" fmla="*/ 1081606 w 4972015"/>
                      <a:gd name="connsiteY5" fmla="*/ 1907578 h 1969890"/>
                      <a:gd name="connsiteX6" fmla="*/ 1399105 w 4972015"/>
                      <a:gd name="connsiteY6" fmla="*/ 1880377 h 1969890"/>
                      <a:gd name="connsiteX7" fmla="*/ 1651808 w 4972015"/>
                      <a:gd name="connsiteY7" fmla="*/ 1850092 h 1969890"/>
                      <a:gd name="connsiteX8" fmla="*/ 1929193 w 4972015"/>
                      <a:gd name="connsiteY8" fmla="*/ 1822881 h 1969890"/>
                      <a:gd name="connsiteX9" fmla="*/ 2156233 w 4972015"/>
                      <a:gd name="connsiteY9" fmla="*/ 1793002 h 1969890"/>
                      <a:gd name="connsiteX10" fmla="*/ 2487636 w 4972015"/>
                      <a:gd name="connsiteY10" fmla="*/ 1745846 h 1969890"/>
                      <a:gd name="connsiteX11" fmla="*/ 2748298 w 4972015"/>
                      <a:gd name="connsiteY11" fmla="*/ 1697387 h 1969890"/>
                      <a:gd name="connsiteX12" fmla="*/ 2898930 w 4972015"/>
                      <a:gd name="connsiteY12" fmla="*/ 1659551 h 1969890"/>
                      <a:gd name="connsiteX13" fmla="*/ 3094518 w 4972015"/>
                      <a:gd name="connsiteY13" fmla="*/ 1596899 h 1969890"/>
                      <a:gd name="connsiteX14" fmla="*/ 3244934 w 4972015"/>
                      <a:gd name="connsiteY14" fmla="*/ 1520822 h 1969890"/>
                      <a:gd name="connsiteX15" fmla="*/ 3428161 w 4972015"/>
                      <a:gd name="connsiteY15" fmla="*/ 1405880 h 1969890"/>
                      <a:gd name="connsiteX16" fmla="*/ 3605434 w 4972015"/>
                      <a:gd name="connsiteY16" fmla="*/ 1238661 h 1969890"/>
                      <a:gd name="connsiteX17" fmla="*/ 3699057 w 4972015"/>
                      <a:gd name="connsiteY17" fmla="*/ 1089681 h 1969890"/>
                      <a:gd name="connsiteX18" fmla="*/ 3990363 w 4972015"/>
                      <a:gd name="connsiteY18" fmla="*/ 931559 h 1969890"/>
                      <a:gd name="connsiteX19" fmla="*/ 4206649 w 4972015"/>
                      <a:gd name="connsiteY19" fmla="*/ 790463 h 1969890"/>
                      <a:gd name="connsiteX20" fmla="*/ 4302054 w 4972015"/>
                      <a:gd name="connsiteY20" fmla="*/ 679236 h 1969890"/>
                      <a:gd name="connsiteX21" fmla="*/ 4485860 w 4972015"/>
                      <a:gd name="connsiteY21" fmla="*/ 543007 h 1969890"/>
                      <a:gd name="connsiteX22" fmla="*/ 4843064 w 4972015"/>
                      <a:gd name="connsiteY22" fmla="*/ 316522 h 1969890"/>
                      <a:gd name="connsiteX23" fmla="*/ 4925123 w 4972015"/>
                      <a:gd name="connsiteY23" fmla="*/ 128954 h 1969890"/>
                      <a:gd name="connsiteX24" fmla="*/ 4972015 w 4972015"/>
                      <a:gd name="connsiteY24" fmla="*/ 0 h 1969890"/>
                      <a:gd name="connsiteX25" fmla="*/ 4972015 w 4972015"/>
                      <a:gd name="connsiteY25" fmla="*/ 0 h 1969890"/>
                      <a:gd name="connsiteX26" fmla="*/ 4958678 w 4972015"/>
                      <a:gd name="connsiteY26" fmla="*/ 38109 h 1969890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14525 w 4987483"/>
                      <a:gd name="connsiteY17" fmla="*/ 1089681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614239 w 4987483"/>
                      <a:gd name="connsiteY11" fmla="*/ 1671395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475024 w 4987483"/>
                      <a:gd name="connsiteY11" fmla="*/ 1716882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16273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384513 w 4987483"/>
                      <a:gd name="connsiteY10" fmla="*/ 1732850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87483" h="1957974">
                        <a:moveTo>
                          <a:pt x="0" y="1957706"/>
                        </a:moveTo>
                        <a:cubicBezTo>
                          <a:pt x="2029" y="1957801"/>
                          <a:pt x="85516" y="1958899"/>
                          <a:pt x="135921" y="1955841"/>
                        </a:cubicBezTo>
                        <a:lnTo>
                          <a:pt x="317898" y="1951541"/>
                        </a:lnTo>
                        <a:lnTo>
                          <a:pt x="570533" y="1945072"/>
                        </a:lnTo>
                        <a:cubicBezTo>
                          <a:pt x="655986" y="1941646"/>
                          <a:pt x="742857" y="1937234"/>
                          <a:pt x="830614" y="1930985"/>
                        </a:cubicBezTo>
                        <a:cubicBezTo>
                          <a:pt x="918371" y="1924736"/>
                          <a:pt x="999748" y="1917231"/>
                          <a:pt x="1097074" y="1907578"/>
                        </a:cubicBezTo>
                        <a:lnTo>
                          <a:pt x="1414573" y="1880377"/>
                        </a:lnTo>
                        <a:lnTo>
                          <a:pt x="1667276" y="1850092"/>
                        </a:lnTo>
                        <a:lnTo>
                          <a:pt x="1944661" y="1819632"/>
                        </a:lnTo>
                        <a:cubicBezTo>
                          <a:pt x="2028732" y="1810117"/>
                          <a:pt x="2103548" y="1794470"/>
                          <a:pt x="2176857" y="1780006"/>
                        </a:cubicBezTo>
                        <a:cubicBezTo>
                          <a:pt x="2250166" y="1765542"/>
                          <a:pt x="2320210" y="1747703"/>
                          <a:pt x="2384513" y="1732850"/>
                        </a:cubicBezTo>
                        <a:cubicBezTo>
                          <a:pt x="2448816" y="1717997"/>
                          <a:pt x="2494129" y="1711229"/>
                          <a:pt x="2562678" y="1690890"/>
                        </a:cubicBezTo>
                        <a:cubicBezTo>
                          <a:pt x="2631227" y="1670551"/>
                          <a:pt x="2718097" y="1637507"/>
                          <a:pt x="2795807" y="1610816"/>
                        </a:cubicBezTo>
                        <a:cubicBezTo>
                          <a:pt x="2863823" y="1587028"/>
                          <a:pt x="2907088" y="1572368"/>
                          <a:pt x="2970771" y="1548164"/>
                        </a:cubicBezTo>
                        <a:cubicBezTo>
                          <a:pt x="3034454" y="1523960"/>
                          <a:pt x="3111985" y="1494718"/>
                          <a:pt x="3177904" y="1465589"/>
                        </a:cubicBezTo>
                        <a:cubicBezTo>
                          <a:pt x="3243823" y="1436460"/>
                          <a:pt x="3292454" y="1412971"/>
                          <a:pt x="3366287" y="1373390"/>
                        </a:cubicBezTo>
                        <a:cubicBezTo>
                          <a:pt x="3440120" y="1333809"/>
                          <a:pt x="3548468" y="1272003"/>
                          <a:pt x="3620902" y="1228102"/>
                        </a:cubicBezTo>
                        <a:cubicBezTo>
                          <a:pt x="3693336" y="1184202"/>
                          <a:pt x="3735017" y="1156162"/>
                          <a:pt x="3800890" y="1109987"/>
                        </a:cubicBezTo>
                        <a:cubicBezTo>
                          <a:pt x="3866764" y="1063812"/>
                          <a:pt x="3950235" y="999027"/>
                          <a:pt x="4016143" y="951053"/>
                        </a:cubicBezTo>
                        <a:cubicBezTo>
                          <a:pt x="4082051" y="903079"/>
                          <a:pt x="4137513" y="865819"/>
                          <a:pt x="4196336" y="822141"/>
                        </a:cubicBezTo>
                        <a:cubicBezTo>
                          <a:pt x="4255159" y="778463"/>
                          <a:pt x="4298486" y="747960"/>
                          <a:pt x="4369083" y="688983"/>
                        </a:cubicBezTo>
                        <a:cubicBezTo>
                          <a:pt x="4439680" y="630006"/>
                          <a:pt x="4555531" y="527379"/>
                          <a:pt x="4619919" y="468280"/>
                        </a:cubicBezTo>
                        <a:cubicBezTo>
                          <a:pt x="4684307" y="409181"/>
                          <a:pt x="4708841" y="386613"/>
                          <a:pt x="4755411" y="334391"/>
                        </a:cubicBezTo>
                        <a:cubicBezTo>
                          <a:pt x="4801981" y="282169"/>
                          <a:pt x="4860663" y="210678"/>
                          <a:pt x="4899342" y="154946"/>
                        </a:cubicBezTo>
                        <a:cubicBezTo>
                          <a:pt x="4938021" y="99214"/>
                          <a:pt x="4987483" y="0"/>
                          <a:pt x="4987483" y="0"/>
                        </a:cubicBezTo>
                        <a:lnTo>
                          <a:pt x="4987483" y="0"/>
                        </a:lnTo>
                        <a:lnTo>
                          <a:pt x="4963835" y="67350"/>
                        </a:lnTo>
                      </a:path>
                    </a:pathLst>
                  </a:custGeom>
                  <a:ln w="63500">
                    <a:solidFill>
                      <a:srgbClr val="92D05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26E3C7-B435-412C-80E5-81F1A708F87A}"/>
                    </a:ext>
                  </a:extLst>
                </p:cNvPr>
                <p:cNvSpPr txBox="1"/>
                <p:nvPr/>
              </p:nvSpPr>
              <p:spPr>
                <a:xfrm>
                  <a:off x="6629403" y="5791200"/>
                  <a:ext cx="3809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t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E72FC7-E535-4A73-97C8-2F73470BFC9D}"/>
                  </a:ext>
                </a:extLst>
              </p:cNvPr>
              <p:cNvSpPr txBox="1"/>
              <p:nvPr/>
            </p:nvSpPr>
            <p:spPr>
              <a:xfrm rot="10800000">
                <a:off x="7433096" y="3383101"/>
                <a:ext cx="643400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95E06E-4CBB-4749-98F2-81860657724E}"/>
                  </a:ext>
                </a:extLst>
              </p:cNvPr>
              <p:cNvSpPr txBox="1"/>
              <p:nvPr/>
            </p:nvSpPr>
            <p:spPr>
              <a:xfrm>
                <a:off x="7504616" y="4663353"/>
                <a:ext cx="6822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ƒ (t)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56BA75-B9BD-4721-8BC8-203309539AB4}"/>
                </a:ext>
              </a:extLst>
            </p:cNvPr>
            <p:cNvSpPr txBox="1"/>
            <p:nvPr/>
          </p:nvSpPr>
          <p:spPr>
            <a:xfrm rot="5400000">
              <a:off x="6609508" y="3560051"/>
              <a:ext cx="304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{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473436-ABC3-4BF2-841B-3A70E0CC02CE}"/>
                </a:ext>
              </a:extLst>
            </p:cNvPr>
            <p:cNvSpPr txBox="1"/>
            <p:nvPr/>
          </p:nvSpPr>
          <p:spPr>
            <a:xfrm>
              <a:off x="6491372" y="3364468"/>
              <a:ext cx="5190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BE4F18D-68ED-4095-AC8F-5BA2FF3E72AD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86884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19200"/>
            <a:ext cx="8839200" cy="5638800"/>
          </a:xfrm>
        </p:spPr>
        <p:txBody>
          <a:bodyPr/>
          <a:lstStyle/>
          <a:p>
            <a:r>
              <a:rPr lang="en-US" dirty="0"/>
              <a:t>The area under the curve between a and b (“n” rectangles) is approximately equal to the sum: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+…+</a:t>
            </a:r>
            <a:r>
              <a:rPr lang="en-US" sz="2000" dirty="0"/>
              <a:t> </a:t>
            </a:r>
            <a:r>
              <a:rPr lang="en-US" dirty="0"/>
              <a:t>ƒ(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EA88C-5F2D-4944-BAE3-A1B0A9DDFDD1}"/>
              </a:ext>
            </a:extLst>
          </p:cNvPr>
          <p:cNvGrpSpPr/>
          <p:nvPr/>
        </p:nvGrpSpPr>
        <p:grpSpPr>
          <a:xfrm>
            <a:off x="4724400" y="3886200"/>
            <a:ext cx="4267200" cy="3276600"/>
            <a:chOff x="4724400" y="3429000"/>
            <a:chExt cx="4267200" cy="32766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D87458-36AD-4BFF-BB6B-3F17872A1E45}"/>
                </a:ext>
              </a:extLst>
            </p:cNvPr>
            <p:cNvGrpSpPr/>
            <p:nvPr/>
          </p:nvGrpSpPr>
          <p:grpSpPr>
            <a:xfrm>
              <a:off x="4724400" y="3429000"/>
              <a:ext cx="4114800" cy="3276600"/>
              <a:chOff x="4724400" y="3276600"/>
              <a:chExt cx="4114800" cy="32766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9EE7462-B414-4DF0-946A-6A4A57B30814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3276600"/>
                <a:chOff x="4724400" y="3276600"/>
                <a:chExt cx="4114800" cy="32766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1ACC18F-6A95-47C3-9CB8-5F46C4892725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914710"/>
                  <a:chOff x="4724400" y="3276600"/>
                  <a:chExt cx="4114800" cy="291471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1C862E8-B86F-4B7E-8E96-CB0A77FB6973}"/>
                      </a:ext>
                    </a:extLst>
                  </p:cNvPr>
                  <p:cNvGrpSpPr/>
                  <p:nvPr/>
                </p:nvGrpSpPr>
                <p:grpSpPr>
                  <a:xfrm>
                    <a:off x="4724400" y="3276600"/>
                    <a:ext cx="4114800" cy="2667000"/>
                    <a:chOff x="4287328" y="3886200"/>
                    <a:chExt cx="4114800" cy="2667000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7D78383E-3A0C-4FE7-8B71-A0FF893F82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2450" y="4191000"/>
                      <a:ext cx="3663350" cy="2209800"/>
                      <a:chOff x="3118450" y="4267200"/>
                      <a:chExt cx="3663350" cy="2209800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B0A323B6-9F17-41BA-A65B-DA0CFE06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8450" y="6172199"/>
                        <a:ext cx="304798" cy="304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C6FB38C3-0C22-4AA7-8B08-C1FD5921F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7562" y="5715000"/>
                        <a:ext cx="310552" cy="76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4BE35735-4DA3-4138-B9D9-C83B5ACFB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42428" y="5334000"/>
                        <a:ext cx="295689" cy="11429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128201E6-E6EB-44F1-AA7E-3BF7D2A4CB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2431" y="5029200"/>
                        <a:ext cx="295691" cy="1447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659F2ED1-C6CD-443F-8806-FBFFC6EE5F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2436" y="4800599"/>
                        <a:ext cx="295692" cy="16763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49E73D96-940E-4049-AA2F-8C3BF85EC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2442" y="4613694"/>
                        <a:ext cx="300487" cy="18633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86BC97B9-2F38-4CA4-9C95-C664DC3A08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243" y="4492924"/>
                        <a:ext cx="311989" cy="19840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5B065A51-AA9A-479B-A6ED-D4AB368D0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63546" y="4389408"/>
                        <a:ext cx="288985" cy="208759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46B732B9-8AEC-434A-A1C0-2FCF62783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6845" y="4389406"/>
                        <a:ext cx="297611" cy="208759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A3061BF-2D7D-41AA-8BE7-F3B06EA8A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877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752E0DB0-E7DB-4A68-84DB-E5E84D22D1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84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B2E3FD57-62E1-4070-B8B6-3066BC3BBD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700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756B7E54-5083-4E08-A186-2C9614237A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19600" y="3886200"/>
                      <a:ext cx="0" cy="2667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568B839-1708-4A87-B8B5-BD0128E28A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287328" y="6400800"/>
                      <a:ext cx="4114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16398C79-1C87-422E-A790-CDE7A407348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651562" y="4190997"/>
                      <a:ext cx="3654235" cy="2209801"/>
                    </a:xfrm>
                    <a:custGeom>
                      <a:avLst/>
                      <a:gdLst>
                        <a:gd name="connsiteX0" fmla="*/ 0 w 3352800"/>
                        <a:gd name="connsiteY0" fmla="*/ 23447 h 2102130"/>
                        <a:gd name="connsiteX1" fmla="*/ 105508 w 3352800"/>
                        <a:gd name="connsiteY1" fmla="*/ 222739 h 2102130"/>
                        <a:gd name="connsiteX2" fmla="*/ 187569 w 3352800"/>
                        <a:gd name="connsiteY2" fmla="*/ 433754 h 2102130"/>
                        <a:gd name="connsiteX3" fmla="*/ 304800 w 3352800"/>
                        <a:gd name="connsiteY3" fmla="*/ 668216 h 2102130"/>
                        <a:gd name="connsiteX4" fmla="*/ 410308 w 3352800"/>
                        <a:gd name="connsiteY4" fmla="*/ 902677 h 2102130"/>
                        <a:gd name="connsiteX5" fmla="*/ 574431 w 3352800"/>
                        <a:gd name="connsiteY5" fmla="*/ 1207477 h 2102130"/>
                        <a:gd name="connsiteX6" fmla="*/ 785446 w 3352800"/>
                        <a:gd name="connsiteY6" fmla="*/ 1500554 h 2102130"/>
                        <a:gd name="connsiteX7" fmla="*/ 914400 w 3352800"/>
                        <a:gd name="connsiteY7" fmla="*/ 1664677 h 2102130"/>
                        <a:gd name="connsiteX8" fmla="*/ 1008185 w 3352800"/>
                        <a:gd name="connsiteY8" fmla="*/ 1758462 h 2102130"/>
                        <a:gd name="connsiteX9" fmla="*/ 1078523 w 3352800"/>
                        <a:gd name="connsiteY9" fmla="*/ 1828800 h 2102130"/>
                        <a:gd name="connsiteX10" fmla="*/ 1160585 w 3352800"/>
                        <a:gd name="connsiteY10" fmla="*/ 1899139 h 2102130"/>
                        <a:gd name="connsiteX11" fmla="*/ 1289539 w 3352800"/>
                        <a:gd name="connsiteY11" fmla="*/ 1981200 h 2102130"/>
                        <a:gd name="connsiteX12" fmla="*/ 1406769 w 3352800"/>
                        <a:gd name="connsiteY12" fmla="*/ 2028093 h 2102130"/>
                        <a:gd name="connsiteX13" fmla="*/ 1535723 w 3352800"/>
                        <a:gd name="connsiteY13" fmla="*/ 2074985 h 2102130"/>
                        <a:gd name="connsiteX14" fmla="*/ 1652954 w 3352800"/>
                        <a:gd name="connsiteY14" fmla="*/ 2098431 h 2102130"/>
                        <a:gd name="connsiteX15" fmla="*/ 1699846 w 3352800"/>
                        <a:gd name="connsiteY15" fmla="*/ 2098431 h 2102130"/>
                        <a:gd name="connsiteX16" fmla="*/ 1793631 w 3352800"/>
                        <a:gd name="connsiteY16" fmla="*/ 2063262 h 2102130"/>
                        <a:gd name="connsiteX17" fmla="*/ 1910862 w 3352800"/>
                        <a:gd name="connsiteY17" fmla="*/ 2039816 h 2102130"/>
                        <a:gd name="connsiteX18" fmla="*/ 2039816 w 3352800"/>
                        <a:gd name="connsiteY18" fmla="*/ 1969477 h 2102130"/>
                        <a:gd name="connsiteX19" fmla="*/ 2192216 w 3352800"/>
                        <a:gd name="connsiteY19" fmla="*/ 1899139 h 2102130"/>
                        <a:gd name="connsiteX20" fmla="*/ 2309446 w 3352800"/>
                        <a:gd name="connsiteY20" fmla="*/ 1805354 h 2102130"/>
                        <a:gd name="connsiteX21" fmla="*/ 2450123 w 3352800"/>
                        <a:gd name="connsiteY21" fmla="*/ 1641231 h 2102130"/>
                        <a:gd name="connsiteX22" fmla="*/ 2567354 w 3352800"/>
                        <a:gd name="connsiteY22" fmla="*/ 1477108 h 2102130"/>
                        <a:gd name="connsiteX23" fmla="*/ 2731477 w 3352800"/>
                        <a:gd name="connsiteY23" fmla="*/ 1277816 h 2102130"/>
                        <a:gd name="connsiteX24" fmla="*/ 2883877 w 3352800"/>
                        <a:gd name="connsiteY24" fmla="*/ 1031631 h 2102130"/>
                        <a:gd name="connsiteX25" fmla="*/ 2965939 w 3352800"/>
                        <a:gd name="connsiteY25" fmla="*/ 855785 h 2102130"/>
                        <a:gd name="connsiteX26" fmla="*/ 3083169 w 3352800"/>
                        <a:gd name="connsiteY26" fmla="*/ 597877 h 2102130"/>
                        <a:gd name="connsiteX27" fmla="*/ 3200400 w 3352800"/>
                        <a:gd name="connsiteY27" fmla="*/ 328247 h 2102130"/>
                        <a:gd name="connsiteX28" fmla="*/ 3305908 w 3352800"/>
                        <a:gd name="connsiteY28" fmla="*/ 128954 h 2102130"/>
                        <a:gd name="connsiteX29" fmla="*/ 3352800 w 3352800"/>
                        <a:gd name="connsiteY29" fmla="*/ 0 h 2102130"/>
                        <a:gd name="connsiteX30" fmla="*/ 3352800 w 3352800"/>
                        <a:gd name="connsiteY30" fmla="*/ 0 h 2102130"/>
                        <a:gd name="connsiteX31" fmla="*/ 3352800 w 3352800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44982 w 3330428"/>
                        <a:gd name="connsiteY22" fmla="*/ 1477108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7775 w 3330428"/>
                        <a:gd name="connsiteY5" fmla="*/ 120176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95557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2352 w 3348846"/>
                        <a:gd name="connsiteY7" fmla="*/ 166570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3397 w 3348846"/>
                        <a:gd name="connsiteY6" fmla="*/ 150348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3680 w 3348846"/>
                        <a:gd name="connsiteY11" fmla="*/ 197460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6521"/>
                        <a:gd name="connsiteX1" fmla="*/ 101554 w 3348846"/>
                        <a:gd name="connsiteY1" fmla="*/ 229483 h 2106521"/>
                        <a:gd name="connsiteX2" fmla="*/ 187426 w 3348846"/>
                        <a:gd name="connsiteY2" fmla="*/ 432877 h 2106521"/>
                        <a:gd name="connsiteX3" fmla="*/ 300846 w 3348846"/>
                        <a:gd name="connsiteY3" fmla="*/ 674960 h 2106521"/>
                        <a:gd name="connsiteX4" fmla="*/ 413975 w 3348846"/>
                        <a:gd name="connsiteY4" fmla="*/ 909421 h 2106521"/>
                        <a:gd name="connsiteX5" fmla="*/ 587625 w 3348846"/>
                        <a:gd name="connsiteY5" fmla="*/ 1202790 h 2106521"/>
                        <a:gd name="connsiteX6" fmla="*/ 789113 w 3348846"/>
                        <a:gd name="connsiteY6" fmla="*/ 1499678 h 2106521"/>
                        <a:gd name="connsiteX7" fmla="*/ 918068 w 3348846"/>
                        <a:gd name="connsiteY7" fmla="*/ 1661896 h 2106521"/>
                        <a:gd name="connsiteX8" fmla="*/ 1011852 w 3348846"/>
                        <a:gd name="connsiteY8" fmla="*/ 1763301 h 2106521"/>
                        <a:gd name="connsiteX9" fmla="*/ 1082191 w 3348846"/>
                        <a:gd name="connsiteY9" fmla="*/ 1829829 h 2106521"/>
                        <a:gd name="connsiteX10" fmla="*/ 1164252 w 3348846"/>
                        <a:gd name="connsiteY10" fmla="*/ 1896358 h 2106521"/>
                        <a:gd name="connsiteX11" fmla="*/ 1283680 w 3348846"/>
                        <a:gd name="connsiteY11" fmla="*/ 1974609 h 2106521"/>
                        <a:gd name="connsiteX12" fmla="*/ 1402815 w 3348846"/>
                        <a:gd name="connsiteY12" fmla="*/ 2034837 h 2106521"/>
                        <a:gd name="connsiteX13" fmla="*/ 1531769 w 3348846"/>
                        <a:gd name="connsiteY13" fmla="*/ 2081729 h 2106521"/>
                        <a:gd name="connsiteX14" fmla="*/ 1652810 w 3348846"/>
                        <a:gd name="connsiteY14" fmla="*/ 2097555 h 2106521"/>
                        <a:gd name="connsiteX15" fmla="*/ 1695892 w 3348846"/>
                        <a:gd name="connsiteY15" fmla="*/ 2105175 h 2106521"/>
                        <a:gd name="connsiteX16" fmla="*/ 1789677 w 3348846"/>
                        <a:gd name="connsiteY16" fmla="*/ 2070006 h 2106521"/>
                        <a:gd name="connsiteX17" fmla="*/ 1906908 w 3348846"/>
                        <a:gd name="connsiteY17" fmla="*/ 2046560 h 2106521"/>
                        <a:gd name="connsiteX18" fmla="*/ 2035862 w 3348846"/>
                        <a:gd name="connsiteY18" fmla="*/ 1976221 h 2106521"/>
                        <a:gd name="connsiteX19" fmla="*/ 2188262 w 3348846"/>
                        <a:gd name="connsiteY19" fmla="*/ 1905883 h 2106521"/>
                        <a:gd name="connsiteX20" fmla="*/ 2305492 w 3348846"/>
                        <a:gd name="connsiteY20" fmla="*/ 1812098 h 2106521"/>
                        <a:gd name="connsiteX21" fmla="*/ 2446169 w 3348846"/>
                        <a:gd name="connsiteY21" fmla="*/ 1647975 h 2106521"/>
                        <a:gd name="connsiteX22" fmla="*/ 2586849 w 3348846"/>
                        <a:gd name="connsiteY22" fmla="*/ 1519025 h 2106521"/>
                        <a:gd name="connsiteX23" fmla="*/ 2727523 w 3348846"/>
                        <a:gd name="connsiteY23" fmla="*/ 1284560 h 2106521"/>
                        <a:gd name="connsiteX24" fmla="*/ 2879923 w 3348846"/>
                        <a:gd name="connsiteY24" fmla="*/ 1038375 h 2106521"/>
                        <a:gd name="connsiteX25" fmla="*/ 2961985 w 3348846"/>
                        <a:gd name="connsiteY25" fmla="*/ 862529 h 2106521"/>
                        <a:gd name="connsiteX26" fmla="*/ 3079215 w 3348846"/>
                        <a:gd name="connsiteY26" fmla="*/ 604621 h 2106521"/>
                        <a:gd name="connsiteX27" fmla="*/ 3219895 w 3348846"/>
                        <a:gd name="connsiteY27" fmla="*/ 323266 h 2106521"/>
                        <a:gd name="connsiteX28" fmla="*/ 3301954 w 3348846"/>
                        <a:gd name="connsiteY28" fmla="*/ 135698 h 2106521"/>
                        <a:gd name="connsiteX29" fmla="*/ 3348846 w 3348846"/>
                        <a:gd name="connsiteY29" fmla="*/ 6744 h 2106521"/>
                        <a:gd name="connsiteX30" fmla="*/ 3348846 w 3348846"/>
                        <a:gd name="connsiteY30" fmla="*/ 6744 h 2106521"/>
                        <a:gd name="connsiteX31" fmla="*/ 3348846 w 3348846"/>
                        <a:gd name="connsiteY31" fmla="*/ 6744 h 2106521"/>
                        <a:gd name="connsiteX0" fmla="*/ 0 w 3348846"/>
                        <a:gd name="connsiteY0" fmla="*/ 0 h 2098483"/>
                        <a:gd name="connsiteX1" fmla="*/ 101554 w 3348846"/>
                        <a:gd name="connsiteY1" fmla="*/ 229483 h 2098483"/>
                        <a:gd name="connsiteX2" fmla="*/ 187426 w 3348846"/>
                        <a:gd name="connsiteY2" fmla="*/ 432877 h 2098483"/>
                        <a:gd name="connsiteX3" fmla="*/ 300846 w 3348846"/>
                        <a:gd name="connsiteY3" fmla="*/ 674960 h 2098483"/>
                        <a:gd name="connsiteX4" fmla="*/ 413975 w 3348846"/>
                        <a:gd name="connsiteY4" fmla="*/ 909421 h 2098483"/>
                        <a:gd name="connsiteX5" fmla="*/ 587625 w 3348846"/>
                        <a:gd name="connsiteY5" fmla="*/ 1202790 h 2098483"/>
                        <a:gd name="connsiteX6" fmla="*/ 789113 w 3348846"/>
                        <a:gd name="connsiteY6" fmla="*/ 1499678 h 2098483"/>
                        <a:gd name="connsiteX7" fmla="*/ 918068 w 3348846"/>
                        <a:gd name="connsiteY7" fmla="*/ 1661896 h 2098483"/>
                        <a:gd name="connsiteX8" fmla="*/ 1011852 w 3348846"/>
                        <a:gd name="connsiteY8" fmla="*/ 1763301 h 2098483"/>
                        <a:gd name="connsiteX9" fmla="*/ 1082191 w 3348846"/>
                        <a:gd name="connsiteY9" fmla="*/ 1829829 h 2098483"/>
                        <a:gd name="connsiteX10" fmla="*/ 1164252 w 3348846"/>
                        <a:gd name="connsiteY10" fmla="*/ 1896358 h 2098483"/>
                        <a:gd name="connsiteX11" fmla="*/ 1283680 w 3348846"/>
                        <a:gd name="connsiteY11" fmla="*/ 1974609 h 2098483"/>
                        <a:gd name="connsiteX12" fmla="*/ 1402815 w 3348846"/>
                        <a:gd name="connsiteY12" fmla="*/ 2034837 h 2098483"/>
                        <a:gd name="connsiteX13" fmla="*/ 1531769 w 3348846"/>
                        <a:gd name="connsiteY13" fmla="*/ 2081729 h 2098483"/>
                        <a:gd name="connsiteX14" fmla="*/ 1652810 w 3348846"/>
                        <a:gd name="connsiteY14" fmla="*/ 2097555 h 2098483"/>
                        <a:gd name="connsiteX15" fmla="*/ 1695892 w 3348846"/>
                        <a:gd name="connsiteY15" fmla="*/ 2093744 h 2098483"/>
                        <a:gd name="connsiteX16" fmla="*/ 1789677 w 3348846"/>
                        <a:gd name="connsiteY16" fmla="*/ 2070006 h 2098483"/>
                        <a:gd name="connsiteX17" fmla="*/ 1906908 w 3348846"/>
                        <a:gd name="connsiteY17" fmla="*/ 2046560 h 2098483"/>
                        <a:gd name="connsiteX18" fmla="*/ 2035862 w 3348846"/>
                        <a:gd name="connsiteY18" fmla="*/ 1976221 h 2098483"/>
                        <a:gd name="connsiteX19" fmla="*/ 2188262 w 3348846"/>
                        <a:gd name="connsiteY19" fmla="*/ 1905883 h 2098483"/>
                        <a:gd name="connsiteX20" fmla="*/ 2305492 w 3348846"/>
                        <a:gd name="connsiteY20" fmla="*/ 1812098 h 2098483"/>
                        <a:gd name="connsiteX21" fmla="*/ 2446169 w 3348846"/>
                        <a:gd name="connsiteY21" fmla="*/ 1647975 h 2098483"/>
                        <a:gd name="connsiteX22" fmla="*/ 2586849 w 3348846"/>
                        <a:gd name="connsiteY22" fmla="*/ 1519025 h 2098483"/>
                        <a:gd name="connsiteX23" fmla="*/ 2727523 w 3348846"/>
                        <a:gd name="connsiteY23" fmla="*/ 1284560 h 2098483"/>
                        <a:gd name="connsiteX24" fmla="*/ 2879923 w 3348846"/>
                        <a:gd name="connsiteY24" fmla="*/ 1038375 h 2098483"/>
                        <a:gd name="connsiteX25" fmla="*/ 2961985 w 3348846"/>
                        <a:gd name="connsiteY25" fmla="*/ 862529 h 2098483"/>
                        <a:gd name="connsiteX26" fmla="*/ 3079215 w 3348846"/>
                        <a:gd name="connsiteY26" fmla="*/ 604621 h 2098483"/>
                        <a:gd name="connsiteX27" fmla="*/ 3219895 w 3348846"/>
                        <a:gd name="connsiteY27" fmla="*/ 323266 h 2098483"/>
                        <a:gd name="connsiteX28" fmla="*/ 3301954 w 3348846"/>
                        <a:gd name="connsiteY28" fmla="*/ 135698 h 2098483"/>
                        <a:gd name="connsiteX29" fmla="*/ 3348846 w 3348846"/>
                        <a:gd name="connsiteY29" fmla="*/ 6744 h 2098483"/>
                        <a:gd name="connsiteX30" fmla="*/ 3348846 w 3348846"/>
                        <a:gd name="connsiteY30" fmla="*/ 6744 h 2098483"/>
                        <a:gd name="connsiteX31" fmla="*/ 3348846 w 3348846"/>
                        <a:gd name="connsiteY31" fmla="*/ 6744 h 2098483"/>
                        <a:gd name="connsiteX0" fmla="*/ 0 w 3348846"/>
                        <a:gd name="connsiteY0" fmla="*/ 0 h 2097086"/>
                        <a:gd name="connsiteX1" fmla="*/ 101554 w 3348846"/>
                        <a:gd name="connsiteY1" fmla="*/ 229483 h 2097086"/>
                        <a:gd name="connsiteX2" fmla="*/ 187426 w 3348846"/>
                        <a:gd name="connsiteY2" fmla="*/ 432877 h 2097086"/>
                        <a:gd name="connsiteX3" fmla="*/ 300846 w 3348846"/>
                        <a:gd name="connsiteY3" fmla="*/ 674960 h 2097086"/>
                        <a:gd name="connsiteX4" fmla="*/ 413975 w 3348846"/>
                        <a:gd name="connsiteY4" fmla="*/ 909421 h 2097086"/>
                        <a:gd name="connsiteX5" fmla="*/ 587625 w 3348846"/>
                        <a:gd name="connsiteY5" fmla="*/ 1202790 h 2097086"/>
                        <a:gd name="connsiteX6" fmla="*/ 789113 w 3348846"/>
                        <a:gd name="connsiteY6" fmla="*/ 1499678 h 2097086"/>
                        <a:gd name="connsiteX7" fmla="*/ 918068 w 3348846"/>
                        <a:gd name="connsiteY7" fmla="*/ 1661896 h 2097086"/>
                        <a:gd name="connsiteX8" fmla="*/ 1011852 w 3348846"/>
                        <a:gd name="connsiteY8" fmla="*/ 1763301 h 2097086"/>
                        <a:gd name="connsiteX9" fmla="*/ 1082191 w 3348846"/>
                        <a:gd name="connsiteY9" fmla="*/ 1829829 h 2097086"/>
                        <a:gd name="connsiteX10" fmla="*/ 1164252 w 3348846"/>
                        <a:gd name="connsiteY10" fmla="*/ 1896358 h 2097086"/>
                        <a:gd name="connsiteX11" fmla="*/ 1283680 w 3348846"/>
                        <a:gd name="connsiteY11" fmla="*/ 1974609 h 2097086"/>
                        <a:gd name="connsiteX12" fmla="*/ 1402815 w 3348846"/>
                        <a:gd name="connsiteY12" fmla="*/ 2034837 h 2097086"/>
                        <a:gd name="connsiteX13" fmla="*/ 1531769 w 3348846"/>
                        <a:gd name="connsiteY13" fmla="*/ 2081729 h 2097086"/>
                        <a:gd name="connsiteX14" fmla="*/ 1641379 w 3348846"/>
                        <a:gd name="connsiteY14" fmla="*/ 2095649 h 2097086"/>
                        <a:gd name="connsiteX15" fmla="*/ 1695892 w 3348846"/>
                        <a:gd name="connsiteY15" fmla="*/ 2093744 h 2097086"/>
                        <a:gd name="connsiteX16" fmla="*/ 1789677 w 3348846"/>
                        <a:gd name="connsiteY16" fmla="*/ 2070006 h 2097086"/>
                        <a:gd name="connsiteX17" fmla="*/ 1906908 w 3348846"/>
                        <a:gd name="connsiteY17" fmla="*/ 2046560 h 2097086"/>
                        <a:gd name="connsiteX18" fmla="*/ 2035862 w 3348846"/>
                        <a:gd name="connsiteY18" fmla="*/ 1976221 h 2097086"/>
                        <a:gd name="connsiteX19" fmla="*/ 2188262 w 3348846"/>
                        <a:gd name="connsiteY19" fmla="*/ 1905883 h 2097086"/>
                        <a:gd name="connsiteX20" fmla="*/ 2305492 w 3348846"/>
                        <a:gd name="connsiteY20" fmla="*/ 1812098 h 2097086"/>
                        <a:gd name="connsiteX21" fmla="*/ 2446169 w 3348846"/>
                        <a:gd name="connsiteY21" fmla="*/ 1647975 h 2097086"/>
                        <a:gd name="connsiteX22" fmla="*/ 2586849 w 3348846"/>
                        <a:gd name="connsiteY22" fmla="*/ 1519025 h 2097086"/>
                        <a:gd name="connsiteX23" fmla="*/ 2727523 w 3348846"/>
                        <a:gd name="connsiteY23" fmla="*/ 1284560 h 2097086"/>
                        <a:gd name="connsiteX24" fmla="*/ 2879923 w 3348846"/>
                        <a:gd name="connsiteY24" fmla="*/ 1038375 h 2097086"/>
                        <a:gd name="connsiteX25" fmla="*/ 2961985 w 3348846"/>
                        <a:gd name="connsiteY25" fmla="*/ 862529 h 2097086"/>
                        <a:gd name="connsiteX26" fmla="*/ 3079215 w 3348846"/>
                        <a:gd name="connsiteY26" fmla="*/ 604621 h 2097086"/>
                        <a:gd name="connsiteX27" fmla="*/ 3219895 w 3348846"/>
                        <a:gd name="connsiteY27" fmla="*/ 323266 h 2097086"/>
                        <a:gd name="connsiteX28" fmla="*/ 3301954 w 3348846"/>
                        <a:gd name="connsiteY28" fmla="*/ 135698 h 2097086"/>
                        <a:gd name="connsiteX29" fmla="*/ 3348846 w 3348846"/>
                        <a:gd name="connsiteY29" fmla="*/ 6744 h 2097086"/>
                        <a:gd name="connsiteX30" fmla="*/ 3348846 w 3348846"/>
                        <a:gd name="connsiteY30" fmla="*/ 6744 h 2097086"/>
                        <a:gd name="connsiteX31" fmla="*/ 3348846 w 3348846"/>
                        <a:gd name="connsiteY31" fmla="*/ 6744 h 2097086"/>
                        <a:gd name="connsiteX0" fmla="*/ 0 w 3348846"/>
                        <a:gd name="connsiteY0" fmla="*/ 0 h 2094107"/>
                        <a:gd name="connsiteX1" fmla="*/ 101554 w 3348846"/>
                        <a:gd name="connsiteY1" fmla="*/ 229483 h 2094107"/>
                        <a:gd name="connsiteX2" fmla="*/ 187426 w 3348846"/>
                        <a:gd name="connsiteY2" fmla="*/ 432877 h 2094107"/>
                        <a:gd name="connsiteX3" fmla="*/ 300846 w 3348846"/>
                        <a:gd name="connsiteY3" fmla="*/ 674960 h 2094107"/>
                        <a:gd name="connsiteX4" fmla="*/ 413975 w 3348846"/>
                        <a:gd name="connsiteY4" fmla="*/ 909421 h 2094107"/>
                        <a:gd name="connsiteX5" fmla="*/ 587625 w 3348846"/>
                        <a:gd name="connsiteY5" fmla="*/ 1202790 h 2094107"/>
                        <a:gd name="connsiteX6" fmla="*/ 789113 w 3348846"/>
                        <a:gd name="connsiteY6" fmla="*/ 1499678 h 2094107"/>
                        <a:gd name="connsiteX7" fmla="*/ 918068 w 3348846"/>
                        <a:gd name="connsiteY7" fmla="*/ 1661896 h 2094107"/>
                        <a:gd name="connsiteX8" fmla="*/ 1011852 w 3348846"/>
                        <a:gd name="connsiteY8" fmla="*/ 1763301 h 2094107"/>
                        <a:gd name="connsiteX9" fmla="*/ 1082191 w 3348846"/>
                        <a:gd name="connsiteY9" fmla="*/ 1829829 h 2094107"/>
                        <a:gd name="connsiteX10" fmla="*/ 1164252 w 3348846"/>
                        <a:gd name="connsiteY10" fmla="*/ 1896358 h 2094107"/>
                        <a:gd name="connsiteX11" fmla="*/ 1283680 w 3348846"/>
                        <a:gd name="connsiteY11" fmla="*/ 1974609 h 2094107"/>
                        <a:gd name="connsiteX12" fmla="*/ 1402815 w 3348846"/>
                        <a:gd name="connsiteY12" fmla="*/ 2034837 h 2094107"/>
                        <a:gd name="connsiteX13" fmla="*/ 1531769 w 3348846"/>
                        <a:gd name="connsiteY13" fmla="*/ 2081729 h 2094107"/>
                        <a:gd name="connsiteX14" fmla="*/ 1635663 w 3348846"/>
                        <a:gd name="connsiteY14" fmla="*/ 2084217 h 2094107"/>
                        <a:gd name="connsiteX15" fmla="*/ 1695892 w 3348846"/>
                        <a:gd name="connsiteY15" fmla="*/ 2093744 h 2094107"/>
                        <a:gd name="connsiteX16" fmla="*/ 1789677 w 3348846"/>
                        <a:gd name="connsiteY16" fmla="*/ 2070006 h 2094107"/>
                        <a:gd name="connsiteX17" fmla="*/ 1906908 w 3348846"/>
                        <a:gd name="connsiteY17" fmla="*/ 2046560 h 2094107"/>
                        <a:gd name="connsiteX18" fmla="*/ 2035862 w 3348846"/>
                        <a:gd name="connsiteY18" fmla="*/ 1976221 h 2094107"/>
                        <a:gd name="connsiteX19" fmla="*/ 2188262 w 3348846"/>
                        <a:gd name="connsiteY19" fmla="*/ 1905883 h 2094107"/>
                        <a:gd name="connsiteX20" fmla="*/ 2305492 w 3348846"/>
                        <a:gd name="connsiteY20" fmla="*/ 1812098 h 2094107"/>
                        <a:gd name="connsiteX21" fmla="*/ 2446169 w 3348846"/>
                        <a:gd name="connsiteY21" fmla="*/ 1647975 h 2094107"/>
                        <a:gd name="connsiteX22" fmla="*/ 2586849 w 3348846"/>
                        <a:gd name="connsiteY22" fmla="*/ 1519025 h 2094107"/>
                        <a:gd name="connsiteX23" fmla="*/ 2727523 w 3348846"/>
                        <a:gd name="connsiteY23" fmla="*/ 1284560 h 2094107"/>
                        <a:gd name="connsiteX24" fmla="*/ 2879923 w 3348846"/>
                        <a:gd name="connsiteY24" fmla="*/ 1038375 h 2094107"/>
                        <a:gd name="connsiteX25" fmla="*/ 2961985 w 3348846"/>
                        <a:gd name="connsiteY25" fmla="*/ 862529 h 2094107"/>
                        <a:gd name="connsiteX26" fmla="*/ 3079215 w 3348846"/>
                        <a:gd name="connsiteY26" fmla="*/ 604621 h 2094107"/>
                        <a:gd name="connsiteX27" fmla="*/ 3219895 w 3348846"/>
                        <a:gd name="connsiteY27" fmla="*/ 323266 h 2094107"/>
                        <a:gd name="connsiteX28" fmla="*/ 3301954 w 3348846"/>
                        <a:gd name="connsiteY28" fmla="*/ 135698 h 2094107"/>
                        <a:gd name="connsiteX29" fmla="*/ 3348846 w 3348846"/>
                        <a:gd name="connsiteY29" fmla="*/ 6744 h 2094107"/>
                        <a:gd name="connsiteX30" fmla="*/ 3348846 w 3348846"/>
                        <a:gd name="connsiteY30" fmla="*/ 6744 h 2094107"/>
                        <a:gd name="connsiteX31" fmla="*/ 3348846 w 3348846"/>
                        <a:gd name="connsiteY31" fmla="*/ 6744 h 2094107"/>
                        <a:gd name="connsiteX0" fmla="*/ 0 w 3348846"/>
                        <a:gd name="connsiteY0" fmla="*/ 0 h 2094117"/>
                        <a:gd name="connsiteX1" fmla="*/ 101554 w 3348846"/>
                        <a:gd name="connsiteY1" fmla="*/ 229483 h 2094117"/>
                        <a:gd name="connsiteX2" fmla="*/ 187426 w 3348846"/>
                        <a:gd name="connsiteY2" fmla="*/ 432877 h 2094117"/>
                        <a:gd name="connsiteX3" fmla="*/ 300846 w 3348846"/>
                        <a:gd name="connsiteY3" fmla="*/ 674960 h 2094117"/>
                        <a:gd name="connsiteX4" fmla="*/ 413975 w 3348846"/>
                        <a:gd name="connsiteY4" fmla="*/ 909421 h 2094117"/>
                        <a:gd name="connsiteX5" fmla="*/ 587625 w 3348846"/>
                        <a:gd name="connsiteY5" fmla="*/ 1202790 h 2094117"/>
                        <a:gd name="connsiteX6" fmla="*/ 789113 w 3348846"/>
                        <a:gd name="connsiteY6" fmla="*/ 1499678 h 2094117"/>
                        <a:gd name="connsiteX7" fmla="*/ 918068 w 3348846"/>
                        <a:gd name="connsiteY7" fmla="*/ 1661896 h 2094117"/>
                        <a:gd name="connsiteX8" fmla="*/ 1011852 w 3348846"/>
                        <a:gd name="connsiteY8" fmla="*/ 1763301 h 2094117"/>
                        <a:gd name="connsiteX9" fmla="*/ 1082191 w 3348846"/>
                        <a:gd name="connsiteY9" fmla="*/ 1829829 h 2094117"/>
                        <a:gd name="connsiteX10" fmla="*/ 1164252 w 3348846"/>
                        <a:gd name="connsiteY10" fmla="*/ 1896358 h 2094117"/>
                        <a:gd name="connsiteX11" fmla="*/ 1283680 w 3348846"/>
                        <a:gd name="connsiteY11" fmla="*/ 1974609 h 2094117"/>
                        <a:gd name="connsiteX12" fmla="*/ 1402815 w 3348846"/>
                        <a:gd name="connsiteY12" fmla="*/ 2034837 h 2094117"/>
                        <a:gd name="connsiteX13" fmla="*/ 1535579 w 3348846"/>
                        <a:gd name="connsiteY13" fmla="*/ 2079824 h 2094117"/>
                        <a:gd name="connsiteX14" fmla="*/ 1635663 w 3348846"/>
                        <a:gd name="connsiteY14" fmla="*/ 2084217 h 2094117"/>
                        <a:gd name="connsiteX15" fmla="*/ 1695892 w 3348846"/>
                        <a:gd name="connsiteY15" fmla="*/ 2093744 h 2094117"/>
                        <a:gd name="connsiteX16" fmla="*/ 1789677 w 3348846"/>
                        <a:gd name="connsiteY16" fmla="*/ 2070006 h 2094117"/>
                        <a:gd name="connsiteX17" fmla="*/ 1906908 w 3348846"/>
                        <a:gd name="connsiteY17" fmla="*/ 2046560 h 2094117"/>
                        <a:gd name="connsiteX18" fmla="*/ 2035862 w 3348846"/>
                        <a:gd name="connsiteY18" fmla="*/ 1976221 h 2094117"/>
                        <a:gd name="connsiteX19" fmla="*/ 2188262 w 3348846"/>
                        <a:gd name="connsiteY19" fmla="*/ 1905883 h 2094117"/>
                        <a:gd name="connsiteX20" fmla="*/ 2305492 w 3348846"/>
                        <a:gd name="connsiteY20" fmla="*/ 1812098 h 2094117"/>
                        <a:gd name="connsiteX21" fmla="*/ 2446169 w 3348846"/>
                        <a:gd name="connsiteY21" fmla="*/ 1647975 h 2094117"/>
                        <a:gd name="connsiteX22" fmla="*/ 2586849 w 3348846"/>
                        <a:gd name="connsiteY22" fmla="*/ 1519025 h 2094117"/>
                        <a:gd name="connsiteX23" fmla="*/ 2727523 w 3348846"/>
                        <a:gd name="connsiteY23" fmla="*/ 1284560 h 2094117"/>
                        <a:gd name="connsiteX24" fmla="*/ 2879923 w 3348846"/>
                        <a:gd name="connsiteY24" fmla="*/ 1038375 h 2094117"/>
                        <a:gd name="connsiteX25" fmla="*/ 2961985 w 3348846"/>
                        <a:gd name="connsiteY25" fmla="*/ 862529 h 2094117"/>
                        <a:gd name="connsiteX26" fmla="*/ 3079215 w 3348846"/>
                        <a:gd name="connsiteY26" fmla="*/ 604621 h 2094117"/>
                        <a:gd name="connsiteX27" fmla="*/ 3219895 w 3348846"/>
                        <a:gd name="connsiteY27" fmla="*/ 323266 h 2094117"/>
                        <a:gd name="connsiteX28" fmla="*/ 3301954 w 3348846"/>
                        <a:gd name="connsiteY28" fmla="*/ 135698 h 2094117"/>
                        <a:gd name="connsiteX29" fmla="*/ 3348846 w 3348846"/>
                        <a:gd name="connsiteY29" fmla="*/ 6744 h 2094117"/>
                        <a:gd name="connsiteX30" fmla="*/ 3348846 w 3348846"/>
                        <a:gd name="connsiteY30" fmla="*/ 6744 h 2094117"/>
                        <a:gd name="connsiteX31" fmla="*/ 3348846 w 3348846"/>
                        <a:gd name="connsiteY31" fmla="*/ 6744 h 2094117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2815 w 3348846"/>
                        <a:gd name="connsiteY12" fmla="*/ 2034837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7568 w 3348846"/>
                        <a:gd name="connsiteY8" fmla="*/ 1761396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5862 w 3348846"/>
                        <a:gd name="connsiteY18" fmla="*/ 1976221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0167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1681 w 3348846"/>
                        <a:gd name="connsiteY20" fmla="*/ 1808287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9776 w 3348846"/>
                        <a:gd name="connsiteY20" fmla="*/ 1804476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1133 w 3348846"/>
                        <a:gd name="connsiteY22" fmla="*/ 1499971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7323 w 3348846"/>
                        <a:gd name="connsiteY22" fmla="*/ 149425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5618 w 3348846"/>
                        <a:gd name="connsiteY23" fmla="*/ 1276938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8492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4980759"/>
                        <a:gd name="connsiteY0" fmla="*/ 1957278 h 2079114"/>
                        <a:gd name="connsiteX1" fmla="*/ 1733467 w 4980759"/>
                        <a:gd name="connsiteY1" fmla="*/ 222739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82707 w 4980759"/>
                        <a:gd name="connsiteY1" fmla="*/ 190897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279441 w 4980759"/>
                        <a:gd name="connsiteY1" fmla="*/ 1962579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880215"/>
                        <a:gd name="connsiteY0" fmla="*/ 1962151 h 2079114"/>
                        <a:gd name="connsiteX1" fmla="*/ 178897 w 4880215"/>
                        <a:gd name="connsiteY1" fmla="*/ 1962579 h 2079114"/>
                        <a:gd name="connsiteX2" fmla="*/ 666947 w 4880215"/>
                        <a:gd name="connsiteY2" fmla="*/ 1917424 h 2079114"/>
                        <a:gd name="connsiteX3" fmla="*/ 1012392 w 4880215"/>
                        <a:gd name="connsiteY3" fmla="*/ 1910958 h 2079114"/>
                        <a:gd name="connsiteX4" fmla="*/ 1442624 w 4880215"/>
                        <a:gd name="connsiteY4" fmla="*/ 1814021 h 2079114"/>
                        <a:gd name="connsiteX5" fmla="*/ 1778691 w 4880215"/>
                        <a:gd name="connsiteY5" fmla="*/ 1819854 h 2079114"/>
                        <a:gd name="connsiteX6" fmla="*/ 2281811 w 4880215"/>
                        <a:gd name="connsiteY6" fmla="*/ 1751229 h 2079114"/>
                        <a:gd name="connsiteX7" fmla="*/ 2449438 w 4880215"/>
                        <a:gd name="connsiteY7" fmla="*/ 1738002 h 2079114"/>
                        <a:gd name="connsiteX8" fmla="*/ 2548937 w 4880215"/>
                        <a:gd name="connsiteY8" fmla="*/ 1754652 h 2079114"/>
                        <a:gd name="connsiteX9" fmla="*/ 2613560 w 4880215"/>
                        <a:gd name="connsiteY9" fmla="*/ 1817369 h 2079114"/>
                        <a:gd name="connsiteX10" fmla="*/ 2701337 w 4880215"/>
                        <a:gd name="connsiteY10" fmla="*/ 1889614 h 2079114"/>
                        <a:gd name="connsiteX11" fmla="*/ 2815049 w 4880215"/>
                        <a:gd name="connsiteY11" fmla="*/ 1967865 h 2079114"/>
                        <a:gd name="connsiteX12" fmla="*/ 2937994 w 4880215"/>
                        <a:gd name="connsiteY12" fmla="*/ 2024282 h 2079114"/>
                        <a:gd name="connsiteX13" fmla="*/ 3068853 w 4880215"/>
                        <a:gd name="connsiteY13" fmla="*/ 2065459 h 2079114"/>
                        <a:gd name="connsiteX14" fmla="*/ 3167032 w 4880215"/>
                        <a:gd name="connsiteY14" fmla="*/ 2077473 h 2079114"/>
                        <a:gd name="connsiteX15" fmla="*/ 3231071 w 4880215"/>
                        <a:gd name="connsiteY15" fmla="*/ 2077472 h 2079114"/>
                        <a:gd name="connsiteX16" fmla="*/ 3321046 w 4880215"/>
                        <a:gd name="connsiteY16" fmla="*/ 2063262 h 2079114"/>
                        <a:gd name="connsiteX17" fmla="*/ 3436371 w 4880215"/>
                        <a:gd name="connsiteY17" fmla="*/ 2036005 h 2079114"/>
                        <a:gd name="connsiteX18" fmla="*/ 3569137 w 4880215"/>
                        <a:gd name="connsiteY18" fmla="*/ 1975193 h 2079114"/>
                        <a:gd name="connsiteX19" fmla="*/ 3717726 w 4880215"/>
                        <a:gd name="connsiteY19" fmla="*/ 1883896 h 2079114"/>
                        <a:gd name="connsiteX20" fmla="*/ 3827335 w 4880215"/>
                        <a:gd name="connsiteY20" fmla="*/ 1793921 h 2079114"/>
                        <a:gd name="connsiteX21" fmla="*/ 3977538 w 4880215"/>
                        <a:gd name="connsiteY21" fmla="*/ 1641231 h 2079114"/>
                        <a:gd name="connsiteX22" fmla="*/ 4102976 w 4880215"/>
                        <a:gd name="connsiteY22" fmla="*/ 1483700 h 2079114"/>
                        <a:gd name="connsiteX23" fmla="*/ 4251272 w 4880215"/>
                        <a:gd name="connsiteY23" fmla="*/ 1268289 h 2079114"/>
                        <a:gd name="connsiteX24" fmla="*/ 4396051 w 4880215"/>
                        <a:gd name="connsiteY24" fmla="*/ 1029725 h 2079114"/>
                        <a:gd name="connsiteX25" fmla="*/ 4493354 w 4880215"/>
                        <a:gd name="connsiteY25" fmla="*/ 855785 h 2079114"/>
                        <a:gd name="connsiteX26" fmla="*/ 4618206 w 4880215"/>
                        <a:gd name="connsiteY26" fmla="*/ 595972 h 2079114"/>
                        <a:gd name="connsiteX27" fmla="*/ 4751264 w 4880215"/>
                        <a:gd name="connsiteY27" fmla="*/ 316522 h 2079114"/>
                        <a:gd name="connsiteX28" fmla="*/ 4833323 w 4880215"/>
                        <a:gd name="connsiteY28" fmla="*/ 128954 h 2079114"/>
                        <a:gd name="connsiteX29" fmla="*/ 4880215 w 4880215"/>
                        <a:gd name="connsiteY29" fmla="*/ 0 h 2079114"/>
                        <a:gd name="connsiteX30" fmla="*/ 4880215 w 4880215"/>
                        <a:gd name="connsiteY30" fmla="*/ 0 h 2079114"/>
                        <a:gd name="connsiteX31" fmla="*/ 4866878 w 4880215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39759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31019 w 4926620"/>
                        <a:gd name="connsiteY19" fmla="*/ 156224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95523"/>
                        <a:gd name="connsiteX1" fmla="*/ 225302 w 4926620"/>
                        <a:gd name="connsiteY1" fmla="*/ 1962579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1306 w 4927926"/>
                        <a:gd name="connsiteY0" fmla="*/ 1971898 h 2095523"/>
                        <a:gd name="connsiteX1" fmla="*/ 64191 w 4927926"/>
                        <a:gd name="connsiteY1" fmla="*/ 1982073 h 2095523"/>
                        <a:gd name="connsiteX2" fmla="*/ 714658 w 4927926"/>
                        <a:gd name="connsiteY2" fmla="*/ 1917424 h 2095523"/>
                        <a:gd name="connsiteX3" fmla="*/ 1060103 w 4927926"/>
                        <a:gd name="connsiteY3" fmla="*/ 1910958 h 2095523"/>
                        <a:gd name="connsiteX4" fmla="*/ 1490335 w 4927926"/>
                        <a:gd name="connsiteY4" fmla="*/ 1814021 h 2095523"/>
                        <a:gd name="connsiteX5" fmla="*/ 1826402 w 4927926"/>
                        <a:gd name="connsiteY5" fmla="*/ 1819854 h 2095523"/>
                        <a:gd name="connsiteX6" fmla="*/ 2329522 w 4927926"/>
                        <a:gd name="connsiteY6" fmla="*/ 1751229 h 2095523"/>
                        <a:gd name="connsiteX7" fmla="*/ 2497149 w 4927926"/>
                        <a:gd name="connsiteY7" fmla="*/ 1738002 h 2095523"/>
                        <a:gd name="connsiteX8" fmla="*/ 2596648 w 4927926"/>
                        <a:gd name="connsiteY8" fmla="*/ 1754652 h 2095523"/>
                        <a:gd name="connsiteX9" fmla="*/ 2661271 w 4927926"/>
                        <a:gd name="connsiteY9" fmla="*/ 1817369 h 2095523"/>
                        <a:gd name="connsiteX10" fmla="*/ 2749048 w 4927926"/>
                        <a:gd name="connsiteY10" fmla="*/ 1889614 h 2095523"/>
                        <a:gd name="connsiteX11" fmla="*/ 2862760 w 4927926"/>
                        <a:gd name="connsiteY11" fmla="*/ 1967865 h 2095523"/>
                        <a:gd name="connsiteX12" fmla="*/ 2985705 w 4927926"/>
                        <a:gd name="connsiteY12" fmla="*/ 2024282 h 2095523"/>
                        <a:gd name="connsiteX13" fmla="*/ 3116564 w 4927926"/>
                        <a:gd name="connsiteY13" fmla="*/ 2065459 h 2095523"/>
                        <a:gd name="connsiteX14" fmla="*/ 3214743 w 4927926"/>
                        <a:gd name="connsiteY14" fmla="*/ 2077473 h 2095523"/>
                        <a:gd name="connsiteX15" fmla="*/ 3278782 w 4927926"/>
                        <a:gd name="connsiteY15" fmla="*/ 2077472 h 2095523"/>
                        <a:gd name="connsiteX16" fmla="*/ 3368757 w 4927926"/>
                        <a:gd name="connsiteY16" fmla="*/ 2063262 h 2095523"/>
                        <a:gd name="connsiteX17" fmla="*/ 3120577 w 4927926"/>
                        <a:gd name="connsiteY17" fmla="*/ 1689987 h 2095523"/>
                        <a:gd name="connsiteX18" fmla="*/ 3214672 w 4927926"/>
                        <a:gd name="connsiteY18" fmla="*/ 1614554 h 2095523"/>
                        <a:gd name="connsiteX19" fmla="*/ 3332325 w 4927926"/>
                        <a:gd name="connsiteY19" fmla="*/ 1562246 h 2095523"/>
                        <a:gd name="connsiteX20" fmla="*/ 3565679 w 4927926"/>
                        <a:gd name="connsiteY20" fmla="*/ 1491764 h 2095523"/>
                        <a:gd name="connsiteX21" fmla="*/ 3785491 w 4927926"/>
                        <a:gd name="connsiteY21" fmla="*/ 1397556 h 2095523"/>
                        <a:gd name="connsiteX22" fmla="*/ 4019205 w 4927926"/>
                        <a:gd name="connsiteY22" fmla="*/ 1283886 h 2095523"/>
                        <a:gd name="connsiteX23" fmla="*/ 4206173 w 4927926"/>
                        <a:gd name="connsiteY23" fmla="*/ 1141578 h 2095523"/>
                        <a:gd name="connsiteX24" fmla="*/ 4343219 w 4927926"/>
                        <a:gd name="connsiteY24" fmla="*/ 1010231 h 2095523"/>
                        <a:gd name="connsiteX25" fmla="*/ 4517864 w 4927926"/>
                        <a:gd name="connsiteY25" fmla="*/ 855785 h 2095523"/>
                        <a:gd name="connsiteX26" fmla="*/ 4665917 w 4927926"/>
                        <a:gd name="connsiteY26" fmla="*/ 595972 h 2095523"/>
                        <a:gd name="connsiteX27" fmla="*/ 4798975 w 4927926"/>
                        <a:gd name="connsiteY27" fmla="*/ 316522 h 2095523"/>
                        <a:gd name="connsiteX28" fmla="*/ 4881034 w 4927926"/>
                        <a:gd name="connsiteY28" fmla="*/ 128954 h 2095523"/>
                        <a:gd name="connsiteX29" fmla="*/ 4927926 w 4927926"/>
                        <a:gd name="connsiteY29" fmla="*/ 0 h 2095523"/>
                        <a:gd name="connsiteX30" fmla="*/ 4927926 w 4927926"/>
                        <a:gd name="connsiteY30" fmla="*/ 0 h 2095523"/>
                        <a:gd name="connsiteX31" fmla="*/ 4914589 w 4927926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794128"/>
                        <a:gd name="connsiteY0" fmla="*/ 1982073 h 2095523"/>
                        <a:gd name="connsiteX1" fmla="*/ 580860 w 4794128"/>
                        <a:gd name="connsiteY1" fmla="*/ 1917424 h 2095523"/>
                        <a:gd name="connsiteX2" fmla="*/ 926305 w 4794128"/>
                        <a:gd name="connsiteY2" fmla="*/ 1910958 h 2095523"/>
                        <a:gd name="connsiteX3" fmla="*/ 1356537 w 4794128"/>
                        <a:gd name="connsiteY3" fmla="*/ 1814021 h 2095523"/>
                        <a:gd name="connsiteX4" fmla="*/ 1692604 w 4794128"/>
                        <a:gd name="connsiteY4" fmla="*/ 1819854 h 2095523"/>
                        <a:gd name="connsiteX5" fmla="*/ 2195724 w 4794128"/>
                        <a:gd name="connsiteY5" fmla="*/ 1751229 h 2095523"/>
                        <a:gd name="connsiteX6" fmla="*/ 2363351 w 4794128"/>
                        <a:gd name="connsiteY6" fmla="*/ 1738002 h 2095523"/>
                        <a:gd name="connsiteX7" fmla="*/ 2462850 w 4794128"/>
                        <a:gd name="connsiteY7" fmla="*/ 1754652 h 2095523"/>
                        <a:gd name="connsiteX8" fmla="*/ 2527473 w 4794128"/>
                        <a:gd name="connsiteY8" fmla="*/ 1817369 h 2095523"/>
                        <a:gd name="connsiteX9" fmla="*/ 2615250 w 4794128"/>
                        <a:gd name="connsiteY9" fmla="*/ 1889614 h 2095523"/>
                        <a:gd name="connsiteX10" fmla="*/ 2728962 w 4794128"/>
                        <a:gd name="connsiteY10" fmla="*/ 1967865 h 2095523"/>
                        <a:gd name="connsiteX11" fmla="*/ 2851907 w 4794128"/>
                        <a:gd name="connsiteY11" fmla="*/ 2024282 h 2095523"/>
                        <a:gd name="connsiteX12" fmla="*/ 2982766 w 4794128"/>
                        <a:gd name="connsiteY12" fmla="*/ 2065459 h 2095523"/>
                        <a:gd name="connsiteX13" fmla="*/ 3080945 w 4794128"/>
                        <a:gd name="connsiteY13" fmla="*/ 2077473 h 2095523"/>
                        <a:gd name="connsiteX14" fmla="*/ 3144984 w 4794128"/>
                        <a:gd name="connsiteY14" fmla="*/ 2077472 h 2095523"/>
                        <a:gd name="connsiteX15" fmla="*/ 3234959 w 4794128"/>
                        <a:gd name="connsiteY15" fmla="*/ 2063262 h 2095523"/>
                        <a:gd name="connsiteX16" fmla="*/ 2986779 w 4794128"/>
                        <a:gd name="connsiteY16" fmla="*/ 1689987 h 2095523"/>
                        <a:gd name="connsiteX17" fmla="*/ 3080874 w 4794128"/>
                        <a:gd name="connsiteY17" fmla="*/ 1614554 h 2095523"/>
                        <a:gd name="connsiteX18" fmla="*/ 3198527 w 4794128"/>
                        <a:gd name="connsiteY18" fmla="*/ 1562246 h 2095523"/>
                        <a:gd name="connsiteX19" fmla="*/ 3431881 w 4794128"/>
                        <a:gd name="connsiteY19" fmla="*/ 1491764 h 2095523"/>
                        <a:gd name="connsiteX20" fmla="*/ 3651693 w 4794128"/>
                        <a:gd name="connsiteY20" fmla="*/ 1397556 h 2095523"/>
                        <a:gd name="connsiteX21" fmla="*/ 3885407 w 4794128"/>
                        <a:gd name="connsiteY21" fmla="*/ 1283886 h 2095523"/>
                        <a:gd name="connsiteX22" fmla="*/ 4072375 w 4794128"/>
                        <a:gd name="connsiteY22" fmla="*/ 1141578 h 2095523"/>
                        <a:gd name="connsiteX23" fmla="*/ 4209421 w 4794128"/>
                        <a:gd name="connsiteY23" fmla="*/ 1010231 h 2095523"/>
                        <a:gd name="connsiteX24" fmla="*/ 4384066 w 4794128"/>
                        <a:gd name="connsiteY24" fmla="*/ 855785 h 2095523"/>
                        <a:gd name="connsiteX25" fmla="*/ 4532119 w 4794128"/>
                        <a:gd name="connsiteY25" fmla="*/ 595972 h 2095523"/>
                        <a:gd name="connsiteX26" fmla="*/ 4665177 w 4794128"/>
                        <a:gd name="connsiteY26" fmla="*/ 316522 h 2095523"/>
                        <a:gd name="connsiteX27" fmla="*/ 4747236 w 4794128"/>
                        <a:gd name="connsiteY27" fmla="*/ 128954 h 2095523"/>
                        <a:gd name="connsiteX28" fmla="*/ 4794128 w 4794128"/>
                        <a:gd name="connsiteY28" fmla="*/ 0 h 2095523"/>
                        <a:gd name="connsiteX29" fmla="*/ 4794128 w 4794128"/>
                        <a:gd name="connsiteY29" fmla="*/ 0 h 2095523"/>
                        <a:gd name="connsiteX30" fmla="*/ 4780791 w 4794128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758747 w 4972015"/>
                        <a:gd name="connsiteY1" fmla="*/ 1917424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816339 w 4972015"/>
                        <a:gd name="connsiteY9" fmla="*/ 1870120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42527 w 4972015"/>
                        <a:gd name="connsiteY22" fmla="*/ 1161072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1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2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4204"/>
                        <a:gd name="connsiteX1" fmla="*/ 302430 w 4972015"/>
                        <a:gd name="connsiteY1" fmla="*/ 1951541 h 2104204"/>
                        <a:gd name="connsiteX2" fmla="*/ 555065 w 4972015"/>
                        <a:gd name="connsiteY2" fmla="*/ 1945072 h 2104204"/>
                        <a:gd name="connsiteX3" fmla="*/ 815146 w 4972015"/>
                        <a:gd name="connsiteY3" fmla="*/ 1930985 h 2104204"/>
                        <a:gd name="connsiteX4" fmla="*/ 1081606 w 4972015"/>
                        <a:gd name="connsiteY4" fmla="*/ 1907578 h 2104204"/>
                        <a:gd name="connsiteX5" fmla="*/ 1399105 w 4972015"/>
                        <a:gd name="connsiteY5" fmla="*/ 1868193 h 2104204"/>
                        <a:gd name="connsiteX6" fmla="*/ 1659542 w 4972015"/>
                        <a:gd name="connsiteY6" fmla="*/ 1840345 h 2104204"/>
                        <a:gd name="connsiteX7" fmla="*/ 1913724 w 4972015"/>
                        <a:gd name="connsiteY7" fmla="*/ 1813134 h 2104204"/>
                        <a:gd name="connsiteX8" fmla="*/ 2171703 w 4972015"/>
                        <a:gd name="connsiteY8" fmla="*/ 1802748 h 2104204"/>
                        <a:gd name="connsiteX9" fmla="*/ 2491504 w 4972015"/>
                        <a:gd name="connsiteY9" fmla="*/ 1797017 h 2104204"/>
                        <a:gd name="connsiteX10" fmla="*/ 2906849 w 4972015"/>
                        <a:gd name="connsiteY10" fmla="*/ 1967865 h 2104204"/>
                        <a:gd name="connsiteX11" fmla="*/ 3029794 w 4972015"/>
                        <a:gd name="connsiteY11" fmla="*/ 2024282 h 2104204"/>
                        <a:gd name="connsiteX12" fmla="*/ 3160653 w 4972015"/>
                        <a:gd name="connsiteY12" fmla="*/ 2065459 h 2104204"/>
                        <a:gd name="connsiteX13" fmla="*/ 3258832 w 4972015"/>
                        <a:gd name="connsiteY13" fmla="*/ 2077473 h 2104204"/>
                        <a:gd name="connsiteX14" fmla="*/ 3164666 w 4972015"/>
                        <a:gd name="connsiteY14" fmla="*/ 1689987 h 2104204"/>
                        <a:gd name="connsiteX15" fmla="*/ 3258761 w 4972015"/>
                        <a:gd name="connsiteY15" fmla="*/ 1614554 h 2104204"/>
                        <a:gd name="connsiteX16" fmla="*/ 3376414 w 4972015"/>
                        <a:gd name="connsiteY16" fmla="*/ 1562246 h 2104204"/>
                        <a:gd name="connsiteX17" fmla="*/ 3609768 w 4972015"/>
                        <a:gd name="connsiteY17" fmla="*/ 1491764 h 2104204"/>
                        <a:gd name="connsiteX18" fmla="*/ 3829580 w 4972015"/>
                        <a:gd name="connsiteY18" fmla="*/ 1397556 h 2104204"/>
                        <a:gd name="connsiteX19" fmla="*/ 4063294 w 4972015"/>
                        <a:gd name="connsiteY19" fmla="*/ 1283886 h 2104204"/>
                        <a:gd name="connsiteX20" fmla="*/ 4242527 w 4972015"/>
                        <a:gd name="connsiteY20" fmla="*/ 1161072 h 2104204"/>
                        <a:gd name="connsiteX21" fmla="*/ 4402776 w 4972015"/>
                        <a:gd name="connsiteY21" fmla="*/ 1019978 h 2104204"/>
                        <a:gd name="connsiteX22" fmla="*/ 4561953 w 4972015"/>
                        <a:gd name="connsiteY22" fmla="*/ 855785 h 2104204"/>
                        <a:gd name="connsiteX23" fmla="*/ 4710006 w 4972015"/>
                        <a:gd name="connsiteY23" fmla="*/ 595972 h 2104204"/>
                        <a:gd name="connsiteX24" fmla="*/ 4843064 w 4972015"/>
                        <a:gd name="connsiteY24" fmla="*/ 316522 h 2104204"/>
                        <a:gd name="connsiteX25" fmla="*/ 4925123 w 4972015"/>
                        <a:gd name="connsiteY25" fmla="*/ 128954 h 2104204"/>
                        <a:gd name="connsiteX26" fmla="*/ 4972015 w 4972015"/>
                        <a:gd name="connsiteY26" fmla="*/ 0 h 2104204"/>
                        <a:gd name="connsiteX27" fmla="*/ 4972015 w 4972015"/>
                        <a:gd name="connsiteY27" fmla="*/ 0 h 2104204"/>
                        <a:gd name="connsiteX28" fmla="*/ 4958678 w 4972015"/>
                        <a:gd name="connsiteY28" fmla="*/ 38109 h 2104204"/>
                        <a:gd name="connsiteX0" fmla="*/ 0 w 4972015"/>
                        <a:gd name="connsiteY0" fmla="*/ 1972326 h 2084817"/>
                        <a:gd name="connsiteX1" fmla="*/ 302430 w 4972015"/>
                        <a:gd name="connsiteY1" fmla="*/ 1951541 h 2084817"/>
                        <a:gd name="connsiteX2" fmla="*/ 555065 w 4972015"/>
                        <a:gd name="connsiteY2" fmla="*/ 1945072 h 2084817"/>
                        <a:gd name="connsiteX3" fmla="*/ 815146 w 4972015"/>
                        <a:gd name="connsiteY3" fmla="*/ 1930985 h 2084817"/>
                        <a:gd name="connsiteX4" fmla="*/ 1081606 w 4972015"/>
                        <a:gd name="connsiteY4" fmla="*/ 1907578 h 2084817"/>
                        <a:gd name="connsiteX5" fmla="*/ 1399105 w 4972015"/>
                        <a:gd name="connsiteY5" fmla="*/ 1868193 h 2084817"/>
                        <a:gd name="connsiteX6" fmla="*/ 1659542 w 4972015"/>
                        <a:gd name="connsiteY6" fmla="*/ 1840345 h 2084817"/>
                        <a:gd name="connsiteX7" fmla="*/ 1913724 w 4972015"/>
                        <a:gd name="connsiteY7" fmla="*/ 1813134 h 2084817"/>
                        <a:gd name="connsiteX8" fmla="*/ 2171703 w 4972015"/>
                        <a:gd name="connsiteY8" fmla="*/ 1802748 h 2084817"/>
                        <a:gd name="connsiteX9" fmla="*/ 2491504 w 4972015"/>
                        <a:gd name="connsiteY9" fmla="*/ 1797017 h 2084817"/>
                        <a:gd name="connsiteX10" fmla="*/ 2906849 w 4972015"/>
                        <a:gd name="connsiteY10" fmla="*/ 1967865 h 2084817"/>
                        <a:gd name="connsiteX11" fmla="*/ 3029794 w 4972015"/>
                        <a:gd name="connsiteY11" fmla="*/ 2024282 h 2084817"/>
                        <a:gd name="connsiteX12" fmla="*/ 3160653 w 4972015"/>
                        <a:gd name="connsiteY12" fmla="*/ 2065459 h 2084817"/>
                        <a:gd name="connsiteX13" fmla="*/ 3164666 w 4972015"/>
                        <a:gd name="connsiteY13" fmla="*/ 1689987 h 2084817"/>
                        <a:gd name="connsiteX14" fmla="*/ 3258761 w 4972015"/>
                        <a:gd name="connsiteY14" fmla="*/ 1614554 h 2084817"/>
                        <a:gd name="connsiteX15" fmla="*/ 3376414 w 4972015"/>
                        <a:gd name="connsiteY15" fmla="*/ 1562246 h 2084817"/>
                        <a:gd name="connsiteX16" fmla="*/ 3609768 w 4972015"/>
                        <a:gd name="connsiteY16" fmla="*/ 1491764 h 2084817"/>
                        <a:gd name="connsiteX17" fmla="*/ 3829580 w 4972015"/>
                        <a:gd name="connsiteY17" fmla="*/ 1397556 h 2084817"/>
                        <a:gd name="connsiteX18" fmla="*/ 4063294 w 4972015"/>
                        <a:gd name="connsiteY18" fmla="*/ 1283886 h 2084817"/>
                        <a:gd name="connsiteX19" fmla="*/ 4242527 w 4972015"/>
                        <a:gd name="connsiteY19" fmla="*/ 1161072 h 2084817"/>
                        <a:gd name="connsiteX20" fmla="*/ 4402776 w 4972015"/>
                        <a:gd name="connsiteY20" fmla="*/ 1019978 h 2084817"/>
                        <a:gd name="connsiteX21" fmla="*/ 4561953 w 4972015"/>
                        <a:gd name="connsiteY21" fmla="*/ 855785 h 2084817"/>
                        <a:gd name="connsiteX22" fmla="*/ 4710006 w 4972015"/>
                        <a:gd name="connsiteY22" fmla="*/ 595972 h 2084817"/>
                        <a:gd name="connsiteX23" fmla="*/ 4843064 w 4972015"/>
                        <a:gd name="connsiteY23" fmla="*/ 316522 h 2084817"/>
                        <a:gd name="connsiteX24" fmla="*/ 4925123 w 4972015"/>
                        <a:gd name="connsiteY24" fmla="*/ 128954 h 2084817"/>
                        <a:gd name="connsiteX25" fmla="*/ 4972015 w 4972015"/>
                        <a:gd name="connsiteY25" fmla="*/ 0 h 2084817"/>
                        <a:gd name="connsiteX26" fmla="*/ 4972015 w 4972015"/>
                        <a:gd name="connsiteY26" fmla="*/ 0 h 2084817"/>
                        <a:gd name="connsiteX27" fmla="*/ 4958678 w 4972015"/>
                        <a:gd name="connsiteY27" fmla="*/ 38109 h 2084817"/>
                        <a:gd name="connsiteX0" fmla="*/ 0 w 4972015"/>
                        <a:gd name="connsiteY0" fmla="*/ 1972326 h 2040335"/>
                        <a:gd name="connsiteX1" fmla="*/ 302430 w 4972015"/>
                        <a:gd name="connsiteY1" fmla="*/ 1951541 h 2040335"/>
                        <a:gd name="connsiteX2" fmla="*/ 555065 w 4972015"/>
                        <a:gd name="connsiteY2" fmla="*/ 1945072 h 2040335"/>
                        <a:gd name="connsiteX3" fmla="*/ 815146 w 4972015"/>
                        <a:gd name="connsiteY3" fmla="*/ 1930985 h 2040335"/>
                        <a:gd name="connsiteX4" fmla="*/ 1081606 w 4972015"/>
                        <a:gd name="connsiteY4" fmla="*/ 1907578 h 2040335"/>
                        <a:gd name="connsiteX5" fmla="*/ 1399105 w 4972015"/>
                        <a:gd name="connsiteY5" fmla="*/ 1868193 h 2040335"/>
                        <a:gd name="connsiteX6" fmla="*/ 1659542 w 4972015"/>
                        <a:gd name="connsiteY6" fmla="*/ 1840345 h 2040335"/>
                        <a:gd name="connsiteX7" fmla="*/ 1913724 w 4972015"/>
                        <a:gd name="connsiteY7" fmla="*/ 1813134 h 2040335"/>
                        <a:gd name="connsiteX8" fmla="*/ 2171703 w 4972015"/>
                        <a:gd name="connsiteY8" fmla="*/ 1802748 h 2040335"/>
                        <a:gd name="connsiteX9" fmla="*/ 2491504 w 4972015"/>
                        <a:gd name="connsiteY9" fmla="*/ 1797017 h 2040335"/>
                        <a:gd name="connsiteX10" fmla="*/ 2906849 w 4972015"/>
                        <a:gd name="connsiteY10" fmla="*/ 1967865 h 2040335"/>
                        <a:gd name="connsiteX11" fmla="*/ 3029794 w 4972015"/>
                        <a:gd name="connsiteY11" fmla="*/ 2024282 h 2040335"/>
                        <a:gd name="connsiteX12" fmla="*/ 3164666 w 4972015"/>
                        <a:gd name="connsiteY12" fmla="*/ 1689987 h 2040335"/>
                        <a:gd name="connsiteX13" fmla="*/ 3258761 w 4972015"/>
                        <a:gd name="connsiteY13" fmla="*/ 1614554 h 2040335"/>
                        <a:gd name="connsiteX14" fmla="*/ 3376414 w 4972015"/>
                        <a:gd name="connsiteY14" fmla="*/ 1562246 h 2040335"/>
                        <a:gd name="connsiteX15" fmla="*/ 3609768 w 4972015"/>
                        <a:gd name="connsiteY15" fmla="*/ 1491764 h 2040335"/>
                        <a:gd name="connsiteX16" fmla="*/ 3829580 w 4972015"/>
                        <a:gd name="connsiteY16" fmla="*/ 1397556 h 2040335"/>
                        <a:gd name="connsiteX17" fmla="*/ 4063294 w 4972015"/>
                        <a:gd name="connsiteY17" fmla="*/ 1283886 h 2040335"/>
                        <a:gd name="connsiteX18" fmla="*/ 4242527 w 4972015"/>
                        <a:gd name="connsiteY18" fmla="*/ 1161072 h 2040335"/>
                        <a:gd name="connsiteX19" fmla="*/ 4402776 w 4972015"/>
                        <a:gd name="connsiteY19" fmla="*/ 1019978 h 2040335"/>
                        <a:gd name="connsiteX20" fmla="*/ 4561953 w 4972015"/>
                        <a:gd name="connsiteY20" fmla="*/ 855785 h 2040335"/>
                        <a:gd name="connsiteX21" fmla="*/ 4710006 w 4972015"/>
                        <a:gd name="connsiteY21" fmla="*/ 595972 h 2040335"/>
                        <a:gd name="connsiteX22" fmla="*/ 4843064 w 4972015"/>
                        <a:gd name="connsiteY22" fmla="*/ 316522 h 2040335"/>
                        <a:gd name="connsiteX23" fmla="*/ 4925123 w 4972015"/>
                        <a:gd name="connsiteY23" fmla="*/ 128954 h 2040335"/>
                        <a:gd name="connsiteX24" fmla="*/ 4972015 w 4972015"/>
                        <a:gd name="connsiteY24" fmla="*/ 0 h 2040335"/>
                        <a:gd name="connsiteX25" fmla="*/ 4972015 w 4972015"/>
                        <a:gd name="connsiteY25" fmla="*/ 0 h 2040335"/>
                        <a:gd name="connsiteX26" fmla="*/ 4958678 w 4972015"/>
                        <a:gd name="connsiteY26" fmla="*/ 38109 h 2040335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906849 w 4972015"/>
                        <a:gd name="connsiteY10" fmla="*/ 1967865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77523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63968 w 4972015"/>
                        <a:gd name="connsiteY8" fmla="*/ 180762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4518 w 4972015"/>
                        <a:gd name="connsiteY12" fmla="*/ 1596899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69890 h 1969890"/>
                        <a:gd name="connsiteX1" fmla="*/ 302430 w 4972015"/>
                        <a:gd name="connsiteY1" fmla="*/ 1951541 h 1969890"/>
                        <a:gd name="connsiteX2" fmla="*/ 555065 w 4972015"/>
                        <a:gd name="connsiteY2" fmla="*/ 1945072 h 1969890"/>
                        <a:gd name="connsiteX3" fmla="*/ 815146 w 4972015"/>
                        <a:gd name="connsiteY3" fmla="*/ 1930985 h 1969890"/>
                        <a:gd name="connsiteX4" fmla="*/ 1081606 w 4972015"/>
                        <a:gd name="connsiteY4" fmla="*/ 1907578 h 1969890"/>
                        <a:gd name="connsiteX5" fmla="*/ 1399105 w 4972015"/>
                        <a:gd name="connsiteY5" fmla="*/ 1880377 h 1969890"/>
                        <a:gd name="connsiteX6" fmla="*/ 1651808 w 4972015"/>
                        <a:gd name="connsiteY6" fmla="*/ 1850092 h 1969890"/>
                        <a:gd name="connsiteX7" fmla="*/ 1929193 w 4972015"/>
                        <a:gd name="connsiteY7" fmla="*/ 1822881 h 1969890"/>
                        <a:gd name="connsiteX8" fmla="*/ 2156233 w 4972015"/>
                        <a:gd name="connsiteY8" fmla="*/ 1793002 h 1969890"/>
                        <a:gd name="connsiteX9" fmla="*/ 2487636 w 4972015"/>
                        <a:gd name="connsiteY9" fmla="*/ 1745846 h 1969890"/>
                        <a:gd name="connsiteX10" fmla="*/ 2748298 w 4972015"/>
                        <a:gd name="connsiteY10" fmla="*/ 1697387 h 1969890"/>
                        <a:gd name="connsiteX11" fmla="*/ 2898930 w 4972015"/>
                        <a:gd name="connsiteY11" fmla="*/ 1659551 h 1969890"/>
                        <a:gd name="connsiteX12" fmla="*/ 3094518 w 4972015"/>
                        <a:gd name="connsiteY12" fmla="*/ 1596899 h 1969890"/>
                        <a:gd name="connsiteX13" fmla="*/ 3244934 w 4972015"/>
                        <a:gd name="connsiteY13" fmla="*/ 1520822 h 1969890"/>
                        <a:gd name="connsiteX14" fmla="*/ 3428161 w 4972015"/>
                        <a:gd name="connsiteY14" fmla="*/ 1405880 h 1969890"/>
                        <a:gd name="connsiteX15" fmla="*/ 3605434 w 4972015"/>
                        <a:gd name="connsiteY15" fmla="*/ 1238661 h 1969890"/>
                        <a:gd name="connsiteX16" fmla="*/ 3699057 w 4972015"/>
                        <a:gd name="connsiteY16" fmla="*/ 1089681 h 1969890"/>
                        <a:gd name="connsiteX17" fmla="*/ 3990363 w 4972015"/>
                        <a:gd name="connsiteY17" fmla="*/ 931559 h 1969890"/>
                        <a:gd name="connsiteX18" fmla="*/ 4206649 w 4972015"/>
                        <a:gd name="connsiteY18" fmla="*/ 790463 h 1969890"/>
                        <a:gd name="connsiteX19" fmla="*/ 4302054 w 4972015"/>
                        <a:gd name="connsiteY19" fmla="*/ 679236 h 1969890"/>
                        <a:gd name="connsiteX20" fmla="*/ 4485860 w 4972015"/>
                        <a:gd name="connsiteY20" fmla="*/ 543007 h 1969890"/>
                        <a:gd name="connsiteX21" fmla="*/ 4843064 w 4972015"/>
                        <a:gd name="connsiteY21" fmla="*/ 316522 h 1969890"/>
                        <a:gd name="connsiteX22" fmla="*/ 4925123 w 4972015"/>
                        <a:gd name="connsiteY22" fmla="*/ 128954 h 1969890"/>
                        <a:gd name="connsiteX23" fmla="*/ 4972015 w 4972015"/>
                        <a:gd name="connsiteY23" fmla="*/ 0 h 1969890"/>
                        <a:gd name="connsiteX24" fmla="*/ 4972015 w 4972015"/>
                        <a:gd name="connsiteY24" fmla="*/ 0 h 1969890"/>
                        <a:gd name="connsiteX25" fmla="*/ 4958678 w 4972015"/>
                        <a:gd name="connsiteY25" fmla="*/ 38109 h 1969890"/>
                        <a:gd name="connsiteX0" fmla="*/ 13315 w 4985330"/>
                        <a:gd name="connsiteY0" fmla="*/ 1969890 h 1971704"/>
                        <a:gd name="connsiteX1" fmla="*/ 25490 w 4985330"/>
                        <a:gd name="connsiteY1" fmla="*/ 1970462 h 1971704"/>
                        <a:gd name="connsiteX2" fmla="*/ 315745 w 4985330"/>
                        <a:gd name="connsiteY2" fmla="*/ 1951541 h 1971704"/>
                        <a:gd name="connsiteX3" fmla="*/ 568380 w 4985330"/>
                        <a:gd name="connsiteY3" fmla="*/ 1945072 h 1971704"/>
                        <a:gd name="connsiteX4" fmla="*/ 828461 w 4985330"/>
                        <a:gd name="connsiteY4" fmla="*/ 1930985 h 1971704"/>
                        <a:gd name="connsiteX5" fmla="*/ 1094921 w 4985330"/>
                        <a:gd name="connsiteY5" fmla="*/ 1907578 h 1971704"/>
                        <a:gd name="connsiteX6" fmla="*/ 1412420 w 4985330"/>
                        <a:gd name="connsiteY6" fmla="*/ 1880377 h 1971704"/>
                        <a:gd name="connsiteX7" fmla="*/ 1665123 w 4985330"/>
                        <a:gd name="connsiteY7" fmla="*/ 1850092 h 1971704"/>
                        <a:gd name="connsiteX8" fmla="*/ 1942508 w 4985330"/>
                        <a:gd name="connsiteY8" fmla="*/ 1822881 h 1971704"/>
                        <a:gd name="connsiteX9" fmla="*/ 2169548 w 4985330"/>
                        <a:gd name="connsiteY9" fmla="*/ 1793002 h 1971704"/>
                        <a:gd name="connsiteX10" fmla="*/ 2500951 w 4985330"/>
                        <a:gd name="connsiteY10" fmla="*/ 1745846 h 1971704"/>
                        <a:gd name="connsiteX11" fmla="*/ 2761613 w 4985330"/>
                        <a:gd name="connsiteY11" fmla="*/ 1697387 h 1971704"/>
                        <a:gd name="connsiteX12" fmla="*/ 2912245 w 4985330"/>
                        <a:gd name="connsiteY12" fmla="*/ 1659551 h 1971704"/>
                        <a:gd name="connsiteX13" fmla="*/ 3107833 w 4985330"/>
                        <a:gd name="connsiteY13" fmla="*/ 1596899 h 1971704"/>
                        <a:gd name="connsiteX14" fmla="*/ 3258249 w 4985330"/>
                        <a:gd name="connsiteY14" fmla="*/ 1520822 h 1971704"/>
                        <a:gd name="connsiteX15" fmla="*/ 3441476 w 4985330"/>
                        <a:gd name="connsiteY15" fmla="*/ 1405880 h 1971704"/>
                        <a:gd name="connsiteX16" fmla="*/ 3618749 w 4985330"/>
                        <a:gd name="connsiteY16" fmla="*/ 1238661 h 1971704"/>
                        <a:gd name="connsiteX17" fmla="*/ 3712372 w 4985330"/>
                        <a:gd name="connsiteY17" fmla="*/ 1089681 h 1971704"/>
                        <a:gd name="connsiteX18" fmla="*/ 4003678 w 4985330"/>
                        <a:gd name="connsiteY18" fmla="*/ 931559 h 1971704"/>
                        <a:gd name="connsiteX19" fmla="*/ 4219964 w 4985330"/>
                        <a:gd name="connsiteY19" fmla="*/ 790463 h 1971704"/>
                        <a:gd name="connsiteX20" fmla="*/ 4315369 w 4985330"/>
                        <a:gd name="connsiteY20" fmla="*/ 679236 h 1971704"/>
                        <a:gd name="connsiteX21" fmla="*/ 4499175 w 4985330"/>
                        <a:gd name="connsiteY21" fmla="*/ 543007 h 1971704"/>
                        <a:gd name="connsiteX22" fmla="*/ 4856379 w 4985330"/>
                        <a:gd name="connsiteY22" fmla="*/ 316522 h 1971704"/>
                        <a:gd name="connsiteX23" fmla="*/ 4938438 w 4985330"/>
                        <a:gd name="connsiteY23" fmla="*/ 128954 h 1971704"/>
                        <a:gd name="connsiteX24" fmla="*/ 4985330 w 4985330"/>
                        <a:gd name="connsiteY24" fmla="*/ 0 h 1971704"/>
                        <a:gd name="connsiteX25" fmla="*/ 4985330 w 4985330"/>
                        <a:gd name="connsiteY25" fmla="*/ 0 h 1971704"/>
                        <a:gd name="connsiteX26" fmla="*/ 4971993 w 4985330"/>
                        <a:gd name="connsiteY26" fmla="*/ 38109 h 1971704"/>
                        <a:gd name="connsiteX0" fmla="*/ 0 w 4972015"/>
                        <a:gd name="connsiteY0" fmla="*/ 1969890 h 1969890"/>
                        <a:gd name="connsiteX1" fmla="*/ 120453 w 4972015"/>
                        <a:gd name="connsiteY1" fmla="*/ 1955841 h 1969890"/>
                        <a:gd name="connsiteX2" fmla="*/ 302430 w 4972015"/>
                        <a:gd name="connsiteY2" fmla="*/ 1951541 h 1969890"/>
                        <a:gd name="connsiteX3" fmla="*/ 555065 w 4972015"/>
                        <a:gd name="connsiteY3" fmla="*/ 1945072 h 1969890"/>
                        <a:gd name="connsiteX4" fmla="*/ 815146 w 4972015"/>
                        <a:gd name="connsiteY4" fmla="*/ 1930985 h 1969890"/>
                        <a:gd name="connsiteX5" fmla="*/ 1081606 w 4972015"/>
                        <a:gd name="connsiteY5" fmla="*/ 1907578 h 1969890"/>
                        <a:gd name="connsiteX6" fmla="*/ 1399105 w 4972015"/>
                        <a:gd name="connsiteY6" fmla="*/ 1880377 h 1969890"/>
                        <a:gd name="connsiteX7" fmla="*/ 1651808 w 4972015"/>
                        <a:gd name="connsiteY7" fmla="*/ 1850092 h 1969890"/>
                        <a:gd name="connsiteX8" fmla="*/ 1929193 w 4972015"/>
                        <a:gd name="connsiteY8" fmla="*/ 1822881 h 1969890"/>
                        <a:gd name="connsiteX9" fmla="*/ 2156233 w 4972015"/>
                        <a:gd name="connsiteY9" fmla="*/ 1793002 h 1969890"/>
                        <a:gd name="connsiteX10" fmla="*/ 2487636 w 4972015"/>
                        <a:gd name="connsiteY10" fmla="*/ 1745846 h 1969890"/>
                        <a:gd name="connsiteX11" fmla="*/ 2748298 w 4972015"/>
                        <a:gd name="connsiteY11" fmla="*/ 1697387 h 1969890"/>
                        <a:gd name="connsiteX12" fmla="*/ 2898930 w 4972015"/>
                        <a:gd name="connsiteY12" fmla="*/ 1659551 h 1969890"/>
                        <a:gd name="connsiteX13" fmla="*/ 3094518 w 4972015"/>
                        <a:gd name="connsiteY13" fmla="*/ 1596899 h 1969890"/>
                        <a:gd name="connsiteX14" fmla="*/ 3244934 w 4972015"/>
                        <a:gd name="connsiteY14" fmla="*/ 1520822 h 1969890"/>
                        <a:gd name="connsiteX15" fmla="*/ 3428161 w 4972015"/>
                        <a:gd name="connsiteY15" fmla="*/ 1405880 h 1969890"/>
                        <a:gd name="connsiteX16" fmla="*/ 3605434 w 4972015"/>
                        <a:gd name="connsiteY16" fmla="*/ 1238661 h 1969890"/>
                        <a:gd name="connsiteX17" fmla="*/ 3699057 w 4972015"/>
                        <a:gd name="connsiteY17" fmla="*/ 1089681 h 1969890"/>
                        <a:gd name="connsiteX18" fmla="*/ 3990363 w 4972015"/>
                        <a:gd name="connsiteY18" fmla="*/ 931559 h 1969890"/>
                        <a:gd name="connsiteX19" fmla="*/ 4206649 w 4972015"/>
                        <a:gd name="connsiteY19" fmla="*/ 790463 h 1969890"/>
                        <a:gd name="connsiteX20" fmla="*/ 4302054 w 4972015"/>
                        <a:gd name="connsiteY20" fmla="*/ 679236 h 1969890"/>
                        <a:gd name="connsiteX21" fmla="*/ 4485860 w 4972015"/>
                        <a:gd name="connsiteY21" fmla="*/ 543007 h 1969890"/>
                        <a:gd name="connsiteX22" fmla="*/ 4843064 w 4972015"/>
                        <a:gd name="connsiteY22" fmla="*/ 316522 h 1969890"/>
                        <a:gd name="connsiteX23" fmla="*/ 4925123 w 4972015"/>
                        <a:gd name="connsiteY23" fmla="*/ 128954 h 1969890"/>
                        <a:gd name="connsiteX24" fmla="*/ 4972015 w 4972015"/>
                        <a:gd name="connsiteY24" fmla="*/ 0 h 1969890"/>
                        <a:gd name="connsiteX25" fmla="*/ 4972015 w 4972015"/>
                        <a:gd name="connsiteY25" fmla="*/ 0 h 1969890"/>
                        <a:gd name="connsiteX26" fmla="*/ 4958678 w 4972015"/>
                        <a:gd name="connsiteY26" fmla="*/ 38109 h 1969890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14525 w 4987483"/>
                        <a:gd name="connsiteY17" fmla="*/ 1089681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614239 w 4987483"/>
                        <a:gd name="connsiteY11" fmla="*/ 1671395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475024 w 4987483"/>
                        <a:gd name="connsiteY11" fmla="*/ 1716882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16273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384513 w 4987483"/>
                        <a:gd name="connsiteY10" fmla="*/ 1732850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987483" h="1957974">
                          <a:moveTo>
                            <a:pt x="0" y="1957706"/>
                          </a:moveTo>
                          <a:cubicBezTo>
                            <a:pt x="2029" y="1957801"/>
                            <a:pt x="85516" y="1958899"/>
                            <a:pt x="135921" y="1955841"/>
                          </a:cubicBezTo>
                          <a:lnTo>
                            <a:pt x="317898" y="1951541"/>
                          </a:lnTo>
                          <a:lnTo>
                            <a:pt x="570533" y="1945072"/>
                          </a:lnTo>
                          <a:cubicBezTo>
                            <a:pt x="655986" y="1941646"/>
                            <a:pt x="742857" y="1937234"/>
                            <a:pt x="830614" y="1930985"/>
                          </a:cubicBezTo>
                          <a:cubicBezTo>
                            <a:pt x="918371" y="1924736"/>
                            <a:pt x="999748" y="1917231"/>
                            <a:pt x="1097074" y="1907578"/>
                          </a:cubicBezTo>
                          <a:lnTo>
                            <a:pt x="1414573" y="1880377"/>
                          </a:lnTo>
                          <a:lnTo>
                            <a:pt x="1667276" y="1850092"/>
                          </a:lnTo>
                          <a:lnTo>
                            <a:pt x="1944661" y="1819632"/>
                          </a:lnTo>
                          <a:cubicBezTo>
                            <a:pt x="2028732" y="1810117"/>
                            <a:pt x="2103548" y="1794470"/>
                            <a:pt x="2176857" y="1780006"/>
                          </a:cubicBezTo>
                          <a:cubicBezTo>
                            <a:pt x="2250166" y="1765542"/>
                            <a:pt x="2320210" y="1747703"/>
                            <a:pt x="2384513" y="1732850"/>
                          </a:cubicBezTo>
                          <a:cubicBezTo>
                            <a:pt x="2448816" y="1717997"/>
                            <a:pt x="2494129" y="1711229"/>
                            <a:pt x="2562678" y="1690890"/>
                          </a:cubicBezTo>
                          <a:cubicBezTo>
                            <a:pt x="2631227" y="1670551"/>
                            <a:pt x="2718097" y="1637507"/>
                            <a:pt x="2795807" y="1610816"/>
                          </a:cubicBezTo>
                          <a:cubicBezTo>
                            <a:pt x="2863823" y="1587028"/>
                            <a:pt x="2907088" y="1572368"/>
                            <a:pt x="2970771" y="1548164"/>
                          </a:cubicBezTo>
                          <a:cubicBezTo>
                            <a:pt x="3034454" y="1523960"/>
                            <a:pt x="3111985" y="1494718"/>
                            <a:pt x="3177904" y="1465589"/>
                          </a:cubicBezTo>
                          <a:cubicBezTo>
                            <a:pt x="3243823" y="1436460"/>
                            <a:pt x="3292454" y="1412971"/>
                            <a:pt x="3366287" y="1373390"/>
                          </a:cubicBezTo>
                          <a:cubicBezTo>
                            <a:pt x="3440120" y="1333809"/>
                            <a:pt x="3548468" y="1272003"/>
                            <a:pt x="3620902" y="1228102"/>
                          </a:cubicBezTo>
                          <a:cubicBezTo>
                            <a:pt x="3693336" y="1184202"/>
                            <a:pt x="3735017" y="1156162"/>
                            <a:pt x="3800890" y="1109987"/>
                          </a:cubicBezTo>
                          <a:cubicBezTo>
                            <a:pt x="3866764" y="1063812"/>
                            <a:pt x="3950235" y="999027"/>
                            <a:pt x="4016143" y="951053"/>
                          </a:cubicBezTo>
                          <a:cubicBezTo>
                            <a:pt x="4082051" y="903079"/>
                            <a:pt x="4137513" y="865819"/>
                            <a:pt x="4196336" y="822141"/>
                          </a:cubicBezTo>
                          <a:cubicBezTo>
                            <a:pt x="4255159" y="778463"/>
                            <a:pt x="4298486" y="747960"/>
                            <a:pt x="4369083" y="688983"/>
                          </a:cubicBezTo>
                          <a:cubicBezTo>
                            <a:pt x="4439680" y="630006"/>
                            <a:pt x="4555531" y="527379"/>
                            <a:pt x="4619919" y="468280"/>
                          </a:cubicBezTo>
                          <a:cubicBezTo>
                            <a:pt x="4684307" y="409181"/>
                            <a:pt x="4708841" y="386613"/>
                            <a:pt x="4755411" y="334391"/>
                          </a:cubicBezTo>
                          <a:cubicBezTo>
                            <a:pt x="4801981" y="282169"/>
                            <a:pt x="4860663" y="210678"/>
                            <a:pt x="4899342" y="154946"/>
                          </a:cubicBezTo>
                          <a:cubicBezTo>
                            <a:pt x="4938021" y="99214"/>
                            <a:pt x="4987483" y="0"/>
                            <a:pt x="4987483" y="0"/>
                          </a:cubicBezTo>
                          <a:lnTo>
                            <a:pt x="4987483" y="0"/>
                          </a:lnTo>
                          <a:lnTo>
                            <a:pt x="4963835" y="67350"/>
                          </a:lnTo>
                        </a:path>
                      </a:pathLst>
                    </a:custGeom>
                    <a:ln w="6350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3081D3C-79EC-4900-A3B9-07ED66C595AD}"/>
                      </a:ext>
                    </a:extLst>
                  </p:cNvPr>
                  <p:cNvSpPr txBox="1"/>
                  <p:nvPr/>
                </p:nvSpPr>
                <p:spPr>
                  <a:xfrm>
                    <a:off x="6629403" y="5791200"/>
                    <a:ext cx="38099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/>
                      <a:t>t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D84444F-A1DE-4CCA-9EB1-2BAAE7E6E1A0}"/>
                    </a:ext>
                  </a:extLst>
                </p:cNvPr>
                <p:cNvSpPr txBox="1"/>
                <p:nvPr/>
              </p:nvSpPr>
              <p:spPr>
                <a:xfrm rot="10800000">
                  <a:off x="7433096" y="3383101"/>
                  <a:ext cx="643400" cy="317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{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5DD438-A0DF-4DA9-95D9-F75A87C2686C}"/>
                    </a:ext>
                  </a:extLst>
                </p:cNvPr>
                <p:cNvSpPr txBox="1"/>
                <p:nvPr/>
              </p:nvSpPr>
              <p:spPr>
                <a:xfrm>
                  <a:off x="7504616" y="4663353"/>
                  <a:ext cx="68221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ƒ (t)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BE00A-5EC7-49CC-B4AB-766AE3415D18}"/>
                  </a:ext>
                </a:extLst>
              </p:cNvPr>
              <p:cNvSpPr txBox="1"/>
              <p:nvPr/>
            </p:nvSpPr>
            <p:spPr>
              <a:xfrm rot="5400000">
                <a:off x="6609508" y="3560051"/>
                <a:ext cx="3048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{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DDACDF-7487-44A8-BD7A-45FBC6507540}"/>
                  </a:ext>
                </a:extLst>
              </p:cNvPr>
              <p:cNvSpPr txBox="1"/>
              <p:nvPr/>
            </p:nvSpPr>
            <p:spPr>
              <a:xfrm>
                <a:off x="6491372" y="3364468"/>
                <a:ext cx="51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D9F80-F727-492E-9F81-4A8B7F90AD93}"/>
                </a:ext>
              </a:extLst>
            </p:cNvPr>
            <p:cNvSpPr txBox="1"/>
            <p:nvPr/>
          </p:nvSpPr>
          <p:spPr>
            <a:xfrm>
              <a:off x="4949898" y="5943600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CEEC0A-A2BD-4EDA-BE4C-716C3536DBE5}"/>
                </a:ext>
              </a:extLst>
            </p:cNvPr>
            <p:cNvSpPr txBox="1"/>
            <p:nvPr/>
          </p:nvSpPr>
          <p:spPr>
            <a:xfrm>
              <a:off x="8600546" y="5951809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B321749-F6C4-4386-AC0F-BC34981B0DDC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156234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19200"/>
            <a:ext cx="8839200" cy="5638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 +…+</a:t>
            </a:r>
            <a:r>
              <a:rPr lang="en-US" sz="2000" dirty="0"/>
              <a:t> </a:t>
            </a:r>
            <a:r>
              <a:rPr lang="en-US" dirty="0"/>
              <a:t>ƒ(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r>
              <a:rPr lang="en-US" dirty="0"/>
              <a:t>is called a “</a:t>
            </a:r>
            <a:r>
              <a:rPr lang="en-US" dirty="0">
                <a:solidFill>
                  <a:srgbClr val="FFC000"/>
                </a:solidFill>
              </a:rPr>
              <a:t>Riemann Sum</a:t>
            </a:r>
            <a:r>
              <a:rPr lang="en-US" dirty="0"/>
              <a:t>”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EA88C-5F2D-4944-BAE3-A1B0A9DDFDD1}"/>
              </a:ext>
            </a:extLst>
          </p:cNvPr>
          <p:cNvGrpSpPr/>
          <p:nvPr/>
        </p:nvGrpSpPr>
        <p:grpSpPr>
          <a:xfrm>
            <a:off x="4724400" y="3886200"/>
            <a:ext cx="4267200" cy="3276600"/>
            <a:chOff x="4724400" y="3429000"/>
            <a:chExt cx="4267200" cy="32766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D87458-36AD-4BFF-BB6B-3F17872A1E45}"/>
                </a:ext>
              </a:extLst>
            </p:cNvPr>
            <p:cNvGrpSpPr/>
            <p:nvPr/>
          </p:nvGrpSpPr>
          <p:grpSpPr>
            <a:xfrm>
              <a:off x="4724400" y="3429000"/>
              <a:ext cx="4114800" cy="3276600"/>
              <a:chOff x="4724400" y="3276600"/>
              <a:chExt cx="4114800" cy="32766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9EE7462-B414-4DF0-946A-6A4A57B30814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3276600"/>
                <a:chOff x="4724400" y="3276600"/>
                <a:chExt cx="4114800" cy="32766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1ACC18F-6A95-47C3-9CB8-5F46C4892725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914710"/>
                  <a:chOff x="4724400" y="3276600"/>
                  <a:chExt cx="4114800" cy="291471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1C862E8-B86F-4B7E-8E96-CB0A77FB6973}"/>
                      </a:ext>
                    </a:extLst>
                  </p:cNvPr>
                  <p:cNvGrpSpPr/>
                  <p:nvPr/>
                </p:nvGrpSpPr>
                <p:grpSpPr>
                  <a:xfrm>
                    <a:off x="4724400" y="3276600"/>
                    <a:ext cx="4114800" cy="2667000"/>
                    <a:chOff x="4287328" y="3886200"/>
                    <a:chExt cx="4114800" cy="2667000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7D78383E-3A0C-4FE7-8B71-A0FF893F82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2450" y="4191000"/>
                      <a:ext cx="3663350" cy="2209800"/>
                      <a:chOff x="3118450" y="4267200"/>
                      <a:chExt cx="3663350" cy="2209800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B0A323B6-9F17-41BA-A65B-DA0CFE06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8450" y="6172199"/>
                        <a:ext cx="304798" cy="304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C6FB38C3-0C22-4AA7-8B08-C1FD5921F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7562" y="5715000"/>
                        <a:ext cx="310552" cy="76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4BE35735-4DA3-4138-B9D9-C83B5ACFB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42428" y="5334000"/>
                        <a:ext cx="295689" cy="11429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128201E6-E6EB-44F1-AA7E-3BF7D2A4CB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2431" y="5029200"/>
                        <a:ext cx="295691" cy="1447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659F2ED1-C6CD-443F-8806-FBFFC6EE5F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2436" y="4800599"/>
                        <a:ext cx="295692" cy="16763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49E73D96-940E-4049-AA2F-8C3BF85EC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2442" y="4613694"/>
                        <a:ext cx="300487" cy="18633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86BC97B9-2F38-4CA4-9C95-C664DC3A08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243" y="4492924"/>
                        <a:ext cx="311989" cy="19840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5B065A51-AA9A-479B-A6ED-D4AB368D0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63546" y="4389408"/>
                        <a:ext cx="288985" cy="208759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46B732B9-8AEC-434A-A1C0-2FCF62783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6845" y="4389406"/>
                        <a:ext cx="297611" cy="208759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A3061BF-2D7D-41AA-8BE7-F3B06EA8A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877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752E0DB0-E7DB-4A68-84DB-E5E84D22D1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84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B2E3FD57-62E1-4070-B8B6-3066BC3BBD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700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756B7E54-5083-4E08-A186-2C9614237A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19600" y="3886200"/>
                      <a:ext cx="0" cy="2667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568B839-1708-4A87-B8B5-BD0128E28A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287328" y="6400800"/>
                      <a:ext cx="4114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16398C79-1C87-422E-A790-CDE7A407348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651562" y="4190997"/>
                      <a:ext cx="3654235" cy="2209801"/>
                    </a:xfrm>
                    <a:custGeom>
                      <a:avLst/>
                      <a:gdLst>
                        <a:gd name="connsiteX0" fmla="*/ 0 w 3352800"/>
                        <a:gd name="connsiteY0" fmla="*/ 23447 h 2102130"/>
                        <a:gd name="connsiteX1" fmla="*/ 105508 w 3352800"/>
                        <a:gd name="connsiteY1" fmla="*/ 222739 h 2102130"/>
                        <a:gd name="connsiteX2" fmla="*/ 187569 w 3352800"/>
                        <a:gd name="connsiteY2" fmla="*/ 433754 h 2102130"/>
                        <a:gd name="connsiteX3" fmla="*/ 304800 w 3352800"/>
                        <a:gd name="connsiteY3" fmla="*/ 668216 h 2102130"/>
                        <a:gd name="connsiteX4" fmla="*/ 410308 w 3352800"/>
                        <a:gd name="connsiteY4" fmla="*/ 902677 h 2102130"/>
                        <a:gd name="connsiteX5" fmla="*/ 574431 w 3352800"/>
                        <a:gd name="connsiteY5" fmla="*/ 1207477 h 2102130"/>
                        <a:gd name="connsiteX6" fmla="*/ 785446 w 3352800"/>
                        <a:gd name="connsiteY6" fmla="*/ 1500554 h 2102130"/>
                        <a:gd name="connsiteX7" fmla="*/ 914400 w 3352800"/>
                        <a:gd name="connsiteY7" fmla="*/ 1664677 h 2102130"/>
                        <a:gd name="connsiteX8" fmla="*/ 1008185 w 3352800"/>
                        <a:gd name="connsiteY8" fmla="*/ 1758462 h 2102130"/>
                        <a:gd name="connsiteX9" fmla="*/ 1078523 w 3352800"/>
                        <a:gd name="connsiteY9" fmla="*/ 1828800 h 2102130"/>
                        <a:gd name="connsiteX10" fmla="*/ 1160585 w 3352800"/>
                        <a:gd name="connsiteY10" fmla="*/ 1899139 h 2102130"/>
                        <a:gd name="connsiteX11" fmla="*/ 1289539 w 3352800"/>
                        <a:gd name="connsiteY11" fmla="*/ 1981200 h 2102130"/>
                        <a:gd name="connsiteX12" fmla="*/ 1406769 w 3352800"/>
                        <a:gd name="connsiteY12" fmla="*/ 2028093 h 2102130"/>
                        <a:gd name="connsiteX13" fmla="*/ 1535723 w 3352800"/>
                        <a:gd name="connsiteY13" fmla="*/ 2074985 h 2102130"/>
                        <a:gd name="connsiteX14" fmla="*/ 1652954 w 3352800"/>
                        <a:gd name="connsiteY14" fmla="*/ 2098431 h 2102130"/>
                        <a:gd name="connsiteX15" fmla="*/ 1699846 w 3352800"/>
                        <a:gd name="connsiteY15" fmla="*/ 2098431 h 2102130"/>
                        <a:gd name="connsiteX16" fmla="*/ 1793631 w 3352800"/>
                        <a:gd name="connsiteY16" fmla="*/ 2063262 h 2102130"/>
                        <a:gd name="connsiteX17" fmla="*/ 1910862 w 3352800"/>
                        <a:gd name="connsiteY17" fmla="*/ 2039816 h 2102130"/>
                        <a:gd name="connsiteX18" fmla="*/ 2039816 w 3352800"/>
                        <a:gd name="connsiteY18" fmla="*/ 1969477 h 2102130"/>
                        <a:gd name="connsiteX19" fmla="*/ 2192216 w 3352800"/>
                        <a:gd name="connsiteY19" fmla="*/ 1899139 h 2102130"/>
                        <a:gd name="connsiteX20" fmla="*/ 2309446 w 3352800"/>
                        <a:gd name="connsiteY20" fmla="*/ 1805354 h 2102130"/>
                        <a:gd name="connsiteX21" fmla="*/ 2450123 w 3352800"/>
                        <a:gd name="connsiteY21" fmla="*/ 1641231 h 2102130"/>
                        <a:gd name="connsiteX22" fmla="*/ 2567354 w 3352800"/>
                        <a:gd name="connsiteY22" fmla="*/ 1477108 h 2102130"/>
                        <a:gd name="connsiteX23" fmla="*/ 2731477 w 3352800"/>
                        <a:gd name="connsiteY23" fmla="*/ 1277816 h 2102130"/>
                        <a:gd name="connsiteX24" fmla="*/ 2883877 w 3352800"/>
                        <a:gd name="connsiteY24" fmla="*/ 1031631 h 2102130"/>
                        <a:gd name="connsiteX25" fmla="*/ 2965939 w 3352800"/>
                        <a:gd name="connsiteY25" fmla="*/ 855785 h 2102130"/>
                        <a:gd name="connsiteX26" fmla="*/ 3083169 w 3352800"/>
                        <a:gd name="connsiteY26" fmla="*/ 597877 h 2102130"/>
                        <a:gd name="connsiteX27" fmla="*/ 3200400 w 3352800"/>
                        <a:gd name="connsiteY27" fmla="*/ 328247 h 2102130"/>
                        <a:gd name="connsiteX28" fmla="*/ 3305908 w 3352800"/>
                        <a:gd name="connsiteY28" fmla="*/ 128954 h 2102130"/>
                        <a:gd name="connsiteX29" fmla="*/ 3352800 w 3352800"/>
                        <a:gd name="connsiteY29" fmla="*/ 0 h 2102130"/>
                        <a:gd name="connsiteX30" fmla="*/ 3352800 w 3352800"/>
                        <a:gd name="connsiteY30" fmla="*/ 0 h 2102130"/>
                        <a:gd name="connsiteX31" fmla="*/ 3352800 w 3352800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44982 w 3330428"/>
                        <a:gd name="connsiteY22" fmla="*/ 1477108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7775 w 3330428"/>
                        <a:gd name="connsiteY5" fmla="*/ 120176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95557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2352 w 3348846"/>
                        <a:gd name="connsiteY7" fmla="*/ 166570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3397 w 3348846"/>
                        <a:gd name="connsiteY6" fmla="*/ 150348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3680 w 3348846"/>
                        <a:gd name="connsiteY11" fmla="*/ 197460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6521"/>
                        <a:gd name="connsiteX1" fmla="*/ 101554 w 3348846"/>
                        <a:gd name="connsiteY1" fmla="*/ 229483 h 2106521"/>
                        <a:gd name="connsiteX2" fmla="*/ 187426 w 3348846"/>
                        <a:gd name="connsiteY2" fmla="*/ 432877 h 2106521"/>
                        <a:gd name="connsiteX3" fmla="*/ 300846 w 3348846"/>
                        <a:gd name="connsiteY3" fmla="*/ 674960 h 2106521"/>
                        <a:gd name="connsiteX4" fmla="*/ 413975 w 3348846"/>
                        <a:gd name="connsiteY4" fmla="*/ 909421 h 2106521"/>
                        <a:gd name="connsiteX5" fmla="*/ 587625 w 3348846"/>
                        <a:gd name="connsiteY5" fmla="*/ 1202790 h 2106521"/>
                        <a:gd name="connsiteX6" fmla="*/ 789113 w 3348846"/>
                        <a:gd name="connsiteY6" fmla="*/ 1499678 h 2106521"/>
                        <a:gd name="connsiteX7" fmla="*/ 918068 w 3348846"/>
                        <a:gd name="connsiteY7" fmla="*/ 1661896 h 2106521"/>
                        <a:gd name="connsiteX8" fmla="*/ 1011852 w 3348846"/>
                        <a:gd name="connsiteY8" fmla="*/ 1763301 h 2106521"/>
                        <a:gd name="connsiteX9" fmla="*/ 1082191 w 3348846"/>
                        <a:gd name="connsiteY9" fmla="*/ 1829829 h 2106521"/>
                        <a:gd name="connsiteX10" fmla="*/ 1164252 w 3348846"/>
                        <a:gd name="connsiteY10" fmla="*/ 1896358 h 2106521"/>
                        <a:gd name="connsiteX11" fmla="*/ 1283680 w 3348846"/>
                        <a:gd name="connsiteY11" fmla="*/ 1974609 h 2106521"/>
                        <a:gd name="connsiteX12" fmla="*/ 1402815 w 3348846"/>
                        <a:gd name="connsiteY12" fmla="*/ 2034837 h 2106521"/>
                        <a:gd name="connsiteX13" fmla="*/ 1531769 w 3348846"/>
                        <a:gd name="connsiteY13" fmla="*/ 2081729 h 2106521"/>
                        <a:gd name="connsiteX14" fmla="*/ 1652810 w 3348846"/>
                        <a:gd name="connsiteY14" fmla="*/ 2097555 h 2106521"/>
                        <a:gd name="connsiteX15" fmla="*/ 1695892 w 3348846"/>
                        <a:gd name="connsiteY15" fmla="*/ 2105175 h 2106521"/>
                        <a:gd name="connsiteX16" fmla="*/ 1789677 w 3348846"/>
                        <a:gd name="connsiteY16" fmla="*/ 2070006 h 2106521"/>
                        <a:gd name="connsiteX17" fmla="*/ 1906908 w 3348846"/>
                        <a:gd name="connsiteY17" fmla="*/ 2046560 h 2106521"/>
                        <a:gd name="connsiteX18" fmla="*/ 2035862 w 3348846"/>
                        <a:gd name="connsiteY18" fmla="*/ 1976221 h 2106521"/>
                        <a:gd name="connsiteX19" fmla="*/ 2188262 w 3348846"/>
                        <a:gd name="connsiteY19" fmla="*/ 1905883 h 2106521"/>
                        <a:gd name="connsiteX20" fmla="*/ 2305492 w 3348846"/>
                        <a:gd name="connsiteY20" fmla="*/ 1812098 h 2106521"/>
                        <a:gd name="connsiteX21" fmla="*/ 2446169 w 3348846"/>
                        <a:gd name="connsiteY21" fmla="*/ 1647975 h 2106521"/>
                        <a:gd name="connsiteX22" fmla="*/ 2586849 w 3348846"/>
                        <a:gd name="connsiteY22" fmla="*/ 1519025 h 2106521"/>
                        <a:gd name="connsiteX23" fmla="*/ 2727523 w 3348846"/>
                        <a:gd name="connsiteY23" fmla="*/ 1284560 h 2106521"/>
                        <a:gd name="connsiteX24" fmla="*/ 2879923 w 3348846"/>
                        <a:gd name="connsiteY24" fmla="*/ 1038375 h 2106521"/>
                        <a:gd name="connsiteX25" fmla="*/ 2961985 w 3348846"/>
                        <a:gd name="connsiteY25" fmla="*/ 862529 h 2106521"/>
                        <a:gd name="connsiteX26" fmla="*/ 3079215 w 3348846"/>
                        <a:gd name="connsiteY26" fmla="*/ 604621 h 2106521"/>
                        <a:gd name="connsiteX27" fmla="*/ 3219895 w 3348846"/>
                        <a:gd name="connsiteY27" fmla="*/ 323266 h 2106521"/>
                        <a:gd name="connsiteX28" fmla="*/ 3301954 w 3348846"/>
                        <a:gd name="connsiteY28" fmla="*/ 135698 h 2106521"/>
                        <a:gd name="connsiteX29" fmla="*/ 3348846 w 3348846"/>
                        <a:gd name="connsiteY29" fmla="*/ 6744 h 2106521"/>
                        <a:gd name="connsiteX30" fmla="*/ 3348846 w 3348846"/>
                        <a:gd name="connsiteY30" fmla="*/ 6744 h 2106521"/>
                        <a:gd name="connsiteX31" fmla="*/ 3348846 w 3348846"/>
                        <a:gd name="connsiteY31" fmla="*/ 6744 h 2106521"/>
                        <a:gd name="connsiteX0" fmla="*/ 0 w 3348846"/>
                        <a:gd name="connsiteY0" fmla="*/ 0 h 2098483"/>
                        <a:gd name="connsiteX1" fmla="*/ 101554 w 3348846"/>
                        <a:gd name="connsiteY1" fmla="*/ 229483 h 2098483"/>
                        <a:gd name="connsiteX2" fmla="*/ 187426 w 3348846"/>
                        <a:gd name="connsiteY2" fmla="*/ 432877 h 2098483"/>
                        <a:gd name="connsiteX3" fmla="*/ 300846 w 3348846"/>
                        <a:gd name="connsiteY3" fmla="*/ 674960 h 2098483"/>
                        <a:gd name="connsiteX4" fmla="*/ 413975 w 3348846"/>
                        <a:gd name="connsiteY4" fmla="*/ 909421 h 2098483"/>
                        <a:gd name="connsiteX5" fmla="*/ 587625 w 3348846"/>
                        <a:gd name="connsiteY5" fmla="*/ 1202790 h 2098483"/>
                        <a:gd name="connsiteX6" fmla="*/ 789113 w 3348846"/>
                        <a:gd name="connsiteY6" fmla="*/ 1499678 h 2098483"/>
                        <a:gd name="connsiteX7" fmla="*/ 918068 w 3348846"/>
                        <a:gd name="connsiteY7" fmla="*/ 1661896 h 2098483"/>
                        <a:gd name="connsiteX8" fmla="*/ 1011852 w 3348846"/>
                        <a:gd name="connsiteY8" fmla="*/ 1763301 h 2098483"/>
                        <a:gd name="connsiteX9" fmla="*/ 1082191 w 3348846"/>
                        <a:gd name="connsiteY9" fmla="*/ 1829829 h 2098483"/>
                        <a:gd name="connsiteX10" fmla="*/ 1164252 w 3348846"/>
                        <a:gd name="connsiteY10" fmla="*/ 1896358 h 2098483"/>
                        <a:gd name="connsiteX11" fmla="*/ 1283680 w 3348846"/>
                        <a:gd name="connsiteY11" fmla="*/ 1974609 h 2098483"/>
                        <a:gd name="connsiteX12" fmla="*/ 1402815 w 3348846"/>
                        <a:gd name="connsiteY12" fmla="*/ 2034837 h 2098483"/>
                        <a:gd name="connsiteX13" fmla="*/ 1531769 w 3348846"/>
                        <a:gd name="connsiteY13" fmla="*/ 2081729 h 2098483"/>
                        <a:gd name="connsiteX14" fmla="*/ 1652810 w 3348846"/>
                        <a:gd name="connsiteY14" fmla="*/ 2097555 h 2098483"/>
                        <a:gd name="connsiteX15" fmla="*/ 1695892 w 3348846"/>
                        <a:gd name="connsiteY15" fmla="*/ 2093744 h 2098483"/>
                        <a:gd name="connsiteX16" fmla="*/ 1789677 w 3348846"/>
                        <a:gd name="connsiteY16" fmla="*/ 2070006 h 2098483"/>
                        <a:gd name="connsiteX17" fmla="*/ 1906908 w 3348846"/>
                        <a:gd name="connsiteY17" fmla="*/ 2046560 h 2098483"/>
                        <a:gd name="connsiteX18" fmla="*/ 2035862 w 3348846"/>
                        <a:gd name="connsiteY18" fmla="*/ 1976221 h 2098483"/>
                        <a:gd name="connsiteX19" fmla="*/ 2188262 w 3348846"/>
                        <a:gd name="connsiteY19" fmla="*/ 1905883 h 2098483"/>
                        <a:gd name="connsiteX20" fmla="*/ 2305492 w 3348846"/>
                        <a:gd name="connsiteY20" fmla="*/ 1812098 h 2098483"/>
                        <a:gd name="connsiteX21" fmla="*/ 2446169 w 3348846"/>
                        <a:gd name="connsiteY21" fmla="*/ 1647975 h 2098483"/>
                        <a:gd name="connsiteX22" fmla="*/ 2586849 w 3348846"/>
                        <a:gd name="connsiteY22" fmla="*/ 1519025 h 2098483"/>
                        <a:gd name="connsiteX23" fmla="*/ 2727523 w 3348846"/>
                        <a:gd name="connsiteY23" fmla="*/ 1284560 h 2098483"/>
                        <a:gd name="connsiteX24" fmla="*/ 2879923 w 3348846"/>
                        <a:gd name="connsiteY24" fmla="*/ 1038375 h 2098483"/>
                        <a:gd name="connsiteX25" fmla="*/ 2961985 w 3348846"/>
                        <a:gd name="connsiteY25" fmla="*/ 862529 h 2098483"/>
                        <a:gd name="connsiteX26" fmla="*/ 3079215 w 3348846"/>
                        <a:gd name="connsiteY26" fmla="*/ 604621 h 2098483"/>
                        <a:gd name="connsiteX27" fmla="*/ 3219895 w 3348846"/>
                        <a:gd name="connsiteY27" fmla="*/ 323266 h 2098483"/>
                        <a:gd name="connsiteX28" fmla="*/ 3301954 w 3348846"/>
                        <a:gd name="connsiteY28" fmla="*/ 135698 h 2098483"/>
                        <a:gd name="connsiteX29" fmla="*/ 3348846 w 3348846"/>
                        <a:gd name="connsiteY29" fmla="*/ 6744 h 2098483"/>
                        <a:gd name="connsiteX30" fmla="*/ 3348846 w 3348846"/>
                        <a:gd name="connsiteY30" fmla="*/ 6744 h 2098483"/>
                        <a:gd name="connsiteX31" fmla="*/ 3348846 w 3348846"/>
                        <a:gd name="connsiteY31" fmla="*/ 6744 h 2098483"/>
                        <a:gd name="connsiteX0" fmla="*/ 0 w 3348846"/>
                        <a:gd name="connsiteY0" fmla="*/ 0 h 2097086"/>
                        <a:gd name="connsiteX1" fmla="*/ 101554 w 3348846"/>
                        <a:gd name="connsiteY1" fmla="*/ 229483 h 2097086"/>
                        <a:gd name="connsiteX2" fmla="*/ 187426 w 3348846"/>
                        <a:gd name="connsiteY2" fmla="*/ 432877 h 2097086"/>
                        <a:gd name="connsiteX3" fmla="*/ 300846 w 3348846"/>
                        <a:gd name="connsiteY3" fmla="*/ 674960 h 2097086"/>
                        <a:gd name="connsiteX4" fmla="*/ 413975 w 3348846"/>
                        <a:gd name="connsiteY4" fmla="*/ 909421 h 2097086"/>
                        <a:gd name="connsiteX5" fmla="*/ 587625 w 3348846"/>
                        <a:gd name="connsiteY5" fmla="*/ 1202790 h 2097086"/>
                        <a:gd name="connsiteX6" fmla="*/ 789113 w 3348846"/>
                        <a:gd name="connsiteY6" fmla="*/ 1499678 h 2097086"/>
                        <a:gd name="connsiteX7" fmla="*/ 918068 w 3348846"/>
                        <a:gd name="connsiteY7" fmla="*/ 1661896 h 2097086"/>
                        <a:gd name="connsiteX8" fmla="*/ 1011852 w 3348846"/>
                        <a:gd name="connsiteY8" fmla="*/ 1763301 h 2097086"/>
                        <a:gd name="connsiteX9" fmla="*/ 1082191 w 3348846"/>
                        <a:gd name="connsiteY9" fmla="*/ 1829829 h 2097086"/>
                        <a:gd name="connsiteX10" fmla="*/ 1164252 w 3348846"/>
                        <a:gd name="connsiteY10" fmla="*/ 1896358 h 2097086"/>
                        <a:gd name="connsiteX11" fmla="*/ 1283680 w 3348846"/>
                        <a:gd name="connsiteY11" fmla="*/ 1974609 h 2097086"/>
                        <a:gd name="connsiteX12" fmla="*/ 1402815 w 3348846"/>
                        <a:gd name="connsiteY12" fmla="*/ 2034837 h 2097086"/>
                        <a:gd name="connsiteX13" fmla="*/ 1531769 w 3348846"/>
                        <a:gd name="connsiteY13" fmla="*/ 2081729 h 2097086"/>
                        <a:gd name="connsiteX14" fmla="*/ 1641379 w 3348846"/>
                        <a:gd name="connsiteY14" fmla="*/ 2095649 h 2097086"/>
                        <a:gd name="connsiteX15" fmla="*/ 1695892 w 3348846"/>
                        <a:gd name="connsiteY15" fmla="*/ 2093744 h 2097086"/>
                        <a:gd name="connsiteX16" fmla="*/ 1789677 w 3348846"/>
                        <a:gd name="connsiteY16" fmla="*/ 2070006 h 2097086"/>
                        <a:gd name="connsiteX17" fmla="*/ 1906908 w 3348846"/>
                        <a:gd name="connsiteY17" fmla="*/ 2046560 h 2097086"/>
                        <a:gd name="connsiteX18" fmla="*/ 2035862 w 3348846"/>
                        <a:gd name="connsiteY18" fmla="*/ 1976221 h 2097086"/>
                        <a:gd name="connsiteX19" fmla="*/ 2188262 w 3348846"/>
                        <a:gd name="connsiteY19" fmla="*/ 1905883 h 2097086"/>
                        <a:gd name="connsiteX20" fmla="*/ 2305492 w 3348846"/>
                        <a:gd name="connsiteY20" fmla="*/ 1812098 h 2097086"/>
                        <a:gd name="connsiteX21" fmla="*/ 2446169 w 3348846"/>
                        <a:gd name="connsiteY21" fmla="*/ 1647975 h 2097086"/>
                        <a:gd name="connsiteX22" fmla="*/ 2586849 w 3348846"/>
                        <a:gd name="connsiteY22" fmla="*/ 1519025 h 2097086"/>
                        <a:gd name="connsiteX23" fmla="*/ 2727523 w 3348846"/>
                        <a:gd name="connsiteY23" fmla="*/ 1284560 h 2097086"/>
                        <a:gd name="connsiteX24" fmla="*/ 2879923 w 3348846"/>
                        <a:gd name="connsiteY24" fmla="*/ 1038375 h 2097086"/>
                        <a:gd name="connsiteX25" fmla="*/ 2961985 w 3348846"/>
                        <a:gd name="connsiteY25" fmla="*/ 862529 h 2097086"/>
                        <a:gd name="connsiteX26" fmla="*/ 3079215 w 3348846"/>
                        <a:gd name="connsiteY26" fmla="*/ 604621 h 2097086"/>
                        <a:gd name="connsiteX27" fmla="*/ 3219895 w 3348846"/>
                        <a:gd name="connsiteY27" fmla="*/ 323266 h 2097086"/>
                        <a:gd name="connsiteX28" fmla="*/ 3301954 w 3348846"/>
                        <a:gd name="connsiteY28" fmla="*/ 135698 h 2097086"/>
                        <a:gd name="connsiteX29" fmla="*/ 3348846 w 3348846"/>
                        <a:gd name="connsiteY29" fmla="*/ 6744 h 2097086"/>
                        <a:gd name="connsiteX30" fmla="*/ 3348846 w 3348846"/>
                        <a:gd name="connsiteY30" fmla="*/ 6744 h 2097086"/>
                        <a:gd name="connsiteX31" fmla="*/ 3348846 w 3348846"/>
                        <a:gd name="connsiteY31" fmla="*/ 6744 h 2097086"/>
                        <a:gd name="connsiteX0" fmla="*/ 0 w 3348846"/>
                        <a:gd name="connsiteY0" fmla="*/ 0 h 2094107"/>
                        <a:gd name="connsiteX1" fmla="*/ 101554 w 3348846"/>
                        <a:gd name="connsiteY1" fmla="*/ 229483 h 2094107"/>
                        <a:gd name="connsiteX2" fmla="*/ 187426 w 3348846"/>
                        <a:gd name="connsiteY2" fmla="*/ 432877 h 2094107"/>
                        <a:gd name="connsiteX3" fmla="*/ 300846 w 3348846"/>
                        <a:gd name="connsiteY3" fmla="*/ 674960 h 2094107"/>
                        <a:gd name="connsiteX4" fmla="*/ 413975 w 3348846"/>
                        <a:gd name="connsiteY4" fmla="*/ 909421 h 2094107"/>
                        <a:gd name="connsiteX5" fmla="*/ 587625 w 3348846"/>
                        <a:gd name="connsiteY5" fmla="*/ 1202790 h 2094107"/>
                        <a:gd name="connsiteX6" fmla="*/ 789113 w 3348846"/>
                        <a:gd name="connsiteY6" fmla="*/ 1499678 h 2094107"/>
                        <a:gd name="connsiteX7" fmla="*/ 918068 w 3348846"/>
                        <a:gd name="connsiteY7" fmla="*/ 1661896 h 2094107"/>
                        <a:gd name="connsiteX8" fmla="*/ 1011852 w 3348846"/>
                        <a:gd name="connsiteY8" fmla="*/ 1763301 h 2094107"/>
                        <a:gd name="connsiteX9" fmla="*/ 1082191 w 3348846"/>
                        <a:gd name="connsiteY9" fmla="*/ 1829829 h 2094107"/>
                        <a:gd name="connsiteX10" fmla="*/ 1164252 w 3348846"/>
                        <a:gd name="connsiteY10" fmla="*/ 1896358 h 2094107"/>
                        <a:gd name="connsiteX11" fmla="*/ 1283680 w 3348846"/>
                        <a:gd name="connsiteY11" fmla="*/ 1974609 h 2094107"/>
                        <a:gd name="connsiteX12" fmla="*/ 1402815 w 3348846"/>
                        <a:gd name="connsiteY12" fmla="*/ 2034837 h 2094107"/>
                        <a:gd name="connsiteX13" fmla="*/ 1531769 w 3348846"/>
                        <a:gd name="connsiteY13" fmla="*/ 2081729 h 2094107"/>
                        <a:gd name="connsiteX14" fmla="*/ 1635663 w 3348846"/>
                        <a:gd name="connsiteY14" fmla="*/ 2084217 h 2094107"/>
                        <a:gd name="connsiteX15" fmla="*/ 1695892 w 3348846"/>
                        <a:gd name="connsiteY15" fmla="*/ 2093744 h 2094107"/>
                        <a:gd name="connsiteX16" fmla="*/ 1789677 w 3348846"/>
                        <a:gd name="connsiteY16" fmla="*/ 2070006 h 2094107"/>
                        <a:gd name="connsiteX17" fmla="*/ 1906908 w 3348846"/>
                        <a:gd name="connsiteY17" fmla="*/ 2046560 h 2094107"/>
                        <a:gd name="connsiteX18" fmla="*/ 2035862 w 3348846"/>
                        <a:gd name="connsiteY18" fmla="*/ 1976221 h 2094107"/>
                        <a:gd name="connsiteX19" fmla="*/ 2188262 w 3348846"/>
                        <a:gd name="connsiteY19" fmla="*/ 1905883 h 2094107"/>
                        <a:gd name="connsiteX20" fmla="*/ 2305492 w 3348846"/>
                        <a:gd name="connsiteY20" fmla="*/ 1812098 h 2094107"/>
                        <a:gd name="connsiteX21" fmla="*/ 2446169 w 3348846"/>
                        <a:gd name="connsiteY21" fmla="*/ 1647975 h 2094107"/>
                        <a:gd name="connsiteX22" fmla="*/ 2586849 w 3348846"/>
                        <a:gd name="connsiteY22" fmla="*/ 1519025 h 2094107"/>
                        <a:gd name="connsiteX23" fmla="*/ 2727523 w 3348846"/>
                        <a:gd name="connsiteY23" fmla="*/ 1284560 h 2094107"/>
                        <a:gd name="connsiteX24" fmla="*/ 2879923 w 3348846"/>
                        <a:gd name="connsiteY24" fmla="*/ 1038375 h 2094107"/>
                        <a:gd name="connsiteX25" fmla="*/ 2961985 w 3348846"/>
                        <a:gd name="connsiteY25" fmla="*/ 862529 h 2094107"/>
                        <a:gd name="connsiteX26" fmla="*/ 3079215 w 3348846"/>
                        <a:gd name="connsiteY26" fmla="*/ 604621 h 2094107"/>
                        <a:gd name="connsiteX27" fmla="*/ 3219895 w 3348846"/>
                        <a:gd name="connsiteY27" fmla="*/ 323266 h 2094107"/>
                        <a:gd name="connsiteX28" fmla="*/ 3301954 w 3348846"/>
                        <a:gd name="connsiteY28" fmla="*/ 135698 h 2094107"/>
                        <a:gd name="connsiteX29" fmla="*/ 3348846 w 3348846"/>
                        <a:gd name="connsiteY29" fmla="*/ 6744 h 2094107"/>
                        <a:gd name="connsiteX30" fmla="*/ 3348846 w 3348846"/>
                        <a:gd name="connsiteY30" fmla="*/ 6744 h 2094107"/>
                        <a:gd name="connsiteX31" fmla="*/ 3348846 w 3348846"/>
                        <a:gd name="connsiteY31" fmla="*/ 6744 h 2094107"/>
                        <a:gd name="connsiteX0" fmla="*/ 0 w 3348846"/>
                        <a:gd name="connsiteY0" fmla="*/ 0 h 2094117"/>
                        <a:gd name="connsiteX1" fmla="*/ 101554 w 3348846"/>
                        <a:gd name="connsiteY1" fmla="*/ 229483 h 2094117"/>
                        <a:gd name="connsiteX2" fmla="*/ 187426 w 3348846"/>
                        <a:gd name="connsiteY2" fmla="*/ 432877 h 2094117"/>
                        <a:gd name="connsiteX3" fmla="*/ 300846 w 3348846"/>
                        <a:gd name="connsiteY3" fmla="*/ 674960 h 2094117"/>
                        <a:gd name="connsiteX4" fmla="*/ 413975 w 3348846"/>
                        <a:gd name="connsiteY4" fmla="*/ 909421 h 2094117"/>
                        <a:gd name="connsiteX5" fmla="*/ 587625 w 3348846"/>
                        <a:gd name="connsiteY5" fmla="*/ 1202790 h 2094117"/>
                        <a:gd name="connsiteX6" fmla="*/ 789113 w 3348846"/>
                        <a:gd name="connsiteY6" fmla="*/ 1499678 h 2094117"/>
                        <a:gd name="connsiteX7" fmla="*/ 918068 w 3348846"/>
                        <a:gd name="connsiteY7" fmla="*/ 1661896 h 2094117"/>
                        <a:gd name="connsiteX8" fmla="*/ 1011852 w 3348846"/>
                        <a:gd name="connsiteY8" fmla="*/ 1763301 h 2094117"/>
                        <a:gd name="connsiteX9" fmla="*/ 1082191 w 3348846"/>
                        <a:gd name="connsiteY9" fmla="*/ 1829829 h 2094117"/>
                        <a:gd name="connsiteX10" fmla="*/ 1164252 w 3348846"/>
                        <a:gd name="connsiteY10" fmla="*/ 1896358 h 2094117"/>
                        <a:gd name="connsiteX11" fmla="*/ 1283680 w 3348846"/>
                        <a:gd name="connsiteY11" fmla="*/ 1974609 h 2094117"/>
                        <a:gd name="connsiteX12" fmla="*/ 1402815 w 3348846"/>
                        <a:gd name="connsiteY12" fmla="*/ 2034837 h 2094117"/>
                        <a:gd name="connsiteX13" fmla="*/ 1535579 w 3348846"/>
                        <a:gd name="connsiteY13" fmla="*/ 2079824 h 2094117"/>
                        <a:gd name="connsiteX14" fmla="*/ 1635663 w 3348846"/>
                        <a:gd name="connsiteY14" fmla="*/ 2084217 h 2094117"/>
                        <a:gd name="connsiteX15" fmla="*/ 1695892 w 3348846"/>
                        <a:gd name="connsiteY15" fmla="*/ 2093744 h 2094117"/>
                        <a:gd name="connsiteX16" fmla="*/ 1789677 w 3348846"/>
                        <a:gd name="connsiteY16" fmla="*/ 2070006 h 2094117"/>
                        <a:gd name="connsiteX17" fmla="*/ 1906908 w 3348846"/>
                        <a:gd name="connsiteY17" fmla="*/ 2046560 h 2094117"/>
                        <a:gd name="connsiteX18" fmla="*/ 2035862 w 3348846"/>
                        <a:gd name="connsiteY18" fmla="*/ 1976221 h 2094117"/>
                        <a:gd name="connsiteX19" fmla="*/ 2188262 w 3348846"/>
                        <a:gd name="connsiteY19" fmla="*/ 1905883 h 2094117"/>
                        <a:gd name="connsiteX20" fmla="*/ 2305492 w 3348846"/>
                        <a:gd name="connsiteY20" fmla="*/ 1812098 h 2094117"/>
                        <a:gd name="connsiteX21" fmla="*/ 2446169 w 3348846"/>
                        <a:gd name="connsiteY21" fmla="*/ 1647975 h 2094117"/>
                        <a:gd name="connsiteX22" fmla="*/ 2586849 w 3348846"/>
                        <a:gd name="connsiteY22" fmla="*/ 1519025 h 2094117"/>
                        <a:gd name="connsiteX23" fmla="*/ 2727523 w 3348846"/>
                        <a:gd name="connsiteY23" fmla="*/ 1284560 h 2094117"/>
                        <a:gd name="connsiteX24" fmla="*/ 2879923 w 3348846"/>
                        <a:gd name="connsiteY24" fmla="*/ 1038375 h 2094117"/>
                        <a:gd name="connsiteX25" fmla="*/ 2961985 w 3348846"/>
                        <a:gd name="connsiteY25" fmla="*/ 862529 h 2094117"/>
                        <a:gd name="connsiteX26" fmla="*/ 3079215 w 3348846"/>
                        <a:gd name="connsiteY26" fmla="*/ 604621 h 2094117"/>
                        <a:gd name="connsiteX27" fmla="*/ 3219895 w 3348846"/>
                        <a:gd name="connsiteY27" fmla="*/ 323266 h 2094117"/>
                        <a:gd name="connsiteX28" fmla="*/ 3301954 w 3348846"/>
                        <a:gd name="connsiteY28" fmla="*/ 135698 h 2094117"/>
                        <a:gd name="connsiteX29" fmla="*/ 3348846 w 3348846"/>
                        <a:gd name="connsiteY29" fmla="*/ 6744 h 2094117"/>
                        <a:gd name="connsiteX30" fmla="*/ 3348846 w 3348846"/>
                        <a:gd name="connsiteY30" fmla="*/ 6744 h 2094117"/>
                        <a:gd name="connsiteX31" fmla="*/ 3348846 w 3348846"/>
                        <a:gd name="connsiteY31" fmla="*/ 6744 h 2094117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2815 w 3348846"/>
                        <a:gd name="connsiteY12" fmla="*/ 2034837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7568 w 3348846"/>
                        <a:gd name="connsiteY8" fmla="*/ 1761396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5862 w 3348846"/>
                        <a:gd name="connsiteY18" fmla="*/ 1976221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0167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1681 w 3348846"/>
                        <a:gd name="connsiteY20" fmla="*/ 1808287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9776 w 3348846"/>
                        <a:gd name="connsiteY20" fmla="*/ 1804476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1133 w 3348846"/>
                        <a:gd name="connsiteY22" fmla="*/ 1499971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7323 w 3348846"/>
                        <a:gd name="connsiteY22" fmla="*/ 149425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5618 w 3348846"/>
                        <a:gd name="connsiteY23" fmla="*/ 1276938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8492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4980759"/>
                        <a:gd name="connsiteY0" fmla="*/ 1957278 h 2079114"/>
                        <a:gd name="connsiteX1" fmla="*/ 1733467 w 4980759"/>
                        <a:gd name="connsiteY1" fmla="*/ 222739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82707 w 4980759"/>
                        <a:gd name="connsiteY1" fmla="*/ 190897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279441 w 4980759"/>
                        <a:gd name="connsiteY1" fmla="*/ 1962579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880215"/>
                        <a:gd name="connsiteY0" fmla="*/ 1962151 h 2079114"/>
                        <a:gd name="connsiteX1" fmla="*/ 178897 w 4880215"/>
                        <a:gd name="connsiteY1" fmla="*/ 1962579 h 2079114"/>
                        <a:gd name="connsiteX2" fmla="*/ 666947 w 4880215"/>
                        <a:gd name="connsiteY2" fmla="*/ 1917424 h 2079114"/>
                        <a:gd name="connsiteX3" fmla="*/ 1012392 w 4880215"/>
                        <a:gd name="connsiteY3" fmla="*/ 1910958 h 2079114"/>
                        <a:gd name="connsiteX4" fmla="*/ 1442624 w 4880215"/>
                        <a:gd name="connsiteY4" fmla="*/ 1814021 h 2079114"/>
                        <a:gd name="connsiteX5" fmla="*/ 1778691 w 4880215"/>
                        <a:gd name="connsiteY5" fmla="*/ 1819854 h 2079114"/>
                        <a:gd name="connsiteX6" fmla="*/ 2281811 w 4880215"/>
                        <a:gd name="connsiteY6" fmla="*/ 1751229 h 2079114"/>
                        <a:gd name="connsiteX7" fmla="*/ 2449438 w 4880215"/>
                        <a:gd name="connsiteY7" fmla="*/ 1738002 h 2079114"/>
                        <a:gd name="connsiteX8" fmla="*/ 2548937 w 4880215"/>
                        <a:gd name="connsiteY8" fmla="*/ 1754652 h 2079114"/>
                        <a:gd name="connsiteX9" fmla="*/ 2613560 w 4880215"/>
                        <a:gd name="connsiteY9" fmla="*/ 1817369 h 2079114"/>
                        <a:gd name="connsiteX10" fmla="*/ 2701337 w 4880215"/>
                        <a:gd name="connsiteY10" fmla="*/ 1889614 h 2079114"/>
                        <a:gd name="connsiteX11" fmla="*/ 2815049 w 4880215"/>
                        <a:gd name="connsiteY11" fmla="*/ 1967865 h 2079114"/>
                        <a:gd name="connsiteX12" fmla="*/ 2937994 w 4880215"/>
                        <a:gd name="connsiteY12" fmla="*/ 2024282 h 2079114"/>
                        <a:gd name="connsiteX13" fmla="*/ 3068853 w 4880215"/>
                        <a:gd name="connsiteY13" fmla="*/ 2065459 h 2079114"/>
                        <a:gd name="connsiteX14" fmla="*/ 3167032 w 4880215"/>
                        <a:gd name="connsiteY14" fmla="*/ 2077473 h 2079114"/>
                        <a:gd name="connsiteX15" fmla="*/ 3231071 w 4880215"/>
                        <a:gd name="connsiteY15" fmla="*/ 2077472 h 2079114"/>
                        <a:gd name="connsiteX16" fmla="*/ 3321046 w 4880215"/>
                        <a:gd name="connsiteY16" fmla="*/ 2063262 h 2079114"/>
                        <a:gd name="connsiteX17" fmla="*/ 3436371 w 4880215"/>
                        <a:gd name="connsiteY17" fmla="*/ 2036005 h 2079114"/>
                        <a:gd name="connsiteX18" fmla="*/ 3569137 w 4880215"/>
                        <a:gd name="connsiteY18" fmla="*/ 1975193 h 2079114"/>
                        <a:gd name="connsiteX19" fmla="*/ 3717726 w 4880215"/>
                        <a:gd name="connsiteY19" fmla="*/ 1883896 h 2079114"/>
                        <a:gd name="connsiteX20" fmla="*/ 3827335 w 4880215"/>
                        <a:gd name="connsiteY20" fmla="*/ 1793921 h 2079114"/>
                        <a:gd name="connsiteX21" fmla="*/ 3977538 w 4880215"/>
                        <a:gd name="connsiteY21" fmla="*/ 1641231 h 2079114"/>
                        <a:gd name="connsiteX22" fmla="*/ 4102976 w 4880215"/>
                        <a:gd name="connsiteY22" fmla="*/ 1483700 h 2079114"/>
                        <a:gd name="connsiteX23" fmla="*/ 4251272 w 4880215"/>
                        <a:gd name="connsiteY23" fmla="*/ 1268289 h 2079114"/>
                        <a:gd name="connsiteX24" fmla="*/ 4396051 w 4880215"/>
                        <a:gd name="connsiteY24" fmla="*/ 1029725 h 2079114"/>
                        <a:gd name="connsiteX25" fmla="*/ 4493354 w 4880215"/>
                        <a:gd name="connsiteY25" fmla="*/ 855785 h 2079114"/>
                        <a:gd name="connsiteX26" fmla="*/ 4618206 w 4880215"/>
                        <a:gd name="connsiteY26" fmla="*/ 595972 h 2079114"/>
                        <a:gd name="connsiteX27" fmla="*/ 4751264 w 4880215"/>
                        <a:gd name="connsiteY27" fmla="*/ 316522 h 2079114"/>
                        <a:gd name="connsiteX28" fmla="*/ 4833323 w 4880215"/>
                        <a:gd name="connsiteY28" fmla="*/ 128954 h 2079114"/>
                        <a:gd name="connsiteX29" fmla="*/ 4880215 w 4880215"/>
                        <a:gd name="connsiteY29" fmla="*/ 0 h 2079114"/>
                        <a:gd name="connsiteX30" fmla="*/ 4880215 w 4880215"/>
                        <a:gd name="connsiteY30" fmla="*/ 0 h 2079114"/>
                        <a:gd name="connsiteX31" fmla="*/ 4866878 w 4880215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39759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31019 w 4926620"/>
                        <a:gd name="connsiteY19" fmla="*/ 156224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95523"/>
                        <a:gd name="connsiteX1" fmla="*/ 225302 w 4926620"/>
                        <a:gd name="connsiteY1" fmla="*/ 1962579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1306 w 4927926"/>
                        <a:gd name="connsiteY0" fmla="*/ 1971898 h 2095523"/>
                        <a:gd name="connsiteX1" fmla="*/ 64191 w 4927926"/>
                        <a:gd name="connsiteY1" fmla="*/ 1982073 h 2095523"/>
                        <a:gd name="connsiteX2" fmla="*/ 714658 w 4927926"/>
                        <a:gd name="connsiteY2" fmla="*/ 1917424 h 2095523"/>
                        <a:gd name="connsiteX3" fmla="*/ 1060103 w 4927926"/>
                        <a:gd name="connsiteY3" fmla="*/ 1910958 h 2095523"/>
                        <a:gd name="connsiteX4" fmla="*/ 1490335 w 4927926"/>
                        <a:gd name="connsiteY4" fmla="*/ 1814021 h 2095523"/>
                        <a:gd name="connsiteX5" fmla="*/ 1826402 w 4927926"/>
                        <a:gd name="connsiteY5" fmla="*/ 1819854 h 2095523"/>
                        <a:gd name="connsiteX6" fmla="*/ 2329522 w 4927926"/>
                        <a:gd name="connsiteY6" fmla="*/ 1751229 h 2095523"/>
                        <a:gd name="connsiteX7" fmla="*/ 2497149 w 4927926"/>
                        <a:gd name="connsiteY7" fmla="*/ 1738002 h 2095523"/>
                        <a:gd name="connsiteX8" fmla="*/ 2596648 w 4927926"/>
                        <a:gd name="connsiteY8" fmla="*/ 1754652 h 2095523"/>
                        <a:gd name="connsiteX9" fmla="*/ 2661271 w 4927926"/>
                        <a:gd name="connsiteY9" fmla="*/ 1817369 h 2095523"/>
                        <a:gd name="connsiteX10" fmla="*/ 2749048 w 4927926"/>
                        <a:gd name="connsiteY10" fmla="*/ 1889614 h 2095523"/>
                        <a:gd name="connsiteX11" fmla="*/ 2862760 w 4927926"/>
                        <a:gd name="connsiteY11" fmla="*/ 1967865 h 2095523"/>
                        <a:gd name="connsiteX12" fmla="*/ 2985705 w 4927926"/>
                        <a:gd name="connsiteY12" fmla="*/ 2024282 h 2095523"/>
                        <a:gd name="connsiteX13" fmla="*/ 3116564 w 4927926"/>
                        <a:gd name="connsiteY13" fmla="*/ 2065459 h 2095523"/>
                        <a:gd name="connsiteX14" fmla="*/ 3214743 w 4927926"/>
                        <a:gd name="connsiteY14" fmla="*/ 2077473 h 2095523"/>
                        <a:gd name="connsiteX15" fmla="*/ 3278782 w 4927926"/>
                        <a:gd name="connsiteY15" fmla="*/ 2077472 h 2095523"/>
                        <a:gd name="connsiteX16" fmla="*/ 3368757 w 4927926"/>
                        <a:gd name="connsiteY16" fmla="*/ 2063262 h 2095523"/>
                        <a:gd name="connsiteX17" fmla="*/ 3120577 w 4927926"/>
                        <a:gd name="connsiteY17" fmla="*/ 1689987 h 2095523"/>
                        <a:gd name="connsiteX18" fmla="*/ 3214672 w 4927926"/>
                        <a:gd name="connsiteY18" fmla="*/ 1614554 h 2095523"/>
                        <a:gd name="connsiteX19" fmla="*/ 3332325 w 4927926"/>
                        <a:gd name="connsiteY19" fmla="*/ 1562246 h 2095523"/>
                        <a:gd name="connsiteX20" fmla="*/ 3565679 w 4927926"/>
                        <a:gd name="connsiteY20" fmla="*/ 1491764 h 2095523"/>
                        <a:gd name="connsiteX21" fmla="*/ 3785491 w 4927926"/>
                        <a:gd name="connsiteY21" fmla="*/ 1397556 h 2095523"/>
                        <a:gd name="connsiteX22" fmla="*/ 4019205 w 4927926"/>
                        <a:gd name="connsiteY22" fmla="*/ 1283886 h 2095523"/>
                        <a:gd name="connsiteX23" fmla="*/ 4206173 w 4927926"/>
                        <a:gd name="connsiteY23" fmla="*/ 1141578 h 2095523"/>
                        <a:gd name="connsiteX24" fmla="*/ 4343219 w 4927926"/>
                        <a:gd name="connsiteY24" fmla="*/ 1010231 h 2095523"/>
                        <a:gd name="connsiteX25" fmla="*/ 4517864 w 4927926"/>
                        <a:gd name="connsiteY25" fmla="*/ 855785 h 2095523"/>
                        <a:gd name="connsiteX26" fmla="*/ 4665917 w 4927926"/>
                        <a:gd name="connsiteY26" fmla="*/ 595972 h 2095523"/>
                        <a:gd name="connsiteX27" fmla="*/ 4798975 w 4927926"/>
                        <a:gd name="connsiteY27" fmla="*/ 316522 h 2095523"/>
                        <a:gd name="connsiteX28" fmla="*/ 4881034 w 4927926"/>
                        <a:gd name="connsiteY28" fmla="*/ 128954 h 2095523"/>
                        <a:gd name="connsiteX29" fmla="*/ 4927926 w 4927926"/>
                        <a:gd name="connsiteY29" fmla="*/ 0 h 2095523"/>
                        <a:gd name="connsiteX30" fmla="*/ 4927926 w 4927926"/>
                        <a:gd name="connsiteY30" fmla="*/ 0 h 2095523"/>
                        <a:gd name="connsiteX31" fmla="*/ 4914589 w 4927926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794128"/>
                        <a:gd name="connsiteY0" fmla="*/ 1982073 h 2095523"/>
                        <a:gd name="connsiteX1" fmla="*/ 580860 w 4794128"/>
                        <a:gd name="connsiteY1" fmla="*/ 1917424 h 2095523"/>
                        <a:gd name="connsiteX2" fmla="*/ 926305 w 4794128"/>
                        <a:gd name="connsiteY2" fmla="*/ 1910958 h 2095523"/>
                        <a:gd name="connsiteX3" fmla="*/ 1356537 w 4794128"/>
                        <a:gd name="connsiteY3" fmla="*/ 1814021 h 2095523"/>
                        <a:gd name="connsiteX4" fmla="*/ 1692604 w 4794128"/>
                        <a:gd name="connsiteY4" fmla="*/ 1819854 h 2095523"/>
                        <a:gd name="connsiteX5" fmla="*/ 2195724 w 4794128"/>
                        <a:gd name="connsiteY5" fmla="*/ 1751229 h 2095523"/>
                        <a:gd name="connsiteX6" fmla="*/ 2363351 w 4794128"/>
                        <a:gd name="connsiteY6" fmla="*/ 1738002 h 2095523"/>
                        <a:gd name="connsiteX7" fmla="*/ 2462850 w 4794128"/>
                        <a:gd name="connsiteY7" fmla="*/ 1754652 h 2095523"/>
                        <a:gd name="connsiteX8" fmla="*/ 2527473 w 4794128"/>
                        <a:gd name="connsiteY8" fmla="*/ 1817369 h 2095523"/>
                        <a:gd name="connsiteX9" fmla="*/ 2615250 w 4794128"/>
                        <a:gd name="connsiteY9" fmla="*/ 1889614 h 2095523"/>
                        <a:gd name="connsiteX10" fmla="*/ 2728962 w 4794128"/>
                        <a:gd name="connsiteY10" fmla="*/ 1967865 h 2095523"/>
                        <a:gd name="connsiteX11" fmla="*/ 2851907 w 4794128"/>
                        <a:gd name="connsiteY11" fmla="*/ 2024282 h 2095523"/>
                        <a:gd name="connsiteX12" fmla="*/ 2982766 w 4794128"/>
                        <a:gd name="connsiteY12" fmla="*/ 2065459 h 2095523"/>
                        <a:gd name="connsiteX13" fmla="*/ 3080945 w 4794128"/>
                        <a:gd name="connsiteY13" fmla="*/ 2077473 h 2095523"/>
                        <a:gd name="connsiteX14" fmla="*/ 3144984 w 4794128"/>
                        <a:gd name="connsiteY14" fmla="*/ 2077472 h 2095523"/>
                        <a:gd name="connsiteX15" fmla="*/ 3234959 w 4794128"/>
                        <a:gd name="connsiteY15" fmla="*/ 2063262 h 2095523"/>
                        <a:gd name="connsiteX16" fmla="*/ 2986779 w 4794128"/>
                        <a:gd name="connsiteY16" fmla="*/ 1689987 h 2095523"/>
                        <a:gd name="connsiteX17" fmla="*/ 3080874 w 4794128"/>
                        <a:gd name="connsiteY17" fmla="*/ 1614554 h 2095523"/>
                        <a:gd name="connsiteX18" fmla="*/ 3198527 w 4794128"/>
                        <a:gd name="connsiteY18" fmla="*/ 1562246 h 2095523"/>
                        <a:gd name="connsiteX19" fmla="*/ 3431881 w 4794128"/>
                        <a:gd name="connsiteY19" fmla="*/ 1491764 h 2095523"/>
                        <a:gd name="connsiteX20" fmla="*/ 3651693 w 4794128"/>
                        <a:gd name="connsiteY20" fmla="*/ 1397556 h 2095523"/>
                        <a:gd name="connsiteX21" fmla="*/ 3885407 w 4794128"/>
                        <a:gd name="connsiteY21" fmla="*/ 1283886 h 2095523"/>
                        <a:gd name="connsiteX22" fmla="*/ 4072375 w 4794128"/>
                        <a:gd name="connsiteY22" fmla="*/ 1141578 h 2095523"/>
                        <a:gd name="connsiteX23" fmla="*/ 4209421 w 4794128"/>
                        <a:gd name="connsiteY23" fmla="*/ 1010231 h 2095523"/>
                        <a:gd name="connsiteX24" fmla="*/ 4384066 w 4794128"/>
                        <a:gd name="connsiteY24" fmla="*/ 855785 h 2095523"/>
                        <a:gd name="connsiteX25" fmla="*/ 4532119 w 4794128"/>
                        <a:gd name="connsiteY25" fmla="*/ 595972 h 2095523"/>
                        <a:gd name="connsiteX26" fmla="*/ 4665177 w 4794128"/>
                        <a:gd name="connsiteY26" fmla="*/ 316522 h 2095523"/>
                        <a:gd name="connsiteX27" fmla="*/ 4747236 w 4794128"/>
                        <a:gd name="connsiteY27" fmla="*/ 128954 h 2095523"/>
                        <a:gd name="connsiteX28" fmla="*/ 4794128 w 4794128"/>
                        <a:gd name="connsiteY28" fmla="*/ 0 h 2095523"/>
                        <a:gd name="connsiteX29" fmla="*/ 4794128 w 4794128"/>
                        <a:gd name="connsiteY29" fmla="*/ 0 h 2095523"/>
                        <a:gd name="connsiteX30" fmla="*/ 4780791 w 4794128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758747 w 4972015"/>
                        <a:gd name="connsiteY1" fmla="*/ 1917424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816339 w 4972015"/>
                        <a:gd name="connsiteY9" fmla="*/ 1870120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42527 w 4972015"/>
                        <a:gd name="connsiteY22" fmla="*/ 1161072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1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2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4204"/>
                        <a:gd name="connsiteX1" fmla="*/ 302430 w 4972015"/>
                        <a:gd name="connsiteY1" fmla="*/ 1951541 h 2104204"/>
                        <a:gd name="connsiteX2" fmla="*/ 555065 w 4972015"/>
                        <a:gd name="connsiteY2" fmla="*/ 1945072 h 2104204"/>
                        <a:gd name="connsiteX3" fmla="*/ 815146 w 4972015"/>
                        <a:gd name="connsiteY3" fmla="*/ 1930985 h 2104204"/>
                        <a:gd name="connsiteX4" fmla="*/ 1081606 w 4972015"/>
                        <a:gd name="connsiteY4" fmla="*/ 1907578 h 2104204"/>
                        <a:gd name="connsiteX5" fmla="*/ 1399105 w 4972015"/>
                        <a:gd name="connsiteY5" fmla="*/ 1868193 h 2104204"/>
                        <a:gd name="connsiteX6" fmla="*/ 1659542 w 4972015"/>
                        <a:gd name="connsiteY6" fmla="*/ 1840345 h 2104204"/>
                        <a:gd name="connsiteX7" fmla="*/ 1913724 w 4972015"/>
                        <a:gd name="connsiteY7" fmla="*/ 1813134 h 2104204"/>
                        <a:gd name="connsiteX8" fmla="*/ 2171703 w 4972015"/>
                        <a:gd name="connsiteY8" fmla="*/ 1802748 h 2104204"/>
                        <a:gd name="connsiteX9" fmla="*/ 2491504 w 4972015"/>
                        <a:gd name="connsiteY9" fmla="*/ 1797017 h 2104204"/>
                        <a:gd name="connsiteX10" fmla="*/ 2906849 w 4972015"/>
                        <a:gd name="connsiteY10" fmla="*/ 1967865 h 2104204"/>
                        <a:gd name="connsiteX11" fmla="*/ 3029794 w 4972015"/>
                        <a:gd name="connsiteY11" fmla="*/ 2024282 h 2104204"/>
                        <a:gd name="connsiteX12" fmla="*/ 3160653 w 4972015"/>
                        <a:gd name="connsiteY12" fmla="*/ 2065459 h 2104204"/>
                        <a:gd name="connsiteX13" fmla="*/ 3258832 w 4972015"/>
                        <a:gd name="connsiteY13" fmla="*/ 2077473 h 2104204"/>
                        <a:gd name="connsiteX14" fmla="*/ 3164666 w 4972015"/>
                        <a:gd name="connsiteY14" fmla="*/ 1689987 h 2104204"/>
                        <a:gd name="connsiteX15" fmla="*/ 3258761 w 4972015"/>
                        <a:gd name="connsiteY15" fmla="*/ 1614554 h 2104204"/>
                        <a:gd name="connsiteX16" fmla="*/ 3376414 w 4972015"/>
                        <a:gd name="connsiteY16" fmla="*/ 1562246 h 2104204"/>
                        <a:gd name="connsiteX17" fmla="*/ 3609768 w 4972015"/>
                        <a:gd name="connsiteY17" fmla="*/ 1491764 h 2104204"/>
                        <a:gd name="connsiteX18" fmla="*/ 3829580 w 4972015"/>
                        <a:gd name="connsiteY18" fmla="*/ 1397556 h 2104204"/>
                        <a:gd name="connsiteX19" fmla="*/ 4063294 w 4972015"/>
                        <a:gd name="connsiteY19" fmla="*/ 1283886 h 2104204"/>
                        <a:gd name="connsiteX20" fmla="*/ 4242527 w 4972015"/>
                        <a:gd name="connsiteY20" fmla="*/ 1161072 h 2104204"/>
                        <a:gd name="connsiteX21" fmla="*/ 4402776 w 4972015"/>
                        <a:gd name="connsiteY21" fmla="*/ 1019978 h 2104204"/>
                        <a:gd name="connsiteX22" fmla="*/ 4561953 w 4972015"/>
                        <a:gd name="connsiteY22" fmla="*/ 855785 h 2104204"/>
                        <a:gd name="connsiteX23" fmla="*/ 4710006 w 4972015"/>
                        <a:gd name="connsiteY23" fmla="*/ 595972 h 2104204"/>
                        <a:gd name="connsiteX24" fmla="*/ 4843064 w 4972015"/>
                        <a:gd name="connsiteY24" fmla="*/ 316522 h 2104204"/>
                        <a:gd name="connsiteX25" fmla="*/ 4925123 w 4972015"/>
                        <a:gd name="connsiteY25" fmla="*/ 128954 h 2104204"/>
                        <a:gd name="connsiteX26" fmla="*/ 4972015 w 4972015"/>
                        <a:gd name="connsiteY26" fmla="*/ 0 h 2104204"/>
                        <a:gd name="connsiteX27" fmla="*/ 4972015 w 4972015"/>
                        <a:gd name="connsiteY27" fmla="*/ 0 h 2104204"/>
                        <a:gd name="connsiteX28" fmla="*/ 4958678 w 4972015"/>
                        <a:gd name="connsiteY28" fmla="*/ 38109 h 2104204"/>
                        <a:gd name="connsiteX0" fmla="*/ 0 w 4972015"/>
                        <a:gd name="connsiteY0" fmla="*/ 1972326 h 2084817"/>
                        <a:gd name="connsiteX1" fmla="*/ 302430 w 4972015"/>
                        <a:gd name="connsiteY1" fmla="*/ 1951541 h 2084817"/>
                        <a:gd name="connsiteX2" fmla="*/ 555065 w 4972015"/>
                        <a:gd name="connsiteY2" fmla="*/ 1945072 h 2084817"/>
                        <a:gd name="connsiteX3" fmla="*/ 815146 w 4972015"/>
                        <a:gd name="connsiteY3" fmla="*/ 1930985 h 2084817"/>
                        <a:gd name="connsiteX4" fmla="*/ 1081606 w 4972015"/>
                        <a:gd name="connsiteY4" fmla="*/ 1907578 h 2084817"/>
                        <a:gd name="connsiteX5" fmla="*/ 1399105 w 4972015"/>
                        <a:gd name="connsiteY5" fmla="*/ 1868193 h 2084817"/>
                        <a:gd name="connsiteX6" fmla="*/ 1659542 w 4972015"/>
                        <a:gd name="connsiteY6" fmla="*/ 1840345 h 2084817"/>
                        <a:gd name="connsiteX7" fmla="*/ 1913724 w 4972015"/>
                        <a:gd name="connsiteY7" fmla="*/ 1813134 h 2084817"/>
                        <a:gd name="connsiteX8" fmla="*/ 2171703 w 4972015"/>
                        <a:gd name="connsiteY8" fmla="*/ 1802748 h 2084817"/>
                        <a:gd name="connsiteX9" fmla="*/ 2491504 w 4972015"/>
                        <a:gd name="connsiteY9" fmla="*/ 1797017 h 2084817"/>
                        <a:gd name="connsiteX10" fmla="*/ 2906849 w 4972015"/>
                        <a:gd name="connsiteY10" fmla="*/ 1967865 h 2084817"/>
                        <a:gd name="connsiteX11" fmla="*/ 3029794 w 4972015"/>
                        <a:gd name="connsiteY11" fmla="*/ 2024282 h 2084817"/>
                        <a:gd name="connsiteX12" fmla="*/ 3160653 w 4972015"/>
                        <a:gd name="connsiteY12" fmla="*/ 2065459 h 2084817"/>
                        <a:gd name="connsiteX13" fmla="*/ 3164666 w 4972015"/>
                        <a:gd name="connsiteY13" fmla="*/ 1689987 h 2084817"/>
                        <a:gd name="connsiteX14" fmla="*/ 3258761 w 4972015"/>
                        <a:gd name="connsiteY14" fmla="*/ 1614554 h 2084817"/>
                        <a:gd name="connsiteX15" fmla="*/ 3376414 w 4972015"/>
                        <a:gd name="connsiteY15" fmla="*/ 1562246 h 2084817"/>
                        <a:gd name="connsiteX16" fmla="*/ 3609768 w 4972015"/>
                        <a:gd name="connsiteY16" fmla="*/ 1491764 h 2084817"/>
                        <a:gd name="connsiteX17" fmla="*/ 3829580 w 4972015"/>
                        <a:gd name="connsiteY17" fmla="*/ 1397556 h 2084817"/>
                        <a:gd name="connsiteX18" fmla="*/ 4063294 w 4972015"/>
                        <a:gd name="connsiteY18" fmla="*/ 1283886 h 2084817"/>
                        <a:gd name="connsiteX19" fmla="*/ 4242527 w 4972015"/>
                        <a:gd name="connsiteY19" fmla="*/ 1161072 h 2084817"/>
                        <a:gd name="connsiteX20" fmla="*/ 4402776 w 4972015"/>
                        <a:gd name="connsiteY20" fmla="*/ 1019978 h 2084817"/>
                        <a:gd name="connsiteX21" fmla="*/ 4561953 w 4972015"/>
                        <a:gd name="connsiteY21" fmla="*/ 855785 h 2084817"/>
                        <a:gd name="connsiteX22" fmla="*/ 4710006 w 4972015"/>
                        <a:gd name="connsiteY22" fmla="*/ 595972 h 2084817"/>
                        <a:gd name="connsiteX23" fmla="*/ 4843064 w 4972015"/>
                        <a:gd name="connsiteY23" fmla="*/ 316522 h 2084817"/>
                        <a:gd name="connsiteX24" fmla="*/ 4925123 w 4972015"/>
                        <a:gd name="connsiteY24" fmla="*/ 128954 h 2084817"/>
                        <a:gd name="connsiteX25" fmla="*/ 4972015 w 4972015"/>
                        <a:gd name="connsiteY25" fmla="*/ 0 h 2084817"/>
                        <a:gd name="connsiteX26" fmla="*/ 4972015 w 4972015"/>
                        <a:gd name="connsiteY26" fmla="*/ 0 h 2084817"/>
                        <a:gd name="connsiteX27" fmla="*/ 4958678 w 4972015"/>
                        <a:gd name="connsiteY27" fmla="*/ 38109 h 2084817"/>
                        <a:gd name="connsiteX0" fmla="*/ 0 w 4972015"/>
                        <a:gd name="connsiteY0" fmla="*/ 1972326 h 2040335"/>
                        <a:gd name="connsiteX1" fmla="*/ 302430 w 4972015"/>
                        <a:gd name="connsiteY1" fmla="*/ 1951541 h 2040335"/>
                        <a:gd name="connsiteX2" fmla="*/ 555065 w 4972015"/>
                        <a:gd name="connsiteY2" fmla="*/ 1945072 h 2040335"/>
                        <a:gd name="connsiteX3" fmla="*/ 815146 w 4972015"/>
                        <a:gd name="connsiteY3" fmla="*/ 1930985 h 2040335"/>
                        <a:gd name="connsiteX4" fmla="*/ 1081606 w 4972015"/>
                        <a:gd name="connsiteY4" fmla="*/ 1907578 h 2040335"/>
                        <a:gd name="connsiteX5" fmla="*/ 1399105 w 4972015"/>
                        <a:gd name="connsiteY5" fmla="*/ 1868193 h 2040335"/>
                        <a:gd name="connsiteX6" fmla="*/ 1659542 w 4972015"/>
                        <a:gd name="connsiteY6" fmla="*/ 1840345 h 2040335"/>
                        <a:gd name="connsiteX7" fmla="*/ 1913724 w 4972015"/>
                        <a:gd name="connsiteY7" fmla="*/ 1813134 h 2040335"/>
                        <a:gd name="connsiteX8" fmla="*/ 2171703 w 4972015"/>
                        <a:gd name="connsiteY8" fmla="*/ 1802748 h 2040335"/>
                        <a:gd name="connsiteX9" fmla="*/ 2491504 w 4972015"/>
                        <a:gd name="connsiteY9" fmla="*/ 1797017 h 2040335"/>
                        <a:gd name="connsiteX10" fmla="*/ 2906849 w 4972015"/>
                        <a:gd name="connsiteY10" fmla="*/ 1967865 h 2040335"/>
                        <a:gd name="connsiteX11" fmla="*/ 3029794 w 4972015"/>
                        <a:gd name="connsiteY11" fmla="*/ 2024282 h 2040335"/>
                        <a:gd name="connsiteX12" fmla="*/ 3164666 w 4972015"/>
                        <a:gd name="connsiteY12" fmla="*/ 1689987 h 2040335"/>
                        <a:gd name="connsiteX13" fmla="*/ 3258761 w 4972015"/>
                        <a:gd name="connsiteY13" fmla="*/ 1614554 h 2040335"/>
                        <a:gd name="connsiteX14" fmla="*/ 3376414 w 4972015"/>
                        <a:gd name="connsiteY14" fmla="*/ 1562246 h 2040335"/>
                        <a:gd name="connsiteX15" fmla="*/ 3609768 w 4972015"/>
                        <a:gd name="connsiteY15" fmla="*/ 1491764 h 2040335"/>
                        <a:gd name="connsiteX16" fmla="*/ 3829580 w 4972015"/>
                        <a:gd name="connsiteY16" fmla="*/ 1397556 h 2040335"/>
                        <a:gd name="connsiteX17" fmla="*/ 4063294 w 4972015"/>
                        <a:gd name="connsiteY17" fmla="*/ 1283886 h 2040335"/>
                        <a:gd name="connsiteX18" fmla="*/ 4242527 w 4972015"/>
                        <a:gd name="connsiteY18" fmla="*/ 1161072 h 2040335"/>
                        <a:gd name="connsiteX19" fmla="*/ 4402776 w 4972015"/>
                        <a:gd name="connsiteY19" fmla="*/ 1019978 h 2040335"/>
                        <a:gd name="connsiteX20" fmla="*/ 4561953 w 4972015"/>
                        <a:gd name="connsiteY20" fmla="*/ 855785 h 2040335"/>
                        <a:gd name="connsiteX21" fmla="*/ 4710006 w 4972015"/>
                        <a:gd name="connsiteY21" fmla="*/ 595972 h 2040335"/>
                        <a:gd name="connsiteX22" fmla="*/ 4843064 w 4972015"/>
                        <a:gd name="connsiteY22" fmla="*/ 316522 h 2040335"/>
                        <a:gd name="connsiteX23" fmla="*/ 4925123 w 4972015"/>
                        <a:gd name="connsiteY23" fmla="*/ 128954 h 2040335"/>
                        <a:gd name="connsiteX24" fmla="*/ 4972015 w 4972015"/>
                        <a:gd name="connsiteY24" fmla="*/ 0 h 2040335"/>
                        <a:gd name="connsiteX25" fmla="*/ 4972015 w 4972015"/>
                        <a:gd name="connsiteY25" fmla="*/ 0 h 2040335"/>
                        <a:gd name="connsiteX26" fmla="*/ 4958678 w 4972015"/>
                        <a:gd name="connsiteY26" fmla="*/ 38109 h 2040335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906849 w 4972015"/>
                        <a:gd name="connsiteY10" fmla="*/ 1967865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77523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63968 w 4972015"/>
                        <a:gd name="connsiteY8" fmla="*/ 180762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4518 w 4972015"/>
                        <a:gd name="connsiteY12" fmla="*/ 1596899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69890 h 1969890"/>
                        <a:gd name="connsiteX1" fmla="*/ 302430 w 4972015"/>
                        <a:gd name="connsiteY1" fmla="*/ 1951541 h 1969890"/>
                        <a:gd name="connsiteX2" fmla="*/ 555065 w 4972015"/>
                        <a:gd name="connsiteY2" fmla="*/ 1945072 h 1969890"/>
                        <a:gd name="connsiteX3" fmla="*/ 815146 w 4972015"/>
                        <a:gd name="connsiteY3" fmla="*/ 1930985 h 1969890"/>
                        <a:gd name="connsiteX4" fmla="*/ 1081606 w 4972015"/>
                        <a:gd name="connsiteY4" fmla="*/ 1907578 h 1969890"/>
                        <a:gd name="connsiteX5" fmla="*/ 1399105 w 4972015"/>
                        <a:gd name="connsiteY5" fmla="*/ 1880377 h 1969890"/>
                        <a:gd name="connsiteX6" fmla="*/ 1651808 w 4972015"/>
                        <a:gd name="connsiteY6" fmla="*/ 1850092 h 1969890"/>
                        <a:gd name="connsiteX7" fmla="*/ 1929193 w 4972015"/>
                        <a:gd name="connsiteY7" fmla="*/ 1822881 h 1969890"/>
                        <a:gd name="connsiteX8" fmla="*/ 2156233 w 4972015"/>
                        <a:gd name="connsiteY8" fmla="*/ 1793002 h 1969890"/>
                        <a:gd name="connsiteX9" fmla="*/ 2487636 w 4972015"/>
                        <a:gd name="connsiteY9" fmla="*/ 1745846 h 1969890"/>
                        <a:gd name="connsiteX10" fmla="*/ 2748298 w 4972015"/>
                        <a:gd name="connsiteY10" fmla="*/ 1697387 h 1969890"/>
                        <a:gd name="connsiteX11" fmla="*/ 2898930 w 4972015"/>
                        <a:gd name="connsiteY11" fmla="*/ 1659551 h 1969890"/>
                        <a:gd name="connsiteX12" fmla="*/ 3094518 w 4972015"/>
                        <a:gd name="connsiteY12" fmla="*/ 1596899 h 1969890"/>
                        <a:gd name="connsiteX13" fmla="*/ 3244934 w 4972015"/>
                        <a:gd name="connsiteY13" fmla="*/ 1520822 h 1969890"/>
                        <a:gd name="connsiteX14" fmla="*/ 3428161 w 4972015"/>
                        <a:gd name="connsiteY14" fmla="*/ 1405880 h 1969890"/>
                        <a:gd name="connsiteX15" fmla="*/ 3605434 w 4972015"/>
                        <a:gd name="connsiteY15" fmla="*/ 1238661 h 1969890"/>
                        <a:gd name="connsiteX16" fmla="*/ 3699057 w 4972015"/>
                        <a:gd name="connsiteY16" fmla="*/ 1089681 h 1969890"/>
                        <a:gd name="connsiteX17" fmla="*/ 3990363 w 4972015"/>
                        <a:gd name="connsiteY17" fmla="*/ 931559 h 1969890"/>
                        <a:gd name="connsiteX18" fmla="*/ 4206649 w 4972015"/>
                        <a:gd name="connsiteY18" fmla="*/ 790463 h 1969890"/>
                        <a:gd name="connsiteX19" fmla="*/ 4302054 w 4972015"/>
                        <a:gd name="connsiteY19" fmla="*/ 679236 h 1969890"/>
                        <a:gd name="connsiteX20" fmla="*/ 4485860 w 4972015"/>
                        <a:gd name="connsiteY20" fmla="*/ 543007 h 1969890"/>
                        <a:gd name="connsiteX21" fmla="*/ 4843064 w 4972015"/>
                        <a:gd name="connsiteY21" fmla="*/ 316522 h 1969890"/>
                        <a:gd name="connsiteX22" fmla="*/ 4925123 w 4972015"/>
                        <a:gd name="connsiteY22" fmla="*/ 128954 h 1969890"/>
                        <a:gd name="connsiteX23" fmla="*/ 4972015 w 4972015"/>
                        <a:gd name="connsiteY23" fmla="*/ 0 h 1969890"/>
                        <a:gd name="connsiteX24" fmla="*/ 4972015 w 4972015"/>
                        <a:gd name="connsiteY24" fmla="*/ 0 h 1969890"/>
                        <a:gd name="connsiteX25" fmla="*/ 4958678 w 4972015"/>
                        <a:gd name="connsiteY25" fmla="*/ 38109 h 1969890"/>
                        <a:gd name="connsiteX0" fmla="*/ 13315 w 4985330"/>
                        <a:gd name="connsiteY0" fmla="*/ 1969890 h 1971704"/>
                        <a:gd name="connsiteX1" fmla="*/ 25490 w 4985330"/>
                        <a:gd name="connsiteY1" fmla="*/ 1970462 h 1971704"/>
                        <a:gd name="connsiteX2" fmla="*/ 315745 w 4985330"/>
                        <a:gd name="connsiteY2" fmla="*/ 1951541 h 1971704"/>
                        <a:gd name="connsiteX3" fmla="*/ 568380 w 4985330"/>
                        <a:gd name="connsiteY3" fmla="*/ 1945072 h 1971704"/>
                        <a:gd name="connsiteX4" fmla="*/ 828461 w 4985330"/>
                        <a:gd name="connsiteY4" fmla="*/ 1930985 h 1971704"/>
                        <a:gd name="connsiteX5" fmla="*/ 1094921 w 4985330"/>
                        <a:gd name="connsiteY5" fmla="*/ 1907578 h 1971704"/>
                        <a:gd name="connsiteX6" fmla="*/ 1412420 w 4985330"/>
                        <a:gd name="connsiteY6" fmla="*/ 1880377 h 1971704"/>
                        <a:gd name="connsiteX7" fmla="*/ 1665123 w 4985330"/>
                        <a:gd name="connsiteY7" fmla="*/ 1850092 h 1971704"/>
                        <a:gd name="connsiteX8" fmla="*/ 1942508 w 4985330"/>
                        <a:gd name="connsiteY8" fmla="*/ 1822881 h 1971704"/>
                        <a:gd name="connsiteX9" fmla="*/ 2169548 w 4985330"/>
                        <a:gd name="connsiteY9" fmla="*/ 1793002 h 1971704"/>
                        <a:gd name="connsiteX10" fmla="*/ 2500951 w 4985330"/>
                        <a:gd name="connsiteY10" fmla="*/ 1745846 h 1971704"/>
                        <a:gd name="connsiteX11" fmla="*/ 2761613 w 4985330"/>
                        <a:gd name="connsiteY11" fmla="*/ 1697387 h 1971704"/>
                        <a:gd name="connsiteX12" fmla="*/ 2912245 w 4985330"/>
                        <a:gd name="connsiteY12" fmla="*/ 1659551 h 1971704"/>
                        <a:gd name="connsiteX13" fmla="*/ 3107833 w 4985330"/>
                        <a:gd name="connsiteY13" fmla="*/ 1596899 h 1971704"/>
                        <a:gd name="connsiteX14" fmla="*/ 3258249 w 4985330"/>
                        <a:gd name="connsiteY14" fmla="*/ 1520822 h 1971704"/>
                        <a:gd name="connsiteX15" fmla="*/ 3441476 w 4985330"/>
                        <a:gd name="connsiteY15" fmla="*/ 1405880 h 1971704"/>
                        <a:gd name="connsiteX16" fmla="*/ 3618749 w 4985330"/>
                        <a:gd name="connsiteY16" fmla="*/ 1238661 h 1971704"/>
                        <a:gd name="connsiteX17" fmla="*/ 3712372 w 4985330"/>
                        <a:gd name="connsiteY17" fmla="*/ 1089681 h 1971704"/>
                        <a:gd name="connsiteX18" fmla="*/ 4003678 w 4985330"/>
                        <a:gd name="connsiteY18" fmla="*/ 931559 h 1971704"/>
                        <a:gd name="connsiteX19" fmla="*/ 4219964 w 4985330"/>
                        <a:gd name="connsiteY19" fmla="*/ 790463 h 1971704"/>
                        <a:gd name="connsiteX20" fmla="*/ 4315369 w 4985330"/>
                        <a:gd name="connsiteY20" fmla="*/ 679236 h 1971704"/>
                        <a:gd name="connsiteX21" fmla="*/ 4499175 w 4985330"/>
                        <a:gd name="connsiteY21" fmla="*/ 543007 h 1971704"/>
                        <a:gd name="connsiteX22" fmla="*/ 4856379 w 4985330"/>
                        <a:gd name="connsiteY22" fmla="*/ 316522 h 1971704"/>
                        <a:gd name="connsiteX23" fmla="*/ 4938438 w 4985330"/>
                        <a:gd name="connsiteY23" fmla="*/ 128954 h 1971704"/>
                        <a:gd name="connsiteX24" fmla="*/ 4985330 w 4985330"/>
                        <a:gd name="connsiteY24" fmla="*/ 0 h 1971704"/>
                        <a:gd name="connsiteX25" fmla="*/ 4985330 w 4985330"/>
                        <a:gd name="connsiteY25" fmla="*/ 0 h 1971704"/>
                        <a:gd name="connsiteX26" fmla="*/ 4971993 w 4985330"/>
                        <a:gd name="connsiteY26" fmla="*/ 38109 h 1971704"/>
                        <a:gd name="connsiteX0" fmla="*/ 0 w 4972015"/>
                        <a:gd name="connsiteY0" fmla="*/ 1969890 h 1969890"/>
                        <a:gd name="connsiteX1" fmla="*/ 120453 w 4972015"/>
                        <a:gd name="connsiteY1" fmla="*/ 1955841 h 1969890"/>
                        <a:gd name="connsiteX2" fmla="*/ 302430 w 4972015"/>
                        <a:gd name="connsiteY2" fmla="*/ 1951541 h 1969890"/>
                        <a:gd name="connsiteX3" fmla="*/ 555065 w 4972015"/>
                        <a:gd name="connsiteY3" fmla="*/ 1945072 h 1969890"/>
                        <a:gd name="connsiteX4" fmla="*/ 815146 w 4972015"/>
                        <a:gd name="connsiteY4" fmla="*/ 1930985 h 1969890"/>
                        <a:gd name="connsiteX5" fmla="*/ 1081606 w 4972015"/>
                        <a:gd name="connsiteY5" fmla="*/ 1907578 h 1969890"/>
                        <a:gd name="connsiteX6" fmla="*/ 1399105 w 4972015"/>
                        <a:gd name="connsiteY6" fmla="*/ 1880377 h 1969890"/>
                        <a:gd name="connsiteX7" fmla="*/ 1651808 w 4972015"/>
                        <a:gd name="connsiteY7" fmla="*/ 1850092 h 1969890"/>
                        <a:gd name="connsiteX8" fmla="*/ 1929193 w 4972015"/>
                        <a:gd name="connsiteY8" fmla="*/ 1822881 h 1969890"/>
                        <a:gd name="connsiteX9" fmla="*/ 2156233 w 4972015"/>
                        <a:gd name="connsiteY9" fmla="*/ 1793002 h 1969890"/>
                        <a:gd name="connsiteX10" fmla="*/ 2487636 w 4972015"/>
                        <a:gd name="connsiteY10" fmla="*/ 1745846 h 1969890"/>
                        <a:gd name="connsiteX11" fmla="*/ 2748298 w 4972015"/>
                        <a:gd name="connsiteY11" fmla="*/ 1697387 h 1969890"/>
                        <a:gd name="connsiteX12" fmla="*/ 2898930 w 4972015"/>
                        <a:gd name="connsiteY12" fmla="*/ 1659551 h 1969890"/>
                        <a:gd name="connsiteX13" fmla="*/ 3094518 w 4972015"/>
                        <a:gd name="connsiteY13" fmla="*/ 1596899 h 1969890"/>
                        <a:gd name="connsiteX14" fmla="*/ 3244934 w 4972015"/>
                        <a:gd name="connsiteY14" fmla="*/ 1520822 h 1969890"/>
                        <a:gd name="connsiteX15" fmla="*/ 3428161 w 4972015"/>
                        <a:gd name="connsiteY15" fmla="*/ 1405880 h 1969890"/>
                        <a:gd name="connsiteX16" fmla="*/ 3605434 w 4972015"/>
                        <a:gd name="connsiteY16" fmla="*/ 1238661 h 1969890"/>
                        <a:gd name="connsiteX17" fmla="*/ 3699057 w 4972015"/>
                        <a:gd name="connsiteY17" fmla="*/ 1089681 h 1969890"/>
                        <a:gd name="connsiteX18" fmla="*/ 3990363 w 4972015"/>
                        <a:gd name="connsiteY18" fmla="*/ 931559 h 1969890"/>
                        <a:gd name="connsiteX19" fmla="*/ 4206649 w 4972015"/>
                        <a:gd name="connsiteY19" fmla="*/ 790463 h 1969890"/>
                        <a:gd name="connsiteX20" fmla="*/ 4302054 w 4972015"/>
                        <a:gd name="connsiteY20" fmla="*/ 679236 h 1969890"/>
                        <a:gd name="connsiteX21" fmla="*/ 4485860 w 4972015"/>
                        <a:gd name="connsiteY21" fmla="*/ 543007 h 1969890"/>
                        <a:gd name="connsiteX22" fmla="*/ 4843064 w 4972015"/>
                        <a:gd name="connsiteY22" fmla="*/ 316522 h 1969890"/>
                        <a:gd name="connsiteX23" fmla="*/ 4925123 w 4972015"/>
                        <a:gd name="connsiteY23" fmla="*/ 128954 h 1969890"/>
                        <a:gd name="connsiteX24" fmla="*/ 4972015 w 4972015"/>
                        <a:gd name="connsiteY24" fmla="*/ 0 h 1969890"/>
                        <a:gd name="connsiteX25" fmla="*/ 4972015 w 4972015"/>
                        <a:gd name="connsiteY25" fmla="*/ 0 h 1969890"/>
                        <a:gd name="connsiteX26" fmla="*/ 4958678 w 4972015"/>
                        <a:gd name="connsiteY26" fmla="*/ 38109 h 1969890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14525 w 4987483"/>
                        <a:gd name="connsiteY17" fmla="*/ 1089681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614239 w 4987483"/>
                        <a:gd name="connsiteY11" fmla="*/ 1671395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475024 w 4987483"/>
                        <a:gd name="connsiteY11" fmla="*/ 1716882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16273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384513 w 4987483"/>
                        <a:gd name="connsiteY10" fmla="*/ 1732850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987483" h="1957974">
                          <a:moveTo>
                            <a:pt x="0" y="1957706"/>
                          </a:moveTo>
                          <a:cubicBezTo>
                            <a:pt x="2029" y="1957801"/>
                            <a:pt x="85516" y="1958899"/>
                            <a:pt x="135921" y="1955841"/>
                          </a:cubicBezTo>
                          <a:lnTo>
                            <a:pt x="317898" y="1951541"/>
                          </a:lnTo>
                          <a:lnTo>
                            <a:pt x="570533" y="1945072"/>
                          </a:lnTo>
                          <a:cubicBezTo>
                            <a:pt x="655986" y="1941646"/>
                            <a:pt x="742857" y="1937234"/>
                            <a:pt x="830614" y="1930985"/>
                          </a:cubicBezTo>
                          <a:cubicBezTo>
                            <a:pt x="918371" y="1924736"/>
                            <a:pt x="999748" y="1917231"/>
                            <a:pt x="1097074" y="1907578"/>
                          </a:cubicBezTo>
                          <a:lnTo>
                            <a:pt x="1414573" y="1880377"/>
                          </a:lnTo>
                          <a:lnTo>
                            <a:pt x="1667276" y="1850092"/>
                          </a:lnTo>
                          <a:lnTo>
                            <a:pt x="1944661" y="1819632"/>
                          </a:lnTo>
                          <a:cubicBezTo>
                            <a:pt x="2028732" y="1810117"/>
                            <a:pt x="2103548" y="1794470"/>
                            <a:pt x="2176857" y="1780006"/>
                          </a:cubicBezTo>
                          <a:cubicBezTo>
                            <a:pt x="2250166" y="1765542"/>
                            <a:pt x="2320210" y="1747703"/>
                            <a:pt x="2384513" y="1732850"/>
                          </a:cubicBezTo>
                          <a:cubicBezTo>
                            <a:pt x="2448816" y="1717997"/>
                            <a:pt x="2494129" y="1711229"/>
                            <a:pt x="2562678" y="1690890"/>
                          </a:cubicBezTo>
                          <a:cubicBezTo>
                            <a:pt x="2631227" y="1670551"/>
                            <a:pt x="2718097" y="1637507"/>
                            <a:pt x="2795807" y="1610816"/>
                          </a:cubicBezTo>
                          <a:cubicBezTo>
                            <a:pt x="2863823" y="1587028"/>
                            <a:pt x="2907088" y="1572368"/>
                            <a:pt x="2970771" y="1548164"/>
                          </a:cubicBezTo>
                          <a:cubicBezTo>
                            <a:pt x="3034454" y="1523960"/>
                            <a:pt x="3111985" y="1494718"/>
                            <a:pt x="3177904" y="1465589"/>
                          </a:cubicBezTo>
                          <a:cubicBezTo>
                            <a:pt x="3243823" y="1436460"/>
                            <a:pt x="3292454" y="1412971"/>
                            <a:pt x="3366287" y="1373390"/>
                          </a:cubicBezTo>
                          <a:cubicBezTo>
                            <a:pt x="3440120" y="1333809"/>
                            <a:pt x="3548468" y="1272003"/>
                            <a:pt x="3620902" y="1228102"/>
                          </a:cubicBezTo>
                          <a:cubicBezTo>
                            <a:pt x="3693336" y="1184202"/>
                            <a:pt x="3735017" y="1156162"/>
                            <a:pt x="3800890" y="1109987"/>
                          </a:cubicBezTo>
                          <a:cubicBezTo>
                            <a:pt x="3866764" y="1063812"/>
                            <a:pt x="3950235" y="999027"/>
                            <a:pt x="4016143" y="951053"/>
                          </a:cubicBezTo>
                          <a:cubicBezTo>
                            <a:pt x="4082051" y="903079"/>
                            <a:pt x="4137513" y="865819"/>
                            <a:pt x="4196336" y="822141"/>
                          </a:cubicBezTo>
                          <a:cubicBezTo>
                            <a:pt x="4255159" y="778463"/>
                            <a:pt x="4298486" y="747960"/>
                            <a:pt x="4369083" y="688983"/>
                          </a:cubicBezTo>
                          <a:cubicBezTo>
                            <a:pt x="4439680" y="630006"/>
                            <a:pt x="4555531" y="527379"/>
                            <a:pt x="4619919" y="468280"/>
                          </a:cubicBezTo>
                          <a:cubicBezTo>
                            <a:pt x="4684307" y="409181"/>
                            <a:pt x="4708841" y="386613"/>
                            <a:pt x="4755411" y="334391"/>
                          </a:cubicBezTo>
                          <a:cubicBezTo>
                            <a:pt x="4801981" y="282169"/>
                            <a:pt x="4860663" y="210678"/>
                            <a:pt x="4899342" y="154946"/>
                          </a:cubicBezTo>
                          <a:cubicBezTo>
                            <a:pt x="4938021" y="99214"/>
                            <a:pt x="4987483" y="0"/>
                            <a:pt x="4987483" y="0"/>
                          </a:cubicBezTo>
                          <a:lnTo>
                            <a:pt x="4987483" y="0"/>
                          </a:lnTo>
                          <a:lnTo>
                            <a:pt x="4963835" y="67350"/>
                          </a:lnTo>
                        </a:path>
                      </a:pathLst>
                    </a:custGeom>
                    <a:ln w="6350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3081D3C-79EC-4900-A3B9-07ED66C595AD}"/>
                      </a:ext>
                    </a:extLst>
                  </p:cNvPr>
                  <p:cNvSpPr txBox="1"/>
                  <p:nvPr/>
                </p:nvSpPr>
                <p:spPr>
                  <a:xfrm>
                    <a:off x="6629403" y="5791200"/>
                    <a:ext cx="38099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/>
                      <a:t>t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D84444F-A1DE-4CCA-9EB1-2BAAE7E6E1A0}"/>
                    </a:ext>
                  </a:extLst>
                </p:cNvPr>
                <p:cNvSpPr txBox="1"/>
                <p:nvPr/>
              </p:nvSpPr>
              <p:spPr>
                <a:xfrm rot="10800000">
                  <a:off x="7433096" y="3383101"/>
                  <a:ext cx="643400" cy="317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{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5DD438-A0DF-4DA9-95D9-F75A87C2686C}"/>
                    </a:ext>
                  </a:extLst>
                </p:cNvPr>
                <p:cNvSpPr txBox="1"/>
                <p:nvPr/>
              </p:nvSpPr>
              <p:spPr>
                <a:xfrm>
                  <a:off x="7504616" y="4663353"/>
                  <a:ext cx="68221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ƒ (t)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BE00A-5EC7-49CC-B4AB-766AE3415D18}"/>
                  </a:ext>
                </a:extLst>
              </p:cNvPr>
              <p:cNvSpPr txBox="1"/>
              <p:nvPr/>
            </p:nvSpPr>
            <p:spPr>
              <a:xfrm rot="5400000">
                <a:off x="6609508" y="3560051"/>
                <a:ext cx="3048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{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DDACDF-7487-44A8-BD7A-45FBC6507540}"/>
                  </a:ext>
                </a:extLst>
              </p:cNvPr>
              <p:cNvSpPr txBox="1"/>
              <p:nvPr/>
            </p:nvSpPr>
            <p:spPr>
              <a:xfrm>
                <a:off x="6491372" y="3364468"/>
                <a:ext cx="51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D9F80-F727-492E-9F81-4A8B7F90AD93}"/>
                </a:ext>
              </a:extLst>
            </p:cNvPr>
            <p:cNvSpPr txBox="1"/>
            <p:nvPr/>
          </p:nvSpPr>
          <p:spPr>
            <a:xfrm>
              <a:off x="4949898" y="5943600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CEEC0A-A2BD-4EDA-BE4C-716C3536DBE5}"/>
                </a:ext>
              </a:extLst>
            </p:cNvPr>
            <p:cNvSpPr txBox="1"/>
            <p:nvPr/>
          </p:nvSpPr>
          <p:spPr>
            <a:xfrm>
              <a:off x="8600546" y="5951809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AF256D-5AC0-492F-9590-6EA861A3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2" y="2773849"/>
            <a:ext cx="2358727" cy="33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D72E9C7-7235-4126-BF19-1FAD1EF91B09}"/>
              </a:ext>
            </a:extLst>
          </p:cNvPr>
          <p:cNvSpPr txBox="1"/>
          <p:nvPr/>
        </p:nvSpPr>
        <p:spPr>
          <a:xfrm>
            <a:off x="381000" y="6096000"/>
            <a:ext cx="2228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FFFF"/>
                </a:solidFill>
              </a:rPr>
              <a:t>Bernhard Riemann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F646AB-CA8D-48B0-BE19-307AF8A07431}"/>
              </a:ext>
            </a:extLst>
          </p:cNvPr>
          <p:cNvSpPr txBox="1"/>
          <p:nvPr/>
        </p:nvSpPr>
        <p:spPr>
          <a:xfrm>
            <a:off x="0" y="6594829"/>
            <a:ext cx="50090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https://www.usna.edu/Users/math/meh/riemann.html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545E5C-A2FA-4F6A-81A2-B8CD1BFC151E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29778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smaller we choose the width </a:t>
            </a:r>
            <a:r>
              <a:rPr lang="el-GR" dirty="0"/>
              <a:t>Δ</a:t>
            </a:r>
            <a:r>
              <a:rPr lang="en-US" dirty="0"/>
              <a:t>x, the better the approximation for the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110591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0, </a:t>
            </a:r>
          </a:p>
          <a:p>
            <a:r>
              <a:rPr lang="en-US" dirty="0"/>
              <a:t>the number of terms 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</a:p>
          <a:p>
            <a:r>
              <a:rPr lang="en-US" dirty="0">
                <a:cs typeface="Arial" panose="020B0604020202020204" pitchFamily="34" charset="0"/>
              </a:rPr>
              <a:t>and the sum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err="1">
                <a:cs typeface="Arial" panose="020B0604020202020204" pitchFamily="34" charset="0"/>
              </a:rPr>
              <a:t>true</a:t>
            </a:r>
            <a:r>
              <a:rPr lang="en-US" dirty="0">
                <a:cs typeface="Arial" panose="020B0604020202020204" pitchFamily="34" charset="0"/>
              </a:rPr>
              <a:t> area 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	under the curve:</a:t>
            </a:r>
          </a:p>
          <a:p>
            <a:pPr>
              <a:spcBef>
                <a:spcPts val="0"/>
              </a:spcBef>
            </a:pP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                </a:t>
            </a: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>
                <a:cs typeface="Arial" panose="020B0604020202020204" pitchFamily="34" charset="0"/>
              </a:rPr>
              <a:t>= A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024329-E8A3-4873-983C-FF04ADB8C34F}"/>
              </a:ext>
            </a:extLst>
          </p:cNvPr>
          <p:cNvGrpSpPr/>
          <p:nvPr/>
        </p:nvGrpSpPr>
        <p:grpSpPr>
          <a:xfrm>
            <a:off x="3197525" y="4495800"/>
            <a:ext cx="993475" cy="830253"/>
            <a:chOff x="2286000" y="4495800"/>
            <a:chExt cx="993475" cy="8302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6A0630-FD12-4808-9E6C-0E7952F35602}"/>
                </a:ext>
              </a:extLst>
            </p:cNvPr>
            <p:cNvSpPr txBox="1"/>
            <p:nvPr/>
          </p:nvSpPr>
          <p:spPr>
            <a:xfrm>
              <a:off x="2286000" y="4495800"/>
              <a:ext cx="8382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solidFill>
                    <a:srgbClr val="CCFFFF"/>
                  </a:solidFill>
                  <a:cs typeface="Arial" panose="020B0604020202020204" pitchFamily="34" charset="0"/>
                </a:rPr>
                <a:t>lim</a:t>
              </a:r>
              <a:endParaRPr lang="en-US" sz="3000" dirty="0">
                <a:solidFill>
                  <a:srgbClr val="CCFFFF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8A187-0150-4FBC-ADA2-3D47C2F97573}"/>
                </a:ext>
              </a:extLst>
            </p:cNvPr>
            <p:cNvSpPr txBox="1"/>
            <p:nvPr/>
          </p:nvSpPr>
          <p:spPr>
            <a:xfrm>
              <a:off x="2288875" y="4925943"/>
              <a:ext cx="990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sz="2000" dirty="0">
                  <a:solidFill>
                    <a:srgbClr val="CCFFFF"/>
                  </a:solidFill>
                  <a:cs typeface="Arial" panose="020B0604020202020204" pitchFamily="34" charset="0"/>
                </a:rPr>
                <a:t>∞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143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you wouldn’t want to actually do this to find the area under a curve </a:t>
            </a:r>
          </a:p>
        </p:txBody>
      </p:sp>
    </p:spTree>
    <p:extLst>
      <p:ext uri="{BB962C8B-B14F-4D97-AF65-F5344CB8AC3E}">
        <p14:creationId xmlns:p14="http://schemas.microsoft.com/office/powerpoint/2010/main" val="881099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you wouldn’t want to actually do this to find the area under a curve (it would take days to do even a simple problem) </a:t>
            </a:r>
          </a:p>
        </p:txBody>
      </p:sp>
    </p:spTree>
    <p:extLst>
      <p:ext uri="{BB962C8B-B14F-4D97-AF65-F5344CB8AC3E}">
        <p14:creationId xmlns:p14="http://schemas.microsoft.com/office/powerpoint/2010/main" val="1131107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Instead, we use calculus:</a:t>
            </a:r>
          </a:p>
          <a:p>
            <a:pPr algn="ctr"/>
            <a:r>
              <a:rPr lang="en-US" dirty="0"/>
              <a:t>A = ∫ƒ(b) dx - ∫ƒ(a) dx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6ADB38-2C09-04E6-DCFA-22315138D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96"/>
          <a:stretch/>
        </p:blipFill>
        <p:spPr>
          <a:xfrm>
            <a:off x="2438400" y="3537731"/>
            <a:ext cx="6541020" cy="31832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9C0ACC-0FA7-5E5F-C067-5C52C86578B7}"/>
              </a:ext>
            </a:extLst>
          </p:cNvPr>
          <p:cNvSpPr txBox="1"/>
          <p:nvPr/>
        </p:nvSpPr>
        <p:spPr>
          <a:xfrm>
            <a:off x="3200400" y="2642040"/>
            <a:ext cx="137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Ending value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4E463F-491E-7EF6-EC63-B184A3E1EE4F}"/>
              </a:ext>
            </a:extLst>
          </p:cNvPr>
          <p:cNvSpPr txBox="1"/>
          <p:nvPr/>
        </p:nvSpPr>
        <p:spPr>
          <a:xfrm>
            <a:off x="5943600" y="2627219"/>
            <a:ext cx="137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Starting value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2CBEB7-36CC-FC48-4937-D583A82A5813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422261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EED00B-3A90-5FD8-36E9-9B57700DBE61}"/>
              </a:ext>
            </a:extLst>
          </p:cNvPr>
          <p:cNvGrpSpPr/>
          <p:nvPr/>
        </p:nvGrpSpPr>
        <p:grpSpPr>
          <a:xfrm>
            <a:off x="5938284" y="6019800"/>
            <a:ext cx="2971800" cy="796586"/>
            <a:chOff x="5938284" y="6019800"/>
            <a:chExt cx="2971800" cy="7965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BA2706-436C-49D8-9C68-644AC5449C22}"/>
                </a:ext>
              </a:extLst>
            </p:cNvPr>
            <p:cNvSpPr txBox="1"/>
            <p:nvPr/>
          </p:nvSpPr>
          <p:spPr>
            <a:xfrm>
              <a:off x="5938284" y="6019800"/>
              <a:ext cx="2971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/>
                <a:t>A = ∫ƒ(b) dx - ∫ƒ(a) dx</a:t>
              </a:r>
              <a:endParaRPr lang="en-US" sz="2000" b="1" dirty="0">
                <a:solidFill>
                  <a:srgbClr val="CCFFFF"/>
                </a:solidFill>
                <a:latin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E7E9B4-0A8C-FCFC-8B09-0D0D14C94AAF}"/>
                </a:ext>
              </a:extLst>
            </p:cNvPr>
            <p:cNvSpPr txBox="1"/>
            <p:nvPr/>
          </p:nvSpPr>
          <p:spPr>
            <a:xfrm>
              <a:off x="6756686" y="6416276"/>
              <a:ext cx="6505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Ending value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499274-D1BE-CE2A-288A-DBD9FC021C3F}"/>
                </a:ext>
              </a:extLst>
            </p:cNvPr>
            <p:cNvSpPr txBox="1"/>
            <p:nvPr/>
          </p:nvSpPr>
          <p:spPr>
            <a:xfrm>
              <a:off x="7898149" y="6392353"/>
              <a:ext cx="788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Starting value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4B1B4E7-E91B-9CD4-1A88-A050A2ACB4F0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7D13022-CB6B-FB69-41E2-E99054528EAA}"/>
              </a:ext>
            </a:extLst>
          </p:cNvPr>
          <p:cNvGrpSpPr/>
          <p:nvPr/>
        </p:nvGrpSpPr>
        <p:grpSpPr>
          <a:xfrm>
            <a:off x="76200" y="3395419"/>
            <a:ext cx="3022938" cy="3233981"/>
            <a:chOff x="76200" y="3227779"/>
            <a:chExt cx="3022938" cy="3233981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2F0F20F-74D9-8C62-D35B-27AA0BC4D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10" y="3227779"/>
              <a:ext cx="2993028" cy="3233981"/>
            </a:xfrm>
            <a:prstGeom prst="rect">
              <a:avLst/>
            </a:prstGeom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D819605-41B9-FF34-E138-65DEAC31EB50}"/>
                </a:ext>
              </a:extLst>
            </p:cNvPr>
            <p:cNvGrpSpPr/>
            <p:nvPr/>
          </p:nvGrpSpPr>
          <p:grpSpPr>
            <a:xfrm>
              <a:off x="76200" y="3243019"/>
              <a:ext cx="2971801" cy="3157781"/>
              <a:chOff x="86360" y="3170689"/>
              <a:chExt cx="2971801" cy="315778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0354BFF-0C94-7263-30B4-91DC2294D9A9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F72AFB7E-469E-7AAF-9245-F707622CFF69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6AB78E35-8D96-9A60-6780-BDE4F72B50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3C327E87-0441-D796-0205-69604668F8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DBF0BA45-51C7-E74A-45F1-FAC70807B6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8D4A2B4-7FD0-72E8-7E1D-AEC559A00A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9A1223CA-B958-0432-ECA7-042AEFA052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2669B5FC-E8D5-66E6-5AA8-2CC3EB0672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F6CAE86C-13AC-8453-30F6-178C76EDC6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AD6D56A1-1BFB-851C-AD04-8598E80065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D6592E4F-C4C0-36F4-6C6E-5A38D43563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19FE8B14-BF8C-32D3-7DFD-3C4C69A630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45144124-E5E1-ADE8-D129-36EC29BF60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22C31532-D7F0-2CAB-27B7-53DD870708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79E57B82-A4D9-E98F-67A2-AFFD9C5643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FF334682-840F-41B8-0D3D-59C49DEB1B81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10E24BFF-D23A-1DD7-A352-9B840F1C7F0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52964AE0-CDE4-3E89-6BBB-C5B98BF3B6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A7D7354-192A-E07D-5CFE-5E5805D341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6A17F22A-25D3-6E7F-8AB5-FC76013FDD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5597B9D6-C7C9-CB13-BC2F-E51C3BF8F3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4637C9C2-41A5-D5F3-C6B4-18EEBC514C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E8452F73-A75E-69E6-1B87-709E3A280D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26F52B61-A806-05BD-C8B8-6B1741A144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2D9F1346-B7F8-1940-9F80-C2DE98F947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80315C60-852D-0D07-70F4-FD97292B5A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622D0B69-229B-20C6-7805-03A333D324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AD35407C-A5D1-0B63-9A2A-5641168C86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19104A4E-BEC2-BB75-CC7D-1A2C6F726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F2E6B89D-D635-0322-CE93-839AD2F225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FBE2282-03C7-C5E8-EFE8-ED2F3BABD3AC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157781"/>
                <a:chOff x="76200" y="3513658"/>
                <a:chExt cx="2971801" cy="315778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DBC42217-CE38-63F1-D84C-21F9BD62C70B}"/>
                    </a:ext>
                  </a:extLst>
                </p:cNvPr>
                <p:cNvSpPr/>
                <p:nvPr/>
              </p:nvSpPr>
              <p:spPr>
                <a:xfrm>
                  <a:off x="227626" y="3748686"/>
                  <a:ext cx="2717032" cy="2605652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18F7C9B-F739-2558-9183-E59E19913A62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C20217-4A8A-6A4D-E844-DAD5C527F8D5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8B59B42-2C80-F25C-A6E9-C9D388F4482D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F99B628-0142-5FB1-B2AB-FA806ABB1B67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332FD12-0AB6-BC00-593B-60C462B66C40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4A8CF19-1912-49A6-E884-3E0DDBC8CF15}"/>
                    </a:ext>
                  </a:extLst>
                </p:cNvPr>
                <p:cNvSpPr/>
                <p:nvPr/>
              </p:nvSpPr>
              <p:spPr>
                <a:xfrm>
                  <a:off x="704463" y="6394440"/>
                  <a:ext cx="35487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D86297B-0BCD-F3CA-61F7-2EE0A6480372}"/>
                    </a:ext>
                  </a:extLst>
                </p:cNvPr>
                <p:cNvSpPr/>
                <p:nvPr/>
              </p:nvSpPr>
              <p:spPr>
                <a:xfrm>
                  <a:off x="76200" y="6400374"/>
                  <a:ext cx="354877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BEF75C6-B316-6C96-8FBD-C4BD8A946DBD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5A49C4D-A72D-1A0C-2B8D-878D31388DC6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5573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we wanted to find: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This doesn’t fit any of our rules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63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What’s b?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520F9A-1EBA-96E3-B37C-BE4D254DA515}"/>
              </a:ext>
            </a:extLst>
          </p:cNvPr>
          <p:cNvGrpSpPr/>
          <p:nvPr/>
        </p:nvGrpSpPr>
        <p:grpSpPr>
          <a:xfrm>
            <a:off x="5938284" y="6019800"/>
            <a:ext cx="2971800" cy="796586"/>
            <a:chOff x="5938284" y="6019800"/>
            <a:chExt cx="2971800" cy="7965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C4F250-24B0-E029-5B01-8F69796824C2}"/>
                </a:ext>
              </a:extLst>
            </p:cNvPr>
            <p:cNvSpPr txBox="1"/>
            <p:nvPr/>
          </p:nvSpPr>
          <p:spPr>
            <a:xfrm>
              <a:off x="5938284" y="6019800"/>
              <a:ext cx="2971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/>
                <a:t>A = ∫ƒ(b) dx - ∫ƒ(a) dx</a:t>
              </a:r>
              <a:endParaRPr lang="en-US" sz="2000" b="1" dirty="0">
                <a:solidFill>
                  <a:srgbClr val="CCFFFF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16E976-D20D-38BC-A7EB-841AC5947506}"/>
                </a:ext>
              </a:extLst>
            </p:cNvPr>
            <p:cNvSpPr txBox="1"/>
            <p:nvPr/>
          </p:nvSpPr>
          <p:spPr>
            <a:xfrm>
              <a:off x="6756686" y="6416276"/>
              <a:ext cx="6505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Ending value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20D6B6-4937-65EA-6588-DF8958256945}"/>
                </a:ext>
              </a:extLst>
            </p:cNvPr>
            <p:cNvSpPr txBox="1"/>
            <p:nvPr/>
          </p:nvSpPr>
          <p:spPr>
            <a:xfrm>
              <a:off x="7898149" y="6392353"/>
              <a:ext cx="788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Starting value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E1DE6-E101-A0D5-D6E3-BD3912A4139B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C2D7D61-4219-E467-8A2E-18FD8B245DE3}"/>
              </a:ext>
            </a:extLst>
          </p:cNvPr>
          <p:cNvGrpSpPr/>
          <p:nvPr/>
        </p:nvGrpSpPr>
        <p:grpSpPr>
          <a:xfrm>
            <a:off x="76201" y="3581400"/>
            <a:ext cx="2667000" cy="2957565"/>
            <a:chOff x="76200" y="3124200"/>
            <a:chExt cx="3023173" cy="3527809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33E9729B-A3A7-BEFE-376D-3C17304E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45" y="3124200"/>
              <a:ext cx="2993028" cy="3527809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6C8CC09-37EF-13B3-9403-48B0CB103E6C}"/>
                </a:ext>
              </a:extLst>
            </p:cNvPr>
            <p:cNvGrpSpPr/>
            <p:nvPr/>
          </p:nvGrpSpPr>
          <p:grpSpPr>
            <a:xfrm>
              <a:off x="76200" y="3410659"/>
              <a:ext cx="2971801" cy="3217122"/>
              <a:chOff x="86360" y="3170689"/>
              <a:chExt cx="2971801" cy="3217122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756E237-8FD4-1AB6-509B-41825E875E23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E8E3C97E-9D0C-0A46-9DC9-E9AA60B8F8F2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AE60F29-0B47-65C7-5D42-80C378663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F2BC31A3-7ADF-05BF-C379-9F6762B201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596D79AC-69C7-A15C-FDFD-70E84EF16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BF9C6AFA-59EC-509A-3619-4C2DBBBBBE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0484F9CB-B0E5-CE64-72F6-2C096FABC8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6016F557-CAE0-8276-8B60-B290B980B3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AFFB2AC8-F21B-58E1-99E9-547B31AD18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A5C951F4-2ED1-9067-76EF-0A044365B7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A2CD740A-0CDB-CE11-4CB7-7D9F6055A4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7580CE0-3FBB-6608-BEF5-8CD1F8172D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5080B0D3-5D1A-A081-0E58-14C80F4C9B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2E8D2773-E6AE-8837-44A4-18B324E27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74914878-45E6-B5F6-C744-D31A6508C9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B3DC6899-E031-1C28-A20D-825C0987490A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2D2A6FA2-41D7-BB59-9D5D-3752EF7EC06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3D3ADA0F-C9C9-3E20-B074-48B2BAF5A0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22C97666-9A19-1A7B-499E-F9F49E70C4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92E014FC-8C66-8F9D-AFC9-B4F81A13C5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E19C7D59-EC29-72F5-1546-A1B87BA56A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7AA64612-BB99-DA6C-0332-423788FB40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399E9862-9CC6-57A6-8B7A-35B3DF7789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17141317-59FF-DDAE-7CF3-95F9A6E2D3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007A966A-717C-6D20-1BB5-C95EB64990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>
                      <a:extLst>
                        <a:ext uri="{FF2B5EF4-FFF2-40B4-BE49-F238E27FC236}">
                          <a16:creationId xmlns:a16="http://schemas.microsoft.com/office/drawing/2014/main" id="{D24D50DA-9140-C226-363D-09A7E85F7C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161DB458-6FE1-D6E9-553E-85360DF8A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>
                      <a:extLst>
                        <a:ext uri="{FF2B5EF4-FFF2-40B4-BE49-F238E27FC236}">
                          <a16:creationId xmlns:a16="http://schemas.microsoft.com/office/drawing/2014/main" id="{4B37BA29-994E-0361-6D8A-2C5412312F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B74C67AF-C35C-08B2-F22E-77414E4F2B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67962646-5133-9950-2531-8EBBC25709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A4EB1838-A9CD-282C-27E0-6DFE23238C0C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217122"/>
                <a:chOff x="76200" y="3513658"/>
                <a:chExt cx="2971801" cy="3217122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AC0AD608-4363-FAEB-4030-EAC0E45402DB}"/>
                    </a:ext>
                  </a:extLst>
                </p:cNvPr>
                <p:cNvSpPr/>
                <p:nvPr/>
              </p:nvSpPr>
              <p:spPr>
                <a:xfrm>
                  <a:off x="227626" y="3604723"/>
                  <a:ext cx="2696054" cy="2749615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EA343F6D-D16B-687D-B4B0-4D2C17B5D328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31822B1B-BB98-174F-F5F4-9053265303F1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E99A9B87-368B-0A77-2E35-0882840ECE1B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11900320-D405-C3C8-CB01-739A844AB2F0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798E82A-E70C-9DEA-86A5-EF27168DDFDB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9E7961F-CBAF-E749-0E66-5D90E522EBC1}"/>
                    </a:ext>
                  </a:extLst>
                </p:cNvPr>
                <p:cNvSpPr/>
                <p:nvPr/>
              </p:nvSpPr>
              <p:spPr>
                <a:xfrm>
                  <a:off x="704463" y="6394439"/>
                  <a:ext cx="39435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893C7C5-4053-C6B4-6C4E-3E1F0480601F}"/>
                    </a:ext>
                  </a:extLst>
                </p:cNvPr>
                <p:cNvSpPr/>
                <p:nvPr/>
              </p:nvSpPr>
              <p:spPr>
                <a:xfrm>
                  <a:off x="76200" y="6400373"/>
                  <a:ext cx="43187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73C27368-6F27-4365-6102-1A526EC9D285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F1C7ACCD-5EC5-F136-1E61-DF210A577503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1576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FFD91E-8A2A-93E2-BD4D-9923333E951D}"/>
              </a:ext>
            </a:extLst>
          </p:cNvPr>
          <p:cNvGrpSpPr/>
          <p:nvPr/>
        </p:nvGrpSpPr>
        <p:grpSpPr>
          <a:xfrm>
            <a:off x="76201" y="3581400"/>
            <a:ext cx="2667000" cy="2957565"/>
            <a:chOff x="76200" y="3124200"/>
            <a:chExt cx="3023173" cy="3527809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E483F97-16A3-B69D-5BCD-62A6B3918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45" y="3124200"/>
              <a:ext cx="2993028" cy="3527809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71CD2C1-8A99-A0D3-4F32-05075D2F3DB0}"/>
                </a:ext>
              </a:extLst>
            </p:cNvPr>
            <p:cNvGrpSpPr/>
            <p:nvPr/>
          </p:nvGrpSpPr>
          <p:grpSpPr>
            <a:xfrm>
              <a:off x="76200" y="3410659"/>
              <a:ext cx="2971801" cy="3217122"/>
              <a:chOff x="86360" y="3170689"/>
              <a:chExt cx="2971801" cy="3217122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4B9DE18-26C3-A0AC-6740-FF6C220F00FE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6207F702-C5A1-7634-909A-07DF28CE790F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2D084233-F599-C5DA-298D-93C3CEE3C2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DC04A181-9E33-7C4F-AB0F-E0874F05B2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E66F67B-842B-5623-5D32-7870859CBD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7D655A76-79F7-6803-FA67-578665322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EAEB5096-1A33-1283-D8AF-EA502FBDBA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49101A10-7B7A-32F8-5EA3-3CF2902DE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95DCF807-C151-4C3A-607E-B6EF6181B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0DF9AB70-4421-5AA4-EBDA-104E95AFA2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76969F76-EBA3-6132-AD94-D111C3D754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D8DF8CBF-5523-5372-7C04-19D35825B6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339E992-5802-522A-E268-2F70FA403A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2295459E-1C59-9CE5-1750-2ACF0F1A3D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545DF3C-CF5B-BE72-FA44-C5C261A135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5F037C6C-0CF4-C069-6B2E-C91E5CE29342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98942299-8EFF-AE9F-9261-AF62F9C251F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8AB26F20-386C-3899-20C7-F6077BFED4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6A3A9132-FFC8-724E-8AAA-C9AE763747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>
                      <a:extLst>
                        <a:ext uri="{FF2B5EF4-FFF2-40B4-BE49-F238E27FC236}">
                          <a16:creationId xmlns:a16="http://schemas.microsoft.com/office/drawing/2014/main" id="{F473A615-FD6E-C84C-0D07-10611B256E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5D29F07F-C680-72FB-ED37-D8A46B8DCB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BAB427C3-4F73-B89D-9B77-DE4326F230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>
                      <a:extLst>
                        <a:ext uri="{FF2B5EF4-FFF2-40B4-BE49-F238E27FC236}">
                          <a16:creationId xmlns:a16="http://schemas.microsoft.com/office/drawing/2014/main" id="{122677FB-078C-840D-4966-4E1469AC00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63AC8526-60B9-A422-8207-C2E926C8A6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14B4EF3B-685B-9777-9C80-6325B06076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33954D7B-A89B-F9FC-C686-920B114116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466941-0691-033F-5842-EA8139D63A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18E099AE-52DA-75C4-1763-481CE2591A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>
                      <a:extLst>
                        <a:ext uri="{FF2B5EF4-FFF2-40B4-BE49-F238E27FC236}">
                          <a16:creationId xmlns:a16="http://schemas.microsoft.com/office/drawing/2014/main" id="{D853ED5A-80B1-77CA-DA4D-D2E9E60317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6762FCD1-48DA-AD76-AA28-2375AB421A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4C47AC2-1E14-AFB7-DFD1-FCF59191F6D9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217122"/>
                <a:chOff x="76200" y="3513658"/>
                <a:chExt cx="2971801" cy="3217122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50420FA-FDF7-B590-3DFE-C7A82EDFAAFA}"/>
                    </a:ext>
                  </a:extLst>
                </p:cNvPr>
                <p:cNvSpPr/>
                <p:nvPr/>
              </p:nvSpPr>
              <p:spPr>
                <a:xfrm>
                  <a:off x="227626" y="3604723"/>
                  <a:ext cx="2696054" cy="2749615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EBE24951-422C-E802-5C93-7344D0B51EED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537BB1D-47B9-0B2E-B55E-A276D706E4ED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657E401-B770-1AE7-D083-1DEE1BA6BFE5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F775F20-CD0A-BC23-01AD-DACA7EA88996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B868FDA-238E-FA44-CB5D-25BA959C624E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E682657-7AA3-F953-930B-FFFCC5840430}"/>
                    </a:ext>
                  </a:extLst>
                </p:cNvPr>
                <p:cNvSpPr/>
                <p:nvPr/>
              </p:nvSpPr>
              <p:spPr>
                <a:xfrm>
                  <a:off x="704463" y="6394439"/>
                  <a:ext cx="39435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1957965-904E-D94B-C843-C37BF015F0EE}"/>
                    </a:ext>
                  </a:extLst>
                </p:cNvPr>
                <p:cNvSpPr/>
                <p:nvPr/>
              </p:nvSpPr>
              <p:spPr>
                <a:xfrm>
                  <a:off x="76200" y="6400373"/>
                  <a:ext cx="43187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D2824A1-785C-AC13-EC72-0DFE56B80D24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1C6E007-3EBD-C27E-1A71-CC774841E679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What’s b?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What’s a?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25E729-7235-8DBF-2C31-EC55E7ABDB5C}"/>
              </a:ext>
            </a:extLst>
          </p:cNvPr>
          <p:cNvGrpSpPr/>
          <p:nvPr/>
        </p:nvGrpSpPr>
        <p:grpSpPr>
          <a:xfrm>
            <a:off x="5938284" y="6019800"/>
            <a:ext cx="2971800" cy="796586"/>
            <a:chOff x="5938284" y="6019800"/>
            <a:chExt cx="2971800" cy="7965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CE8EB1-61BC-64A5-F8B1-88F2CD222327}"/>
                </a:ext>
              </a:extLst>
            </p:cNvPr>
            <p:cNvSpPr txBox="1"/>
            <p:nvPr/>
          </p:nvSpPr>
          <p:spPr>
            <a:xfrm>
              <a:off x="5938284" y="6019800"/>
              <a:ext cx="2971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/>
                <a:t>A = ∫ƒ(b) dx - ∫ƒ(a) dx</a:t>
              </a:r>
              <a:endParaRPr lang="en-US" sz="2000" b="1" dirty="0">
                <a:solidFill>
                  <a:srgbClr val="CCFFFF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FF6F05-96DC-43CF-3B1E-27FFCBF65350}"/>
                </a:ext>
              </a:extLst>
            </p:cNvPr>
            <p:cNvSpPr txBox="1"/>
            <p:nvPr/>
          </p:nvSpPr>
          <p:spPr>
            <a:xfrm>
              <a:off x="6756686" y="6416276"/>
              <a:ext cx="6505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Ending value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EB2A-78A5-171D-67BB-87825124F6E2}"/>
                </a:ext>
              </a:extLst>
            </p:cNvPr>
            <p:cNvSpPr txBox="1"/>
            <p:nvPr/>
          </p:nvSpPr>
          <p:spPr>
            <a:xfrm>
              <a:off x="7898149" y="6392353"/>
              <a:ext cx="788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Starting value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5BFF2D9-9390-9CB2-8A2B-0B098B0270BA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71066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What’s b? 2</a:t>
            </a:r>
          </a:p>
          <a:p>
            <a:r>
              <a:rPr lang="en-US" dirty="0"/>
              <a:t>What’s a?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What’s the formula?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177F11-590A-FF6C-0798-9B88D53901BB}"/>
              </a:ext>
            </a:extLst>
          </p:cNvPr>
          <p:cNvGrpSpPr/>
          <p:nvPr/>
        </p:nvGrpSpPr>
        <p:grpSpPr>
          <a:xfrm>
            <a:off x="5938284" y="6019800"/>
            <a:ext cx="2971800" cy="796586"/>
            <a:chOff x="5938284" y="6019800"/>
            <a:chExt cx="2971800" cy="7965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37D9E6-5E2B-6C82-D4B0-F601FCD911B5}"/>
                </a:ext>
              </a:extLst>
            </p:cNvPr>
            <p:cNvSpPr txBox="1"/>
            <p:nvPr/>
          </p:nvSpPr>
          <p:spPr>
            <a:xfrm>
              <a:off x="5938284" y="6019800"/>
              <a:ext cx="2971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/>
                <a:t>A = ∫ƒ(b) dx - ∫ƒ(a) dx</a:t>
              </a:r>
              <a:endParaRPr lang="en-US" sz="2000" b="1" dirty="0">
                <a:solidFill>
                  <a:srgbClr val="CCFFFF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AB5C58-C8ED-6D28-42D6-930C9F5E26FB}"/>
                </a:ext>
              </a:extLst>
            </p:cNvPr>
            <p:cNvSpPr txBox="1"/>
            <p:nvPr/>
          </p:nvSpPr>
          <p:spPr>
            <a:xfrm>
              <a:off x="6756686" y="6416276"/>
              <a:ext cx="6505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Ending value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37F8A1-7854-AEF0-24EA-5D52742BB4B9}"/>
                </a:ext>
              </a:extLst>
            </p:cNvPr>
            <p:cNvSpPr txBox="1"/>
            <p:nvPr/>
          </p:nvSpPr>
          <p:spPr>
            <a:xfrm>
              <a:off x="7898149" y="6392353"/>
              <a:ext cx="788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Starting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333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What’s b? 2</a:t>
            </a:r>
          </a:p>
          <a:p>
            <a:r>
              <a:rPr lang="en-US" dirty="0"/>
              <a:t>What’s a? 1</a:t>
            </a:r>
          </a:p>
          <a:p>
            <a:r>
              <a:rPr lang="en-US" dirty="0"/>
              <a:t>What’s the formula?</a:t>
            </a:r>
          </a:p>
          <a:p>
            <a:r>
              <a:rPr lang="en-US" dirty="0">
                <a:solidFill>
                  <a:srgbClr val="FFFF00"/>
                </a:solidFill>
              </a:rPr>
              <a:t>A = ∫x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dx - ∫x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A2706-436C-49D8-9C68-644AC5449C22}"/>
              </a:ext>
            </a:extLst>
          </p:cNvPr>
          <p:cNvSpPr txBox="1"/>
          <p:nvPr/>
        </p:nvSpPr>
        <p:spPr>
          <a:xfrm>
            <a:off x="6172201" y="6457890"/>
            <a:ext cx="297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A = ∫ƒ(b) dx - ∫ƒ(a) dx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51054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51054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11504853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A = ∫x</a:t>
            </a:r>
            <a:r>
              <a:rPr lang="en-US" baseline="30000" dirty="0"/>
              <a:t>2</a:t>
            </a:r>
            <a:r>
              <a:rPr lang="en-US" dirty="0"/>
              <a:t> dx - ∫x</a:t>
            </a:r>
            <a:r>
              <a:rPr lang="en-US" baseline="30000" dirty="0"/>
              <a:t>2</a:t>
            </a:r>
            <a:r>
              <a:rPr lang="en-US" dirty="0"/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integration:</a:t>
            </a:r>
          </a:p>
          <a:p>
            <a:r>
              <a:rPr lang="en-US" dirty="0"/>
              <a:t>A = (x</a:t>
            </a:r>
            <a:r>
              <a:rPr lang="en-US" baseline="30000" dirty="0"/>
              <a:t>3</a:t>
            </a:r>
            <a:r>
              <a:rPr lang="en-US" dirty="0"/>
              <a:t>/3 + c) – (x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endParaRPr lang="en-US" sz="1500" dirty="0"/>
          </a:p>
          <a:p>
            <a:r>
              <a:rPr lang="en-US" dirty="0"/>
              <a:t>   = (2</a:t>
            </a:r>
            <a:r>
              <a:rPr lang="en-US" baseline="30000" dirty="0"/>
              <a:t>3</a:t>
            </a:r>
            <a:r>
              <a:rPr lang="en-US" dirty="0"/>
              <a:t>/3 + c) – (1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r>
              <a:rPr lang="en-US" dirty="0"/>
              <a:t>   = 8/3 + c – 1/3 – c = </a:t>
            </a:r>
            <a:r>
              <a:rPr lang="en-US" dirty="0">
                <a:solidFill>
                  <a:srgbClr val="FFFF00"/>
                </a:solidFill>
              </a:rPr>
              <a:t>7/3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236C-CC68-498B-9E66-0CF141637B13}"/>
              </a:ext>
            </a:extLst>
          </p:cNvPr>
          <p:cNvSpPr txBox="1"/>
          <p:nvPr/>
        </p:nvSpPr>
        <p:spPr>
          <a:xfrm>
            <a:off x="19812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1E12-57ED-440B-AC0D-49F461B7DD7A}"/>
              </a:ext>
            </a:extLst>
          </p:cNvPr>
          <p:cNvSpPr txBox="1"/>
          <p:nvPr/>
        </p:nvSpPr>
        <p:spPr>
          <a:xfrm>
            <a:off x="51054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2399641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A = ∫x</a:t>
            </a:r>
            <a:r>
              <a:rPr lang="en-US" baseline="30000" dirty="0"/>
              <a:t>2</a:t>
            </a:r>
            <a:r>
              <a:rPr lang="en-US" dirty="0"/>
              <a:t> dx - ∫x</a:t>
            </a:r>
            <a:r>
              <a:rPr lang="en-US" baseline="30000" dirty="0"/>
              <a:t>2</a:t>
            </a:r>
            <a:r>
              <a:rPr lang="en-US" dirty="0"/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integration:</a:t>
            </a:r>
          </a:p>
          <a:p>
            <a:r>
              <a:rPr lang="en-US" dirty="0"/>
              <a:t>A = (x</a:t>
            </a:r>
            <a:r>
              <a:rPr lang="en-US" baseline="30000" dirty="0"/>
              <a:t>3</a:t>
            </a:r>
            <a:r>
              <a:rPr lang="en-US" dirty="0"/>
              <a:t>/3 + c) – (x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endParaRPr lang="en-US" sz="1500" dirty="0"/>
          </a:p>
          <a:p>
            <a:r>
              <a:rPr lang="en-US" dirty="0"/>
              <a:t>   = 8/3 + c – 1/3 – c = </a:t>
            </a:r>
            <a:r>
              <a:rPr lang="en-US" dirty="0">
                <a:solidFill>
                  <a:srgbClr val="FFFF00"/>
                </a:solidFill>
              </a:rPr>
              <a:t>7/3</a:t>
            </a:r>
          </a:p>
          <a:p>
            <a:r>
              <a:rPr lang="en-US" dirty="0"/>
              <a:t>Notice the c’s go 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236C-CC68-498B-9E66-0CF141637B13}"/>
              </a:ext>
            </a:extLst>
          </p:cNvPr>
          <p:cNvSpPr txBox="1"/>
          <p:nvPr/>
        </p:nvSpPr>
        <p:spPr>
          <a:xfrm>
            <a:off x="19812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1E12-57ED-440B-AC0D-49F461B7DD7A}"/>
              </a:ext>
            </a:extLst>
          </p:cNvPr>
          <p:cNvSpPr txBox="1"/>
          <p:nvPr/>
        </p:nvSpPr>
        <p:spPr>
          <a:xfrm>
            <a:off x="51054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629577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65AA-7169-66C0-A2A0-85E963F9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3AAFF-96A6-AFA6-0FC4-C0563CF093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square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dirty="0"/>
              </a:p>
              <a:p>
                <a:r>
                  <a:rPr lang="en-US" dirty="0"/>
                  <a:t>How many squares?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3AAFF-96A6-AFA6-0FC4-C0563CF09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D816027-178B-4C0B-B2DB-C61F33657A09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22CB2DF-DBC4-90AA-E634-340FF0491E55}"/>
              </a:ext>
            </a:extLst>
          </p:cNvPr>
          <p:cNvGrpSpPr/>
          <p:nvPr/>
        </p:nvGrpSpPr>
        <p:grpSpPr>
          <a:xfrm>
            <a:off x="76201" y="3581400"/>
            <a:ext cx="2667000" cy="2957565"/>
            <a:chOff x="76200" y="3124200"/>
            <a:chExt cx="3023173" cy="3527809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B9131EF0-9665-E5F6-BA74-BE8D79DE2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45" y="3124200"/>
              <a:ext cx="2993028" cy="3527809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6F3820C-392B-641E-4C96-B6A53EA5E67C}"/>
                </a:ext>
              </a:extLst>
            </p:cNvPr>
            <p:cNvGrpSpPr/>
            <p:nvPr/>
          </p:nvGrpSpPr>
          <p:grpSpPr>
            <a:xfrm>
              <a:off x="76200" y="3410659"/>
              <a:ext cx="2971801" cy="3217122"/>
              <a:chOff x="86360" y="3170689"/>
              <a:chExt cx="2971801" cy="3217122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C8FECE8-4EBB-5354-502E-9D01C8078FCB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5AE16F63-9B43-A051-15AC-616D33F1CBD7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7A3B6526-18F0-705D-B339-2E695F246D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A1874C33-7A1B-82E3-B016-92D248EF6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716C62E7-F1FB-9584-F18A-D1E5F287E1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36AAFDA-7A49-A077-6675-B699A904A1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D35408F9-E5C8-B54A-0DA4-E05A79AF46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3AB9554A-51B8-1352-2F7A-3EAD5198DB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A2489660-52BE-D665-755C-93977D1212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FCFB4581-F28B-5802-06B5-7387C181A7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420C9017-7276-7B25-A68F-3F15D42C78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8597473E-8038-E4F8-B9AD-3A4485ED13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6BF0B3B2-2723-B3F4-31B0-A438148FE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38415E22-7C5A-EEB7-CBCD-B5D565A0F5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B3CE2EB1-4391-DCB7-245B-00B2DDD92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EF08F9FD-CE52-1356-C965-EE513956F373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A8AE5D7B-05E5-966B-7A34-5742B811BDB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FD6D2FC3-0F4E-B999-0537-CCC4149154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C12399AB-5900-A634-04D1-5858B2DAAC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F4C4A6CC-29CF-EFE6-BCAD-8CD5E00F57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54D27FF4-1719-1F6C-3EC4-DCB5BE0F8E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04658BB8-840C-0397-2033-C77F1FEF67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D28E7F45-8E0C-68BF-DE0E-BDD56E4B34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45A05A18-6D9A-4487-E926-88DC6E8864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FF7C9AE7-1470-7B2A-A767-028D4C5740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A88BEFDB-5A9C-B788-E8CD-B752C1C6C9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7B240B91-F86D-21CF-1A7C-018B448E4C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CA60EBD7-E6F5-6BA5-9031-BE6FD9CF99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0C666F37-B4CD-CFDE-DA3E-FBE8F185D7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487CA7C2-FB0B-F7A5-2305-7CCF3710D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539B0EB-FF62-C1A3-CA7C-53F71F0ADC85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217122"/>
                <a:chOff x="76200" y="3513658"/>
                <a:chExt cx="2971801" cy="3217122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A215CC0B-F525-7992-752C-8867D440897E}"/>
                    </a:ext>
                  </a:extLst>
                </p:cNvPr>
                <p:cNvSpPr/>
                <p:nvPr/>
              </p:nvSpPr>
              <p:spPr>
                <a:xfrm>
                  <a:off x="227626" y="3604723"/>
                  <a:ext cx="2696054" cy="2749615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790D5E2-21C8-F832-40A0-CAF7D0C08ECC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458F84E-CEDF-5D72-E3CD-C150CE591C13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1A2C80A-1317-6702-1BB7-A9EB1DE558DB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D20017AF-F15B-69ED-BEEB-2504AA0D4BBE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59483D5-393E-2055-2105-AB2E9046C174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3BE0EA9-3A8D-9D62-9AAB-8A4AE93F0950}"/>
                    </a:ext>
                  </a:extLst>
                </p:cNvPr>
                <p:cNvSpPr/>
                <p:nvPr/>
              </p:nvSpPr>
              <p:spPr>
                <a:xfrm>
                  <a:off x="704463" y="6394439"/>
                  <a:ext cx="39435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3195A17-0478-A3BC-B1D5-C0C72DE68617}"/>
                    </a:ext>
                  </a:extLst>
                </p:cNvPr>
                <p:cNvSpPr/>
                <p:nvPr/>
              </p:nvSpPr>
              <p:spPr>
                <a:xfrm>
                  <a:off x="76200" y="6400373"/>
                  <a:ext cx="43187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2DC5F52-498D-5508-1669-7DA765B82F9B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BC7FAE8-4779-F0B2-1F5B-34CCA883514B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0591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3AAFF-96A6-AFA6-0FC4-C0563CF093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19200"/>
                <a:ext cx="8580685" cy="5638800"/>
              </a:xfrm>
            </p:spPr>
            <p:txBody>
              <a:bodyPr/>
              <a:lstStyle/>
              <a:p>
                <a:r>
                  <a:rPr lang="en-US" dirty="0"/>
                  <a:t>Each square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dirty="0"/>
              </a:p>
              <a:p>
                <a:r>
                  <a:rPr lang="en-US" dirty="0"/>
                  <a:t>How many squares? </a:t>
                </a:r>
                <a:r>
                  <a:rPr lang="en-US" dirty="0">
                    <a:solidFill>
                      <a:srgbClr val="FF0000"/>
                    </a:solidFill>
                  </a:rPr>
                  <a:t>16</a:t>
                </a:r>
                <a:r>
                  <a:rPr lang="en-US" dirty="0"/>
                  <a:t> full squares (16/9) and a bunch of 					</a:t>
                </a:r>
                <a:r>
                  <a:rPr lang="en-US" dirty="0">
                    <a:solidFill>
                      <a:srgbClr val="FFFF00"/>
                    </a:solidFill>
                  </a:rPr>
                  <a:t>bits </a:t>
                </a:r>
                <a:r>
                  <a:rPr lang="en-US" dirty="0"/>
                  <a:t>(about 5)</a:t>
                </a:r>
              </a:p>
              <a:p>
                <a:r>
                  <a:rPr lang="en-US" dirty="0"/>
                  <a:t>				All add up to 7/3 					(21/9)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3AAFF-96A6-AFA6-0FC4-C0563CF09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19200"/>
                <a:ext cx="8580685" cy="5638800"/>
              </a:xfrm>
              <a:blipFill>
                <a:blip r:embed="rId2"/>
                <a:stretch>
                  <a:fillRect l="-2486" t="-2054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87965AA-7169-66C0-A2A0-85E963F9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209945-8426-D4A7-8A9D-8F34EDCE3F76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0E923E-563E-C10E-2B08-AFE58DEE006B}"/>
              </a:ext>
            </a:extLst>
          </p:cNvPr>
          <p:cNvGrpSpPr/>
          <p:nvPr/>
        </p:nvGrpSpPr>
        <p:grpSpPr>
          <a:xfrm>
            <a:off x="76200" y="3276601"/>
            <a:ext cx="3022938" cy="3352800"/>
            <a:chOff x="76200" y="3108961"/>
            <a:chExt cx="3022938" cy="3352800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3A64FB1B-A479-1BCB-E5DC-2895899EA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10" y="3108961"/>
              <a:ext cx="2993028" cy="3352800"/>
            </a:xfrm>
            <a:prstGeom prst="rect">
              <a:avLst/>
            </a:prstGeom>
          </p:spPr>
        </p:pic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F5F29FA-FD93-178F-CA77-8D69872FE148}"/>
                </a:ext>
              </a:extLst>
            </p:cNvPr>
            <p:cNvGrpSpPr/>
            <p:nvPr/>
          </p:nvGrpSpPr>
          <p:grpSpPr>
            <a:xfrm>
              <a:off x="76200" y="3243019"/>
              <a:ext cx="2971801" cy="3157781"/>
              <a:chOff x="86360" y="3170689"/>
              <a:chExt cx="2971801" cy="3157781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92D605B-3D77-60D4-820C-23952B654740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1ACD248C-DEAB-3837-ECA7-8BA2B03DBA3D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25591D7F-3A9D-9CAC-AAD7-6C80605528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6CA98C4A-3D46-68C2-87AA-6F2496A61A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24246032-3328-A3A7-3AEF-0AEFC9916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BA89007C-198F-B48C-1123-678FB3DFA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CBFC39BC-CC39-43CD-F20B-F2C5609874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13EA7A91-1FD6-0D08-28F0-F293DDDB21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5F0DAA28-6258-D72E-BB3E-C120EF5277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BCA13811-3F49-29C7-2FDE-732907E438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90CEBA5B-FCC9-4138-4243-63012815B2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04C6758D-C058-BDF7-A73C-1F6D327A16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AF9435D4-883B-A7A9-9FB9-2D8F0FF81B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C4453755-36E4-48E4-8500-94D97995CA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9700DB98-D434-FC2E-FBC0-B152ACC3A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699FDBB-FED6-9CBC-807F-A21BC4979767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53399158-B157-1C00-A4D7-B6DE9B003E3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169" name="Straight Connector 168">
                      <a:extLst>
                        <a:ext uri="{FF2B5EF4-FFF2-40B4-BE49-F238E27FC236}">
                          <a16:creationId xmlns:a16="http://schemas.microsoft.com/office/drawing/2014/main" id="{EC95E795-C96E-F555-1061-6FDF44A648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>
                      <a:extLst>
                        <a:ext uri="{FF2B5EF4-FFF2-40B4-BE49-F238E27FC236}">
                          <a16:creationId xmlns:a16="http://schemas.microsoft.com/office/drawing/2014/main" id="{C648B97F-9F98-0E74-310C-E52883B58F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>
                      <a:extLst>
                        <a:ext uri="{FF2B5EF4-FFF2-40B4-BE49-F238E27FC236}">
                          <a16:creationId xmlns:a16="http://schemas.microsoft.com/office/drawing/2014/main" id="{B6C1C451-0CDA-239E-D87F-799FA40EA9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76A1AE98-8630-F56E-2166-DC1AB570D0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EB0E52F2-5863-FB20-1DF9-257FE91D79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>
                      <a:extLst>
                        <a:ext uri="{FF2B5EF4-FFF2-40B4-BE49-F238E27FC236}">
                          <a16:creationId xmlns:a16="http://schemas.microsoft.com/office/drawing/2014/main" id="{253D20D0-C12A-478C-4819-883AC1DE01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159A62F6-781D-FA17-F8E9-06569CD963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E7E4063F-59E2-EE79-6711-CA11C5CE94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>
                      <a:extLst>
                        <a:ext uri="{FF2B5EF4-FFF2-40B4-BE49-F238E27FC236}">
                          <a16:creationId xmlns:a16="http://schemas.microsoft.com/office/drawing/2014/main" id="{DB00C216-3B3F-807E-209F-0004454A28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>
                      <a:extLst>
                        <a:ext uri="{FF2B5EF4-FFF2-40B4-BE49-F238E27FC236}">
                          <a16:creationId xmlns:a16="http://schemas.microsoft.com/office/drawing/2014/main" id="{F9A0D98C-43EA-C761-40DE-8FB9023F75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4757F832-4092-43FA-00B6-81848B2401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B5A4A00-6DFB-3FE2-E83A-387491F234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13876078-0299-0083-3D9D-2EA9FCF763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8A9F9B55-4950-7A91-CBFC-825266B81051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157781"/>
                <a:chOff x="76200" y="3513658"/>
                <a:chExt cx="2971801" cy="3157781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05A13D41-F83D-BC3D-CB0E-57997CAD4B55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7B3C990-17E8-B378-5ED5-DAA859F0E078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59635C0D-7231-7584-60F4-59B7021B3184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1AB4EAE-9EF4-716A-7E04-65B9C63FD41C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2C40FCBD-6471-2C1A-D38B-18DE3A951AF0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D9DCCCBB-9F39-0BFD-1139-11A97E71D9AA}"/>
                    </a:ext>
                  </a:extLst>
                </p:cNvPr>
                <p:cNvSpPr/>
                <p:nvPr/>
              </p:nvSpPr>
              <p:spPr>
                <a:xfrm>
                  <a:off x="704463" y="6394440"/>
                  <a:ext cx="35487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71880CE3-9893-581B-D0FF-562B8A8E8602}"/>
                    </a:ext>
                  </a:extLst>
                </p:cNvPr>
                <p:cNvSpPr/>
                <p:nvPr/>
              </p:nvSpPr>
              <p:spPr>
                <a:xfrm>
                  <a:off x="76200" y="6400374"/>
                  <a:ext cx="354877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5AD6B815-B8C0-E562-383B-B941A6C72154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570D1483-1EE6-D863-A247-EBA874E9E8FA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7F684C8B-87C5-34FA-F5E7-3150C6C9F98E}"/>
                    </a:ext>
                  </a:extLst>
                </p:cNvPr>
                <p:cNvSpPr/>
                <p:nvPr/>
              </p:nvSpPr>
              <p:spPr>
                <a:xfrm>
                  <a:off x="218439" y="3659918"/>
                  <a:ext cx="2717032" cy="2701763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A65BC53-DCC8-9E4C-D15D-1CA2B38FD923}"/>
              </a:ext>
            </a:extLst>
          </p:cNvPr>
          <p:cNvSpPr/>
          <p:nvPr/>
        </p:nvSpPr>
        <p:spPr>
          <a:xfrm>
            <a:off x="2710029" y="5816989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DE4A3FB-A6D5-2F91-EC4B-38BC3A9D3941}"/>
              </a:ext>
            </a:extLst>
          </p:cNvPr>
          <p:cNvSpPr/>
          <p:nvPr/>
        </p:nvSpPr>
        <p:spPr>
          <a:xfrm>
            <a:off x="2710029" y="5587654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58AC1BA-2B42-9959-BF84-25855383B4B4}"/>
              </a:ext>
            </a:extLst>
          </p:cNvPr>
          <p:cNvSpPr/>
          <p:nvPr/>
        </p:nvSpPr>
        <p:spPr>
          <a:xfrm>
            <a:off x="2490639" y="5817893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EFE237C-62B9-B288-EB24-97C1E47EFD4C}"/>
              </a:ext>
            </a:extLst>
          </p:cNvPr>
          <p:cNvSpPr/>
          <p:nvPr/>
        </p:nvSpPr>
        <p:spPr>
          <a:xfrm>
            <a:off x="2490640" y="5588558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8157EC3-6C36-9F3C-C2C7-4176BAA12084}"/>
              </a:ext>
            </a:extLst>
          </p:cNvPr>
          <p:cNvSpPr/>
          <p:nvPr/>
        </p:nvSpPr>
        <p:spPr>
          <a:xfrm>
            <a:off x="2272016" y="5818371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21E5A50-8D0A-DE05-8CA3-50D13AC0DE50}"/>
              </a:ext>
            </a:extLst>
          </p:cNvPr>
          <p:cNvSpPr/>
          <p:nvPr/>
        </p:nvSpPr>
        <p:spPr>
          <a:xfrm>
            <a:off x="2712873" y="6039671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7E13691-2266-B13C-B933-04943B5A33E8}"/>
              </a:ext>
            </a:extLst>
          </p:cNvPr>
          <p:cNvSpPr/>
          <p:nvPr/>
        </p:nvSpPr>
        <p:spPr>
          <a:xfrm>
            <a:off x="2493483" y="6040575"/>
            <a:ext cx="210312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2992AA6-9308-37C0-7A97-AA1F0549E7E4}"/>
              </a:ext>
            </a:extLst>
          </p:cNvPr>
          <p:cNvSpPr/>
          <p:nvPr/>
        </p:nvSpPr>
        <p:spPr>
          <a:xfrm>
            <a:off x="2274860" y="6041053"/>
            <a:ext cx="210312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94E480F-3D23-C04A-ECF6-5FDA8684D2B9}"/>
              </a:ext>
            </a:extLst>
          </p:cNvPr>
          <p:cNvSpPr/>
          <p:nvPr/>
        </p:nvSpPr>
        <p:spPr>
          <a:xfrm>
            <a:off x="2712873" y="5368667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AE2A77B-543F-755C-1E21-375765231D34}"/>
              </a:ext>
            </a:extLst>
          </p:cNvPr>
          <p:cNvSpPr/>
          <p:nvPr/>
        </p:nvSpPr>
        <p:spPr>
          <a:xfrm>
            <a:off x="2493248" y="5369571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C4F4558-7061-1FE6-9443-A349F514729F}"/>
              </a:ext>
            </a:extLst>
          </p:cNvPr>
          <p:cNvSpPr/>
          <p:nvPr/>
        </p:nvSpPr>
        <p:spPr>
          <a:xfrm>
            <a:off x="2711467" y="4916470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F963B7FD-06EE-CB0F-4071-C250F37FBF90}"/>
              </a:ext>
            </a:extLst>
          </p:cNvPr>
          <p:cNvSpPr/>
          <p:nvPr/>
        </p:nvSpPr>
        <p:spPr>
          <a:xfrm>
            <a:off x="2711467" y="4684636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270575F-BB21-AD33-AFE7-AAFCFDB0EF46}"/>
              </a:ext>
            </a:extLst>
          </p:cNvPr>
          <p:cNvSpPr/>
          <p:nvPr/>
        </p:nvSpPr>
        <p:spPr>
          <a:xfrm>
            <a:off x="2714311" y="5146753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EE002AE4-F2B1-C1A8-74AD-7D82E19439E2}"/>
              </a:ext>
            </a:extLst>
          </p:cNvPr>
          <p:cNvSpPr/>
          <p:nvPr/>
        </p:nvSpPr>
        <p:spPr>
          <a:xfrm>
            <a:off x="2271396" y="5588539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FD9E336-3E42-B040-2A7B-2978E7C2915F}"/>
              </a:ext>
            </a:extLst>
          </p:cNvPr>
          <p:cNvSpPr/>
          <p:nvPr/>
        </p:nvSpPr>
        <p:spPr>
          <a:xfrm>
            <a:off x="2494597" y="5146753"/>
            <a:ext cx="210312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541B43E7-E4DB-C36F-6091-FB1427BDBD6D}"/>
              </a:ext>
            </a:extLst>
          </p:cNvPr>
          <p:cNvSpPr/>
          <p:nvPr/>
        </p:nvSpPr>
        <p:spPr>
          <a:xfrm>
            <a:off x="2716597" y="4464361"/>
            <a:ext cx="210312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31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A = ∫x</a:t>
            </a:r>
            <a:r>
              <a:rPr lang="en-US" baseline="30000" dirty="0"/>
              <a:t>2</a:t>
            </a:r>
            <a:r>
              <a:rPr lang="en-US" dirty="0"/>
              <a:t> dx - ∫x</a:t>
            </a:r>
            <a:r>
              <a:rPr lang="en-US" baseline="30000" dirty="0"/>
              <a:t>2</a:t>
            </a:r>
            <a:r>
              <a:rPr lang="en-US" dirty="0"/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integration:</a:t>
            </a:r>
          </a:p>
          <a:p>
            <a:r>
              <a:rPr lang="en-US" dirty="0"/>
              <a:t>A = (x</a:t>
            </a:r>
            <a:r>
              <a:rPr lang="en-US" baseline="30000" dirty="0"/>
              <a:t>3</a:t>
            </a:r>
            <a:r>
              <a:rPr lang="en-US" dirty="0"/>
              <a:t>/3 + c) – (x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endParaRPr lang="en-US" sz="1500" dirty="0"/>
          </a:p>
          <a:p>
            <a:r>
              <a:rPr lang="en-US" dirty="0"/>
              <a:t>   = 8/3 + c – 1/3 – c = </a:t>
            </a:r>
            <a:r>
              <a:rPr lang="en-US" dirty="0">
                <a:solidFill>
                  <a:srgbClr val="FFFF00"/>
                </a:solidFill>
              </a:rPr>
              <a:t>7/3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236C-CC68-498B-9E66-0CF141637B13}"/>
              </a:ext>
            </a:extLst>
          </p:cNvPr>
          <p:cNvSpPr txBox="1"/>
          <p:nvPr/>
        </p:nvSpPr>
        <p:spPr>
          <a:xfrm>
            <a:off x="19812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1E12-57ED-440B-AC0D-49F461B7DD7A}"/>
              </a:ext>
            </a:extLst>
          </p:cNvPr>
          <p:cNvSpPr txBox="1"/>
          <p:nvPr/>
        </p:nvSpPr>
        <p:spPr>
          <a:xfrm>
            <a:off x="51054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12889237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A = ∫x</a:t>
            </a:r>
            <a:r>
              <a:rPr lang="en-US" baseline="30000" dirty="0"/>
              <a:t>2</a:t>
            </a:r>
            <a:r>
              <a:rPr lang="en-US" dirty="0"/>
              <a:t> dx - ∫x</a:t>
            </a:r>
            <a:r>
              <a:rPr lang="en-US" baseline="30000" dirty="0"/>
              <a:t>2</a:t>
            </a:r>
            <a:r>
              <a:rPr lang="en-US" dirty="0"/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integration:</a:t>
            </a:r>
          </a:p>
          <a:p>
            <a:r>
              <a:rPr lang="en-US" dirty="0"/>
              <a:t>A = (x</a:t>
            </a:r>
            <a:r>
              <a:rPr lang="en-US" baseline="30000" dirty="0"/>
              <a:t>3</a:t>
            </a:r>
            <a:r>
              <a:rPr lang="en-US" dirty="0"/>
              <a:t>/3 + c) – (x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endParaRPr lang="en-US" sz="1500" dirty="0"/>
          </a:p>
          <a:p>
            <a:r>
              <a:rPr lang="en-US" dirty="0"/>
              <a:t>   = 8/3 + c – 1/3 – c = </a:t>
            </a:r>
            <a:r>
              <a:rPr lang="en-US" dirty="0">
                <a:solidFill>
                  <a:srgbClr val="FFFF00"/>
                </a:solidFill>
              </a:rPr>
              <a:t>7/3</a:t>
            </a:r>
          </a:p>
          <a:p>
            <a:r>
              <a:rPr lang="en-US" dirty="0"/>
              <a:t>It’s now a </a:t>
            </a:r>
            <a:r>
              <a:rPr lang="en-US" dirty="0">
                <a:solidFill>
                  <a:srgbClr val="FFC000"/>
                </a:solidFill>
              </a:rPr>
              <a:t>definite integral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236C-CC68-498B-9E66-0CF141637B13}"/>
              </a:ext>
            </a:extLst>
          </p:cNvPr>
          <p:cNvSpPr txBox="1"/>
          <p:nvPr/>
        </p:nvSpPr>
        <p:spPr>
          <a:xfrm>
            <a:off x="19812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1E12-57ED-440B-AC0D-49F461B7DD7A}"/>
              </a:ext>
            </a:extLst>
          </p:cNvPr>
          <p:cNvSpPr txBox="1"/>
          <p:nvPr/>
        </p:nvSpPr>
        <p:spPr>
          <a:xfrm>
            <a:off x="51054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355895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we wanted to find: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But… if you are alert and notice that 3x</a:t>
            </a:r>
            <a:r>
              <a:rPr lang="en-US" baseline="30000" dirty="0"/>
              <a:t>2</a:t>
            </a:r>
            <a:r>
              <a:rPr lang="en-US" dirty="0"/>
              <a:t> is the derivative of x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In fact, since it’s the derivative of x</a:t>
            </a:r>
            <a:r>
              <a:rPr lang="en-US" baseline="30000" dirty="0"/>
              <a:t>3</a:t>
            </a:r>
            <a:r>
              <a:rPr lang="en-US" dirty="0"/>
              <a:t>+4 (even better!) you could do a “Chain Rule-like” thing and call x</a:t>
            </a:r>
            <a:r>
              <a:rPr lang="en-US" baseline="30000" dirty="0"/>
              <a:t>3</a:t>
            </a:r>
            <a:r>
              <a:rPr lang="en-US" dirty="0"/>
              <a:t>+4 “u” and 3x</a:t>
            </a:r>
            <a:r>
              <a:rPr lang="en-US" baseline="30000" dirty="0"/>
              <a:t>2</a:t>
            </a:r>
            <a:r>
              <a:rPr lang="en-US" dirty="0"/>
              <a:t> “du”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write this symbolically as:</a:t>
            </a:r>
          </a:p>
          <a:p>
            <a:pPr algn="ctr"/>
            <a:r>
              <a:rPr lang="en-US" b="1" dirty="0"/>
              <a:t>∫</a:t>
            </a:r>
            <a:r>
              <a:rPr lang="en-US" b="1" baseline="-25000" dirty="0"/>
              <a:t>a</a:t>
            </a:r>
            <a:r>
              <a:rPr lang="en-US" b="1" baseline="30000" dirty="0"/>
              <a:t>b</a:t>
            </a:r>
            <a:r>
              <a:rPr lang="en-US" b="1" dirty="0"/>
              <a:t> </a:t>
            </a:r>
            <a:r>
              <a:rPr lang="en-US" sz="4000" b="1" dirty="0"/>
              <a:t>ƒ(x) </a:t>
            </a:r>
            <a:r>
              <a:rPr lang="en-US" b="1" dirty="0"/>
              <a:t>dx</a:t>
            </a:r>
            <a:endParaRPr lang="en-US" dirty="0"/>
          </a:p>
          <a:p>
            <a:r>
              <a:rPr lang="en-US" dirty="0"/>
              <a:t>Where b is the </a:t>
            </a:r>
            <a:r>
              <a:rPr lang="en-US" dirty="0">
                <a:solidFill>
                  <a:srgbClr val="FFC000"/>
                </a:solidFill>
              </a:rPr>
              <a:t>upper limit </a:t>
            </a:r>
            <a:r>
              <a:rPr lang="en-US" dirty="0"/>
              <a:t>and a the </a:t>
            </a:r>
            <a:r>
              <a:rPr lang="en-US" dirty="0">
                <a:solidFill>
                  <a:srgbClr val="FFC000"/>
                </a:solidFill>
              </a:rPr>
              <a:t>lower limit </a:t>
            </a:r>
            <a:r>
              <a:rPr lang="en-US" dirty="0"/>
              <a:t>of the interval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959085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76947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Fundamental Theorem of Calculus </a:t>
            </a:r>
            <a:r>
              <a:rPr lang="en-US" dirty="0"/>
              <a:t>says if </a:t>
            </a:r>
            <a:r>
              <a:rPr lang="en-US" sz="4000" b="1" dirty="0">
                <a:solidFill>
                  <a:srgbClr val="CCFFFF"/>
                </a:solidFill>
              </a:rPr>
              <a:t>ƒ(x) is continuous on the interval </a:t>
            </a:r>
            <a:r>
              <a:rPr lang="en-US" sz="4000" b="1" dirty="0" err="1">
                <a:solidFill>
                  <a:srgbClr val="CCFFFF"/>
                </a:solidFill>
              </a:rPr>
              <a:t>a≤x≤b</a:t>
            </a:r>
            <a:endParaRPr lang="en-US" sz="4000" b="1" dirty="0">
              <a:solidFill>
                <a:srgbClr val="CCFFFF"/>
              </a:solidFill>
            </a:endParaRPr>
          </a:p>
          <a:p>
            <a:r>
              <a:rPr lang="en-US" dirty="0"/>
              <a:t>then </a:t>
            </a:r>
            <a:r>
              <a:rPr lang="en-US" b="1" dirty="0"/>
              <a:t>∫</a:t>
            </a:r>
            <a:r>
              <a:rPr lang="en-US" b="1" baseline="-25000" dirty="0"/>
              <a:t>a</a:t>
            </a:r>
            <a:r>
              <a:rPr lang="en-US" b="1" baseline="30000" dirty="0"/>
              <a:t>b</a:t>
            </a:r>
            <a:r>
              <a:rPr lang="en-US" b="1" dirty="0"/>
              <a:t> </a:t>
            </a:r>
            <a:r>
              <a:rPr lang="en-US" sz="4000" b="1" dirty="0"/>
              <a:t>ƒ(x) </a:t>
            </a:r>
            <a:r>
              <a:rPr lang="en-US" b="1" dirty="0"/>
              <a:t>dx</a:t>
            </a:r>
            <a:r>
              <a:rPr lang="en-US" dirty="0"/>
              <a:t> = F(b) – F(a) </a:t>
            </a:r>
          </a:p>
          <a:p>
            <a:r>
              <a:rPr lang="en-US" dirty="0"/>
              <a:t>where F’(x) = </a:t>
            </a:r>
            <a:r>
              <a:rPr lang="en-US" sz="4000" b="1" dirty="0">
                <a:solidFill>
                  <a:srgbClr val="CCFFFF"/>
                </a:solidFill>
              </a:rPr>
              <a:t>ƒ(x)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2346490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In other words, the technique for evaluating a definite integral is the same as finding the area under the curve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692269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</a:t>
            </a:r>
          </a:p>
          <a:p>
            <a:endParaRPr lang="en-US" sz="2000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F7A30B-60E6-4194-8888-DBB50335344C}"/>
              </a:ext>
            </a:extLst>
          </p:cNvPr>
          <p:cNvGrpSpPr/>
          <p:nvPr/>
        </p:nvGrpSpPr>
        <p:grpSpPr>
          <a:xfrm>
            <a:off x="7750498" y="6247656"/>
            <a:ext cx="1393502" cy="611088"/>
            <a:chOff x="2023232" y="767420"/>
            <a:chExt cx="4572000" cy="6110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06F72C-DC25-42BB-B4CC-1E65B008596F}"/>
                </a:ext>
              </a:extLst>
            </p:cNvPr>
            <p:cNvSpPr txBox="1"/>
            <p:nvPr/>
          </p:nvSpPr>
          <p:spPr>
            <a:xfrm>
              <a:off x="2023232" y="854938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ƒ(x) dx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BAD06C-2FEA-4F25-9E6E-7C8BD9AC669B}"/>
                </a:ext>
              </a:extLst>
            </p:cNvPr>
            <p:cNvSpPr txBox="1"/>
            <p:nvPr/>
          </p:nvSpPr>
          <p:spPr>
            <a:xfrm>
              <a:off x="2604904" y="767420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3CC99-337D-43ED-B2E7-DF0B2637DC8F}"/>
                </a:ext>
              </a:extLst>
            </p:cNvPr>
            <p:cNvSpPr txBox="1"/>
            <p:nvPr/>
          </p:nvSpPr>
          <p:spPr>
            <a:xfrm>
              <a:off x="2366173" y="1101509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100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>
                <a:solidFill>
                  <a:srgbClr val="FFFF00"/>
                </a:solidFill>
              </a:rPr>
              <a:t>∫</a:t>
            </a:r>
            <a:r>
              <a:rPr lang="en-US" b="1" baseline="-25000" dirty="0">
                <a:solidFill>
                  <a:srgbClr val="FFFF00"/>
                </a:solidFill>
              </a:rPr>
              <a:t>a</a:t>
            </a:r>
            <a:r>
              <a:rPr lang="en-US" b="1" baseline="30000" dirty="0">
                <a:solidFill>
                  <a:srgbClr val="FFFF00"/>
                </a:solidFill>
              </a:rPr>
              <a:t>b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ƒ(x) </a:t>
            </a:r>
            <a:r>
              <a:rPr lang="en-US" b="1" dirty="0">
                <a:solidFill>
                  <a:srgbClr val="FFFF00"/>
                </a:solidFill>
              </a:rPr>
              <a:t>dx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dirty="0"/>
              <a:t>What’s b?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F7A30B-60E6-4194-8888-DBB50335344C}"/>
              </a:ext>
            </a:extLst>
          </p:cNvPr>
          <p:cNvGrpSpPr/>
          <p:nvPr/>
        </p:nvGrpSpPr>
        <p:grpSpPr>
          <a:xfrm>
            <a:off x="7750498" y="6247656"/>
            <a:ext cx="1393502" cy="611088"/>
            <a:chOff x="2023232" y="767420"/>
            <a:chExt cx="4572000" cy="6110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06F72C-DC25-42BB-B4CC-1E65B008596F}"/>
                </a:ext>
              </a:extLst>
            </p:cNvPr>
            <p:cNvSpPr txBox="1"/>
            <p:nvPr/>
          </p:nvSpPr>
          <p:spPr>
            <a:xfrm>
              <a:off x="2023232" y="854938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ƒ(x) dx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BAD06C-2FEA-4F25-9E6E-7C8BD9AC669B}"/>
                </a:ext>
              </a:extLst>
            </p:cNvPr>
            <p:cNvSpPr txBox="1"/>
            <p:nvPr/>
          </p:nvSpPr>
          <p:spPr>
            <a:xfrm>
              <a:off x="2604904" y="767420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3CC99-337D-43ED-B2E7-DF0B2637DC8F}"/>
                </a:ext>
              </a:extLst>
            </p:cNvPr>
            <p:cNvSpPr txBox="1"/>
            <p:nvPr/>
          </p:nvSpPr>
          <p:spPr>
            <a:xfrm>
              <a:off x="2366173" y="1101509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9478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/>
              <a:t>a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r>
              <a:rPr lang="en-US" b="1" dirty="0"/>
              <a:t> </a:t>
            </a:r>
            <a:r>
              <a:rPr lang="en-US" sz="4000" b="1" dirty="0"/>
              <a:t>ƒ(x) </a:t>
            </a:r>
            <a:r>
              <a:rPr lang="en-US" b="1" dirty="0"/>
              <a:t>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What’s b?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a?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07E904-99AE-0E50-C728-869A2034910F}"/>
              </a:ext>
            </a:extLst>
          </p:cNvPr>
          <p:cNvGrpSpPr/>
          <p:nvPr/>
        </p:nvGrpSpPr>
        <p:grpSpPr>
          <a:xfrm>
            <a:off x="7750498" y="6247656"/>
            <a:ext cx="1393502" cy="611088"/>
            <a:chOff x="2023232" y="767420"/>
            <a:chExt cx="4572000" cy="6110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C23B4-9B14-CA52-F3C1-CC69DEB55AC4}"/>
                </a:ext>
              </a:extLst>
            </p:cNvPr>
            <p:cNvSpPr txBox="1"/>
            <p:nvPr/>
          </p:nvSpPr>
          <p:spPr>
            <a:xfrm>
              <a:off x="2023232" y="854938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ƒ(x)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5F48D5-63BC-CF90-1CBF-3E878103A725}"/>
                </a:ext>
              </a:extLst>
            </p:cNvPr>
            <p:cNvSpPr txBox="1"/>
            <p:nvPr/>
          </p:nvSpPr>
          <p:spPr>
            <a:xfrm>
              <a:off x="2604904" y="767420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7F00A-8E9F-5967-97B5-A0BD9E93CF06}"/>
                </a:ext>
              </a:extLst>
            </p:cNvPr>
            <p:cNvSpPr txBox="1"/>
            <p:nvPr/>
          </p:nvSpPr>
          <p:spPr>
            <a:xfrm>
              <a:off x="2366173" y="1101509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0236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>
                <a:solidFill>
                  <a:srgbClr val="FFFF00"/>
                </a:solidFill>
              </a:rPr>
              <a:t>1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  <a:r>
              <a:rPr lang="en-US" sz="4000" b="1" dirty="0"/>
              <a:t>ƒ(x) </a:t>
            </a:r>
            <a:r>
              <a:rPr lang="en-US" b="1" dirty="0"/>
              <a:t>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What’s b? 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a?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What’s </a:t>
            </a:r>
            <a:r>
              <a:rPr lang="en-US" sz="4000" b="1" dirty="0"/>
              <a:t>ƒ(x)?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F673DF-5A84-B16D-DAF9-9C44B716888A}"/>
              </a:ext>
            </a:extLst>
          </p:cNvPr>
          <p:cNvGrpSpPr/>
          <p:nvPr/>
        </p:nvGrpSpPr>
        <p:grpSpPr>
          <a:xfrm>
            <a:off x="7750498" y="6247656"/>
            <a:ext cx="1393502" cy="611088"/>
            <a:chOff x="2023232" y="767420"/>
            <a:chExt cx="4572000" cy="6110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698269-2FEA-AB45-92C2-4F6EFC9242E8}"/>
                </a:ext>
              </a:extLst>
            </p:cNvPr>
            <p:cNvSpPr txBox="1"/>
            <p:nvPr/>
          </p:nvSpPr>
          <p:spPr>
            <a:xfrm>
              <a:off x="2023232" y="854938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ƒ(x)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2CB987-BBCF-BF5E-DF2D-6ED88A7DF041}"/>
                </a:ext>
              </a:extLst>
            </p:cNvPr>
            <p:cNvSpPr txBox="1"/>
            <p:nvPr/>
          </p:nvSpPr>
          <p:spPr>
            <a:xfrm>
              <a:off x="2604904" y="767420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D4555D-2721-FF85-73D5-F8D9384305B6}"/>
                </a:ext>
              </a:extLst>
            </p:cNvPr>
            <p:cNvSpPr txBox="1"/>
            <p:nvPr/>
          </p:nvSpPr>
          <p:spPr>
            <a:xfrm>
              <a:off x="2366173" y="1101509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234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/>
              <a:t>1</a:t>
            </a:r>
            <a:r>
              <a:rPr lang="en-US" b="1" baseline="30000" dirty="0"/>
              <a:t>3</a:t>
            </a:r>
            <a:r>
              <a:rPr lang="en-US" b="1" dirty="0"/>
              <a:t> (</a:t>
            </a:r>
            <a:r>
              <a:rPr lang="en-US" b="1" dirty="0">
                <a:solidFill>
                  <a:srgbClr val="FFFF00"/>
                </a:solidFill>
              </a:rPr>
              <a:t>x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r>
              <a:rPr lang="en-US" b="1" dirty="0"/>
              <a:t>) 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What’s b? 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a? 1</a:t>
            </a:r>
          </a:p>
          <a:p>
            <a:pPr>
              <a:spcBef>
                <a:spcPts val="0"/>
              </a:spcBef>
            </a:pPr>
            <a:r>
              <a:rPr lang="en-US" dirty="0"/>
              <a:t>What’s </a:t>
            </a:r>
            <a:r>
              <a:rPr lang="en-US" sz="4000" b="1" dirty="0"/>
              <a:t>ƒ(x)?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dx?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323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/>
              <a:t>1</a:t>
            </a:r>
            <a:r>
              <a:rPr lang="en-US" b="1" baseline="30000" dirty="0"/>
              <a:t>3</a:t>
            </a:r>
            <a:r>
              <a:rPr lang="en-US" b="1" dirty="0"/>
              <a:t> (x</a:t>
            </a:r>
            <a:r>
              <a:rPr lang="en-US" b="1" baseline="30000" dirty="0"/>
              <a:t>3</a:t>
            </a:r>
            <a:r>
              <a:rPr lang="en-US" b="1" dirty="0"/>
              <a:t>) </a:t>
            </a:r>
            <a:r>
              <a:rPr lang="en-US" b="1" dirty="0">
                <a:solidFill>
                  <a:srgbClr val="FFFF00"/>
                </a:solidFill>
              </a:rPr>
              <a:t>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What’s b? 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a? 1</a:t>
            </a:r>
          </a:p>
          <a:p>
            <a:pPr>
              <a:spcBef>
                <a:spcPts val="0"/>
              </a:spcBef>
            </a:pPr>
            <a:r>
              <a:rPr lang="en-US" dirty="0"/>
              <a:t>What’s </a:t>
            </a:r>
            <a:r>
              <a:rPr lang="en-US" sz="4000" b="1" dirty="0"/>
              <a:t>ƒ(x)? </a:t>
            </a:r>
            <a:r>
              <a:rPr lang="en-US" dirty="0"/>
              <a:t>x</a:t>
            </a:r>
            <a:r>
              <a:rPr lang="en-US" baseline="30000" dirty="0"/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dx? </a:t>
            </a:r>
            <a:r>
              <a:rPr lang="en-US" dirty="0">
                <a:solidFill>
                  <a:srgbClr val="FFFF00"/>
                </a:solidFill>
              </a:rPr>
              <a:t>dx </a:t>
            </a:r>
            <a:r>
              <a:rPr lang="en-US" sz="3000" dirty="0"/>
              <a:t>(but it isn’t ALWAYS!)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1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integration rule that will help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∫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c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This is called “integration by substitution” or “u-substitution” or the “Reverse Chain Rule”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211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/>
              <a:t>1</a:t>
            </a:r>
            <a:r>
              <a:rPr lang="en-US" b="1" baseline="30000" dirty="0"/>
              <a:t>3</a:t>
            </a:r>
            <a:r>
              <a:rPr lang="en-US" b="1" dirty="0"/>
              <a:t> (x</a:t>
            </a:r>
            <a:r>
              <a:rPr lang="en-US" b="1" baseline="30000" dirty="0"/>
              <a:t>3</a:t>
            </a:r>
            <a:r>
              <a:rPr lang="en-US" b="1" dirty="0"/>
              <a:t>) 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Now we can find the area!</a:t>
            </a:r>
          </a:p>
          <a:p>
            <a:r>
              <a:rPr lang="en-US" sz="3000" dirty="0"/>
              <a:t>(What do we do?)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411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</a:t>
            </a:r>
            <a:r>
              <a:rPr lang="en-US" b="1" dirty="0">
                <a:solidFill>
                  <a:srgbClr val="CCFFFF"/>
                </a:solidFill>
              </a:rPr>
              <a:t> </a:t>
            </a:r>
            <a:r>
              <a:rPr lang="en-US" b="1" dirty="0"/>
              <a:t>∫</a:t>
            </a:r>
            <a:r>
              <a:rPr lang="en-US" b="1" baseline="-25000" dirty="0"/>
              <a:t>1</a:t>
            </a:r>
            <a:r>
              <a:rPr lang="en-US" b="1" baseline="30000" dirty="0"/>
              <a:t>3</a:t>
            </a:r>
            <a:r>
              <a:rPr lang="en-US" b="1" dirty="0"/>
              <a:t> (x</a:t>
            </a:r>
            <a:r>
              <a:rPr lang="en-US" b="1" baseline="30000" dirty="0"/>
              <a:t>3</a:t>
            </a:r>
            <a:r>
              <a:rPr lang="en-US" b="1" dirty="0"/>
              <a:t>) 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Now we can find the area!</a:t>
            </a:r>
          </a:p>
          <a:p>
            <a:r>
              <a:rPr lang="en-US" sz="3000" dirty="0"/>
              <a:t>(What do we do?) </a:t>
            </a:r>
            <a:r>
              <a:rPr lang="en-US" sz="3000" dirty="0">
                <a:solidFill>
                  <a:srgbClr val="FFFF00"/>
                </a:solidFill>
              </a:rPr>
              <a:t>INTEGRATE!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3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b="1" dirty="0">
                <a:solidFill>
                  <a:srgbClr val="CCFFFF"/>
                </a:solidFill>
              </a:rPr>
              <a:t>∫</a:t>
            </a:r>
            <a:r>
              <a:rPr lang="en-US" b="1" baseline="-25000" dirty="0">
                <a:solidFill>
                  <a:srgbClr val="CCFFFF"/>
                </a:solidFill>
              </a:rPr>
              <a:t>1</a:t>
            </a:r>
            <a:r>
              <a:rPr lang="en-US" b="1" baseline="30000" dirty="0">
                <a:solidFill>
                  <a:srgbClr val="CCFFFF"/>
                </a:solidFill>
              </a:rPr>
              <a:t>3</a:t>
            </a:r>
            <a:r>
              <a:rPr lang="en-US" b="1" dirty="0">
                <a:solidFill>
                  <a:srgbClr val="CCFFFF"/>
                </a:solidFill>
              </a:rPr>
              <a:t> (x</a:t>
            </a:r>
            <a:r>
              <a:rPr lang="en-US" b="1" baseline="30000" dirty="0">
                <a:solidFill>
                  <a:srgbClr val="CCFFFF"/>
                </a:solidFill>
              </a:rPr>
              <a:t>3</a:t>
            </a:r>
            <a:r>
              <a:rPr lang="en-US" b="1" dirty="0">
                <a:solidFill>
                  <a:srgbClr val="CCFFFF"/>
                </a:solidFill>
              </a:rPr>
              <a:t>) dx</a:t>
            </a:r>
            <a:r>
              <a:rPr lang="en-US" dirty="0"/>
              <a:t> = x</a:t>
            </a:r>
            <a:r>
              <a:rPr lang="en-US" baseline="30000" dirty="0"/>
              <a:t>4</a:t>
            </a:r>
            <a:r>
              <a:rPr lang="en-US" dirty="0"/>
              <a:t>/4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C000"/>
                </a:solidFill>
              </a:rPr>
              <a:t>|</a:t>
            </a:r>
            <a:r>
              <a:rPr lang="en-US" sz="4800" b="1" baseline="-25000" dirty="0">
                <a:solidFill>
                  <a:srgbClr val="FFC000"/>
                </a:solidFill>
              </a:rPr>
              <a:t>1</a:t>
            </a:r>
            <a:r>
              <a:rPr lang="en-US" sz="4800" b="1" baseline="30000" dirty="0">
                <a:solidFill>
                  <a:srgbClr val="FFC000"/>
                </a:solidFill>
              </a:rPr>
              <a:t>3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</a:p>
          <a:p>
            <a:endParaRPr lang="en-US" sz="4500" dirty="0">
              <a:solidFill>
                <a:srgbClr val="FFFF00"/>
              </a:solidFill>
            </a:endParaRPr>
          </a:p>
          <a:p>
            <a:r>
              <a:rPr lang="en-US" dirty="0"/>
              <a:t>Note: we don’t even bother with the “</a:t>
            </a:r>
            <a:r>
              <a:rPr lang="en-US" dirty="0" err="1"/>
              <a:t>c”s</a:t>
            </a:r>
            <a:r>
              <a:rPr lang="en-US" dirty="0"/>
              <a:t> for these!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356A1-5CF5-4F62-944C-BE811258FFA0}"/>
              </a:ext>
            </a:extLst>
          </p:cNvPr>
          <p:cNvSpPr txBox="1"/>
          <p:nvPr/>
        </p:nvSpPr>
        <p:spPr>
          <a:xfrm>
            <a:off x="5943600" y="3790890"/>
            <a:ext cx="182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new symbol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D645C9-6516-4758-8762-D478F8001A2E}"/>
              </a:ext>
            </a:extLst>
          </p:cNvPr>
          <p:cNvGrpSpPr/>
          <p:nvPr/>
        </p:nvGrpSpPr>
        <p:grpSpPr>
          <a:xfrm rot="21104274">
            <a:off x="7024413" y="3247843"/>
            <a:ext cx="403047" cy="587762"/>
            <a:chOff x="3907631" y="1255954"/>
            <a:chExt cx="1243013" cy="253118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C2179-831F-4A2A-BFB4-705EE79B4A88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E04E78-F462-4395-BEBE-6FDE27D151CB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2721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) dx</a:t>
            </a:r>
            <a:r>
              <a:rPr lang="en-US" dirty="0"/>
              <a:t> = x</a:t>
            </a:r>
            <a:r>
              <a:rPr lang="en-US" baseline="30000" dirty="0"/>
              <a:t>4</a:t>
            </a:r>
            <a:r>
              <a:rPr lang="en-US" dirty="0"/>
              <a:t>/4 </a:t>
            </a:r>
            <a:r>
              <a:rPr lang="en-US" sz="4000" dirty="0">
                <a:solidFill>
                  <a:srgbClr val="FFC000"/>
                </a:solidFill>
              </a:rPr>
              <a:t>|</a:t>
            </a:r>
            <a:r>
              <a:rPr lang="en-US" sz="4000" b="1" baseline="-25000" dirty="0">
                <a:solidFill>
                  <a:srgbClr val="FFC000"/>
                </a:solidFill>
              </a:rPr>
              <a:t>1</a:t>
            </a:r>
            <a:r>
              <a:rPr lang="en-US" sz="4000" b="1" baseline="30000" dirty="0">
                <a:solidFill>
                  <a:srgbClr val="FFC0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     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3</a:t>
            </a:r>
            <a:r>
              <a:rPr lang="en-US" baseline="30000" dirty="0"/>
              <a:t>4</a:t>
            </a:r>
            <a:r>
              <a:rPr lang="en-US" dirty="0"/>
              <a:t>/4 - 1</a:t>
            </a:r>
            <a:r>
              <a:rPr lang="en-US" baseline="30000" dirty="0"/>
              <a:t>4</a:t>
            </a:r>
            <a:r>
              <a:rPr lang="en-US" dirty="0"/>
              <a:t>/4 = 81/4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1/4 </a:t>
            </a:r>
          </a:p>
          <a:p>
            <a:r>
              <a:rPr lang="en-US" dirty="0">
                <a:solidFill>
                  <a:srgbClr val="FFFF00"/>
                </a:solidFill>
              </a:rPr>
              <a:t>     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80/4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20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354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34368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10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= 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</a:t>
            </a:r>
            <a:r>
              <a:rPr lang="en-US" sz="4000" b="1" baseline="30000" dirty="0">
                <a:solidFill>
                  <a:srgbClr val="CCFFFF"/>
                </a:solidFill>
              </a:rPr>
              <a:t>0</a:t>
            </a:r>
            <a:r>
              <a:rPr lang="en-US" sz="4000" b="1" dirty="0">
                <a:solidFill>
                  <a:srgbClr val="CCFFFF"/>
                </a:solidFill>
              </a:rPr>
              <a:t> dx = 5x |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          </a:t>
            </a:r>
            <a:r>
              <a:rPr lang="en-US" sz="3000" b="1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= 5(1) – 5(0)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19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r>
              <a:rPr lang="en-US" dirty="0"/>
              <a:t>   =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 </a:t>
            </a:r>
            <a:r>
              <a:rPr lang="en-US" dirty="0"/>
              <a:t>=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06499B-DA9A-44FF-AE49-3153E65B5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205780"/>
              </p:ext>
            </p:extLst>
          </p:nvPr>
        </p:nvGraphicFramePr>
        <p:xfrm>
          <a:off x="5029200" y="3877733"/>
          <a:ext cx="4114800" cy="282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314440" imgH="1590840" progId="Paint.Picture">
                  <p:embed/>
                </p:oleObj>
              </mc:Choice>
              <mc:Fallback>
                <p:oleObj name="Bitmap Image" r:id="rId3" imgW="2314440" imgH="159084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C06499B-DA9A-44FF-AE49-3153E65B5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3877733"/>
                        <a:ext cx="4114800" cy="282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22F0301-3BEC-40C4-881B-6974C52804A4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24154544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r>
              <a:rPr lang="en-US" dirty="0"/>
              <a:t>   = 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10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dx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=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57978EE-9224-4566-A96D-B5BCE11E9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8508"/>
              </p:ext>
            </p:extLst>
          </p:nvPr>
        </p:nvGraphicFramePr>
        <p:xfrm>
          <a:off x="5029200" y="3870385"/>
          <a:ext cx="4114800" cy="283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333520" imgH="1609560" progId="Paint.Picture">
                  <p:embed/>
                </p:oleObj>
              </mc:Choice>
              <mc:Fallback>
                <p:oleObj name="Bitmap Image" r:id="rId3" imgW="2333520" imgH="160956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57978EE-9224-4566-A96D-B5BCE11E92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3870385"/>
                        <a:ext cx="4114800" cy="2838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8AB453F-19AC-482A-8898-FE0A91473C71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5063248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r>
              <a:rPr lang="en-US" dirty="0"/>
              <a:t>   = 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 </a:t>
            </a:r>
            <a:r>
              <a:rPr lang="en-US" dirty="0"/>
              <a:t>= 10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dx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2.5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 dx </a:t>
            </a:r>
            <a:r>
              <a:rPr lang="en-US" dirty="0"/>
              <a:t>=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 5/2 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sz="4000" b="1" dirty="0">
                <a:solidFill>
                  <a:srgbClr val="CCFFFF"/>
                </a:solidFill>
              </a:rPr>
              <a:t>|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2.5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B6EE0-B63B-49BE-9E65-02ABE671607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21DDD5-1304-4462-87FB-4DA968130B81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415466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integration rule that will help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∫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c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It only works if part of the integrand is the derivative of another part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9651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r>
              <a:rPr lang="en-US" dirty="0"/>
              <a:t>   = 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 </a:t>
            </a:r>
            <a:r>
              <a:rPr lang="en-US" dirty="0"/>
              <a:t>= 10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dx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= 2.5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 dx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5231125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0C81F-5085-414D-9D2D-32D69B2C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77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WolframAlpha</a:t>
            </a:r>
            <a:r>
              <a:rPr lang="en-US" dirty="0"/>
              <a:t> does “area under a curve” as an absolute value and does NOT subtract the negative half from the positive half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(hence, their answers are </a:t>
            </a:r>
            <a:r>
              <a:rPr lang="en-US" sz="4000" b="1" dirty="0">
                <a:solidFill>
                  <a:srgbClr val="FFC000"/>
                </a:solidFill>
              </a:rPr>
              <a:t>wrong</a:t>
            </a:r>
            <a:r>
              <a:rPr lang="en-US" sz="4000" b="1" dirty="0">
                <a:solidFill>
                  <a:srgbClr val="CCFFFF"/>
                </a:solidFill>
              </a:rPr>
              <a:t> under the traditional rules)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1762519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To get the right answer, use:</a:t>
            </a:r>
          </a:p>
          <a:p>
            <a:r>
              <a:rPr lang="en-US" dirty="0"/>
              <a:t>“definite integral” rather than “area under curve”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1729765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685503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You can have any function for your curve (even ones you can’t integrate) </a:t>
            </a:r>
            <a:endParaRPr lang="en-US" sz="4000" b="1" dirty="0">
              <a:solidFill>
                <a:srgbClr val="CCFFFF"/>
              </a:solidFill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5951377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1D57C2-EB62-49BE-9DD3-1CCAABD4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932552"/>
            <a:ext cx="4343400" cy="2769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r>
                  <a:rPr lang="en-US" dirty="0"/>
                  <a:t>The normal curve for statistical analyses has a function: </a:t>
                </a:r>
              </a:p>
              <a:p>
                <a:r>
                  <a:rPr lang="en-US" dirty="0"/>
                  <a:t>F(</a:t>
                </a:r>
                <a:r>
                  <a:rPr lang="en-US" dirty="0">
                    <a:latin typeface="Bell MT" panose="02020503060305020303" pitchFamily="18" charset="0"/>
                    <a:cs typeface="Arial" panose="020B0604020202020204" pitchFamily="34" charset="0"/>
                  </a:rPr>
                  <a:t>z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–(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l-GR" dirty="0"/>
                                  <m:t>π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e>
                    </m:nary>
                  </m:oMath>
                </a14:m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>
                <a:blip r:embed="rId3"/>
                <a:stretch>
                  <a:fillRect l="-2568" t="-1946" r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97FB3-47D2-4107-B801-A7967126F10A}"/>
              </a:ext>
            </a:extLst>
          </p:cNvPr>
          <p:cNvSpPr txBox="1"/>
          <p:nvPr/>
        </p:nvSpPr>
        <p:spPr>
          <a:xfrm>
            <a:off x="0" y="660657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https://www.google.com/url?sa=i&amp;url=http%3A%2F%2Fsciences.usca.edu%2Fbiology%2Fzelmer%2F305%2Fnorm%2F&amp;psig=AOvVaw07wKhR9qMhfHqS4DcnjpYs&amp;ust=1606637469634000&amp;source=images&amp;cd=vfe&amp;ved=0CAIQjRxqFwoTCKiF4JXlpO0CFQAAAAAdAAAAABAD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53644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1D57C2-EB62-49BE-9DD3-1CCAABD4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932552"/>
            <a:ext cx="4343400" cy="2769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r>
                  <a:rPr lang="en-US" dirty="0"/>
                  <a:t>The normal curve for statistical analyses has a function: </a:t>
                </a:r>
              </a:p>
              <a:p>
                <a:r>
                  <a:rPr lang="en-US" dirty="0"/>
                  <a:t>F(</a:t>
                </a:r>
                <a:r>
                  <a:rPr lang="en-US" dirty="0">
                    <a:latin typeface="Bell MT" panose="02020503060305020303" pitchFamily="18" charset="0"/>
                    <a:cs typeface="Arial" panose="020B0604020202020204" pitchFamily="34" charset="0"/>
                  </a:rPr>
                  <a:t>z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–(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l-GR" dirty="0"/>
                                  <m:t>π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e>
                    </m:nary>
                  </m:oMath>
                </a14:m>
                <a:endParaRPr lang="en-US" sz="4000" b="1" dirty="0">
                  <a:solidFill>
                    <a:srgbClr val="CCFFFF"/>
                  </a:solidFill>
                </a:endParaRPr>
              </a:p>
              <a:p>
                <a:r>
                  <a:rPr lang="en-US" sz="4000" b="1" dirty="0">
                    <a:solidFill>
                      <a:srgbClr val="CCFFFF"/>
                    </a:solidFill>
                  </a:rPr>
                  <a:t>Let’s not do that one…</a:t>
                </a:r>
              </a:p>
              <a:p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>
                <a:blip r:embed="rId3"/>
                <a:stretch>
                  <a:fillRect l="-2568" t="-1946" r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97FB3-47D2-4107-B801-A7967126F10A}"/>
              </a:ext>
            </a:extLst>
          </p:cNvPr>
          <p:cNvSpPr txBox="1"/>
          <p:nvPr/>
        </p:nvSpPr>
        <p:spPr>
          <a:xfrm>
            <a:off x="0" y="660657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https://www.google.com/url?sa=i&amp;url=http%3A%2F%2Fsciences.usca.edu%2Fbiology%2Fzelmer%2F305%2Fnorm%2F&amp;psig=AOvVaw07wKhR9qMhfHqS4DcnjpYs&amp;ust=1606637469634000&amp;source=images&amp;cd=vfe&amp;ved=0CAIQjRxqFwoTCKiF4JXlpO0CFQAAAAAdAAAAABAD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4588755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r>
                  <a:rPr lang="en-US" dirty="0"/>
                  <a:t>The normal curve for statistical analyses has a function: </a:t>
                </a:r>
              </a:p>
              <a:p>
                <a:pPr algn="ctr"/>
                <a:r>
                  <a:rPr lang="en-US" dirty="0"/>
                  <a:t>F(</a:t>
                </a:r>
                <a:r>
                  <a:rPr lang="en-US" dirty="0">
                    <a:latin typeface="Bell MT" panose="02020503060305020303" pitchFamily="18" charset="0"/>
                    <a:cs typeface="Arial" panose="020B0604020202020204" pitchFamily="34" charset="0"/>
                  </a:rPr>
                  <a:t>z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–(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l-GR" dirty="0"/>
                                  <m:t>π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e>
                    </m:nary>
                  </m:oMath>
                </a14:m>
                <a:endParaRPr lang="en-US" sz="4000" b="1" dirty="0">
                  <a:solidFill>
                    <a:srgbClr val="CCFFFF"/>
                  </a:solidFill>
                </a:endParaRP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Let’s not do that one… but the areas under this curve provide the probabilities for most statistical analyses!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>
                <a:blip r:embed="rId3"/>
                <a:stretch>
                  <a:fillRect l="-2568" t="-1946" r="-3081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5566998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92FB-13EB-4B6F-9E32-C2A55EDF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34ADC-C6EF-4CB7-AFB5-9A1C69975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A really nasty one:</a:t>
                </a:r>
              </a:p>
              <a:p>
                <a:r>
                  <a:rPr lang="en-US" sz="3300" dirty="0"/>
                  <a:t>F(</a:t>
                </a:r>
                <a:r>
                  <a:rPr lang="en-US" sz="3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300" dirty="0"/>
                  <a:t>)=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  <m:e>
                        <m:f>
                          <m:f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3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3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3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sz="3300" b="1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nary>
                    <m:sSup>
                      <m:sSupPr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f>
                          <m:f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𝒎𝒙</m:t>
                            </m:r>
                          </m:e>
                        </m:d>
                      </m:e>
                      <m:sup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3300" dirty="0"/>
                  <a:t> d</a:t>
                </a:r>
                <a:r>
                  <a:rPr lang="en-US" sz="3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endParaRPr lang="es-ES" sz="3000" b="1" i="0" dirty="0">
                  <a:solidFill>
                    <a:srgbClr val="BDC1C6"/>
                  </a:solidFill>
                  <a:effectLst/>
                  <a:latin typeface="Roboto" panose="02000000000000000000" pitchFamily="2" charset="0"/>
                </a:endParaRPr>
              </a:p>
              <a:p>
                <a:r>
                  <a:rPr lang="es-ES" sz="3000" b="1" i="0" dirty="0">
                    <a:effectLst/>
                    <a:cs typeface="Times New Roman" panose="02020603050405020304" pitchFamily="18" charset="0"/>
                  </a:rPr>
                  <a:t>where </a:t>
                </a:r>
                <a:r>
                  <a:rPr lang="es-ES" sz="3000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(a) = </a:t>
                </a:r>
                <a:r>
                  <a:rPr lang="es-ES" sz="3000" b="1" dirty="0">
                    <a:effectLst/>
                    <a:latin typeface="Roboto" panose="02000000000000000000" pitchFamily="2" charset="0"/>
                  </a:rPr>
                  <a:t>∫</a:t>
                </a:r>
                <a:r>
                  <a:rPr lang="es-ES" sz="3000" baseline="-25000" dirty="0">
                    <a:latin typeface="Roboto" panose="02000000000000000000" pitchFamily="2" charset="0"/>
                  </a:rPr>
                  <a:t>0</a:t>
                </a:r>
                <a:r>
                  <a:rPr lang="es-ES" sz="3000" b="1" i="0" baseline="30000" dirty="0">
                    <a:effectLst/>
                    <a:latin typeface="Roboto" panose="02000000000000000000" pitchFamily="2" charset="0"/>
                  </a:rPr>
                  <a:t>∞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 ( </a:t>
                </a:r>
                <a:r>
                  <a:rPr lang="es-ES" sz="3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000" b="1" i="0" baseline="30000" dirty="0">
                    <a:effectLst/>
                    <a:latin typeface="Roboto" panose="02000000000000000000" pitchFamily="2" charset="0"/>
                  </a:rPr>
                  <a:t>a-1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e</a:t>
                </a:r>
                <a:r>
                  <a:rPr lang="es-ES" sz="3000" b="1" i="0" baseline="30000" dirty="0">
                    <a:effectLst/>
                    <a:latin typeface="Roboto" panose="02000000000000000000" pitchFamily="2" charset="0"/>
                  </a:rPr>
                  <a:t>-</a:t>
                </a:r>
                <a:r>
                  <a:rPr lang="es-ES" sz="3000" b="1" i="1" baseline="30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 d</a:t>
                </a:r>
                <a:r>
                  <a:rPr lang="es-ES" sz="3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)</a:t>
                </a:r>
              </a:p>
              <a:p>
                <a:endParaRPr lang="es-ES" sz="3000" dirty="0">
                  <a:latin typeface="Roboto" panose="02000000000000000000" pitchFamily="2" charset="0"/>
                </a:endParaRPr>
              </a:p>
              <a:p>
                <a:r>
                  <a:rPr lang="es-ES" dirty="0"/>
                  <a:t>Aren’t you glad we don’t have to do that one?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34ADC-C6EF-4CB7-AFB5-9A1C69975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very powerful tool for doing integration</a:t>
            </a:r>
          </a:p>
          <a:p>
            <a:r>
              <a:rPr lang="en-US" dirty="0"/>
              <a:t>But you have to be alert and know your derivatives</a:t>
            </a:r>
          </a:p>
          <a:p>
            <a:r>
              <a:rPr lang="en-US" dirty="0"/>
              <a:t>Look for exponents</a:t>
            </a:r>
          </a:p>
          <a:p>
            <a:r>
              <a:rPr lang="en-US" dirty="0"/>
              <a:t>Include stray constants if you can</a:t>
            </a:r>
          </a:p>
        </p:txBody>
      </p:sp>
    </p:spTree>
    <p:extLst>
      <p:ext uri="{BB962C8B-B14F-4D97-AF65-F5344CB8AC3E}">
        <p14:creationId xmlns:p14="http://schemas.microsoft.com/office/powerpoint/2010/main" val="4954240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1/x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sz="4000" b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CCFFFF"/>
                </a:solidFill>
              </a:rPr>
              <a:t>ƒ(x) dx 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79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1/x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FFFF00"/>
                </a:solidFill>
              </a:rPr>
              <a:t>Area = </a:t>
            </a:r>
            <a:r>
              <a:rPr lang="en-US" sz="4000" b="1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sz="4000" b="1" dirty="0">
                <a:solidFill>
                  <a:srgbClr val="FFFF00"/>
                </a:solidFill>
              </a:rPr>
              <a:t> 1/x</a:t>
            </a:r>
            <a:r>
              <a:rPr lang="en-US" sz="4000" b="1" baseline="30000" dirty="0">
                <a:solidFill>
                  <a:srgbClr val="FFFF00"/>
                </a:solidFill>
              </a:rPr>
              <a:t>3</a:t>
            </a:r>
            <a:r>
              <a:rPr lang="en-US" sz="4000" b="1" dirty="0">
                <a:solidFill>
                  <a:srgbClr val="FFFF00"/>
                </a:solidFill>
              </a:rPr>
              <a:t> dx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sz="4000" b="1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sz="4000" b="1" dirty="0">
                <a:solidFill>
                  <a:srgbClr val="FFFF00"/>
                </a:solidFill>
              </a:rPr>
              <a:t> x</a:t>
            </a:r>
            <a:r>
              <a:rPr lang="en-US" sz="4000" b="1" baseline="30000" dirty="0">
                <a:solidFill>
                  <a:srgbClr val="FFFF00"/>
                </a:solidFill>
              </a:rPr>
              <a:t>-3</a:t>
            </a:r>
            <a:r>
              <a:rPr lang="en-US" sz="4000" b="1" dirty="0">
                <a:solidFill>
                  <a:srgbClr val="FFFF00"/>
                </a:solidFill>
              </a:rPr>
              <a:t> dx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So… do it!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109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1/x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3</a:t>
            </a:r>
            <a:r>
              <a:rPr lang="en-US" sz="4000" b="1" dirty="0">
                <a:solidFill>
                  <a:srgbClr val="CCFFFF"/>
                </a:solidFill>
              </a:rPr>
              <a:t> 1/x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r>
              <a:rPr lang="en-US" dirty="0"/>
              <a:t>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3</a:t>
            </a:r>
            <a:r>
              <a:rPr lang="en-US" sz="4000" b="1" dirty="0">
                <a:solidFill>
                  <a:srgbClr val="CCFFFF"/>
                </a:solidFill>
              </a:rPr>
              <a:t> x</a:t>
            </a:r>
            <a:r>
              <a:rPr lang="en-US" sz="4000" b="1" baseline="30000" dirty="0">
                <a:solidFill>
                  <a:srgbClr val="CCFFFF"/>
                </a:solidFill>
              </a:rPr>
              <a:t>-3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924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1/x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3</a:t>
            </a:r>
            <a:r>
              <a:rPr lang="en-US" sz="4000" b="1" dirty="0">
                <a:solidFill>
                  <a:srgbClr val="CCFFFF"/>
                </a:solidFill>
              </a:rPr>
              <a:t> 1/x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r>
              <a:rPr lang="en-US" dirty="0"/>
              <a:t>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3</a:t>
            </a:r>
            <a:r>
              <a:rPr lang="en-US" sz="4000" b="1" dirty="0">
                <a:solidFill>
                  <a:srgbClr val="CCFFFF"/>
                </a:solidFill>
              </a:rPr>
              <a:t> x</a:t>
            </a:r>
            <a:r>
              <a:rPr lang="en-US" sz="4000" b="1" baseline="30000" dirty="0">
                <a:solidFill>
                  <a:srgbClr val="CCFFFF"/>
                </a:solidFill>
              </a:rPr>
              <a:t>-3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 -½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-2 </a:t>
            </a:r>
            <a:r>
              <a:rPr lang="en-US" sz="4000" b="1" dirty="0">
                <a:solidFill>
                  <a:srgbClr val="CCFFFF"/>
                </a:solidFill>
              </a:rPr>
              <a:t>|</a:t>
            </a:r>
            <a:r>
              <a:rPr lang="en-US" sz="4000" b="1" baseline="-25000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 = -1/(2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dirty="0"/>
              <a:t>) </a:t>
            </a:r>
            <a:r>
              <a:rPr lang="en-US" sz="4000" b="1" dirty="0">
                <a:solidFill>
                  <a:srgbClr val="CCFFFF"/>
                </a:solidFill>
              </a:rPr>
              <a:t>|</a:t>
            </a:r>
            <a:r>
              <a:rPr lang="en-US" sz="4000" b="1" baseline="-25000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endParaRPr lang="en-US" dirty="0"/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 -1/2(</a:t>
            </a:r>
            <a:r>
              <a:rPr lang="en-US" sz="4000" b="1" dirty="0"/>
              <a:t>3</a:t>
            </a:r>
            <a:r>
              <a:rPr lang="en-US" sz="4000" b="1" baseline="30000" dirty="0"/>
              <a:t>2</a:t>
            </a:r>
            <a:r>
              <a:rPr lang="en-US" dirty="0"/>
              <a:t>) - -1/2(</a:t>
            </a:r>
            <a:r>
              <a:rPr lang="en-US" sz="4000" b="1" dirty="0"/>
              <a:t>1</a:t>
            </a:r>
            <a:r>
              <a:rPr lang="en-US" sz="4000" b="1" baseline="30000" dirty="0"/>
              <a:t>2</a:t>
            </a:r>
            <a:r>
              <a:rPr lang="en-US" dirty="0"/>
              <a:t>) </a:t>
            </a:r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 -1/18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1/2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8/18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4/9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117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475880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The limits can also be anything you want!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6159625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x=-2 to x=1</a:t>
            </a:r>
          </a:p>
          <a:p>
            <a:r>
              <a:rPr lang="en-US" dirty="0"/>
              <a:t>What does our integral look like?  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4000" b="1" dirty="0">
                <a:solidFill>
                  <a:srgbClr val="CCFFFF"/>
                </a:solidFill>
              </a:rPr>
              <a:t> ƒ(x) dx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226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x=-2 to x=1</a:t>
            </a:r>
          </a:p>
          <a:p>
            <a:r>
              <a:rPr lang="en-US" dirty="0"/>
              <a:t>What does our integral look like?  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FFFF00"/>
                </a:solidFill>
              </a:rPr>
              <a:t>Area = </a:t>
            </a:r>
            <a:r>
              <a:rPr lang="en-US" sz="4000" b="1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-2</a:t>
            </a:r>
            <a:r>
              <a:rPr lang="en-US" baseline="30000" dirty="0">
                <a:solidFill>
                  <a:srgbClr val="FFFF00"/>
                </a:solidFill>
              </a:rPr>
              <a:t>1</a:t>
            </a:r>
            <a:r>
              <a:rPr lang="en-US" sz="4000" b="1" dirty="0">
                <a:solidFill>
                  <a:srgbClr val="FFFF00"/>
                </a:solidFill>
              </a:rPr>
              <a:t> x</a:t>
            </a:r>
            <a:r>
              <a:rPr lang="en-US" sz="4000" b="1" baseline="30000" dirty="0">
                <a:solidFill>
                  <a:srgbClr val="FFFF00"/>
                </a:solidFill>
              </a:rPr>
              <a:t>2</a:t>
            </a:r>
            <a:r>
              <a:rPr lang="en-US" sz="4000" b="1" dirty="0">
                <a:solidFill>
                  <a:srgbClr val="FFFF00"/>
                </a:solidFill>
              </a:rPr>
              <a:t> dx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/>
              <a:t>So do it!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628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x=-2 to x=1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sz="4000" b="1" dirty="0"/>
              <a:t>∫</a:t>
            </a:r>
            <a:r>
              <a:rPr lang="en-US" baseline="-25000" dirty="0"/>
              <a:t>-2</a:t>
            </a:r>
            <a:r>
              <a:rPr lang="en-US" baseline="30000" dirty="0"/>
              <a:t>1</a:t>
            </a:r>
            <a:r>
              <a:rPr lang="en-US" sz="4000" b="1" dirty="0"/>
              <a:t> x</a:t>
            </a:r>
            <a:r>
              <a:rPr lang="en-US" sz="4000" b="1" baseline="30000" dirty="0"/>
              <a:t>2</a:t>
            </a:r>
            <a:r>
              <a:rPr lang="en-US" sz="4000" b="1" dirty="0"/>
              <a:t> dx</a:t>
            </a:r>
            <a:endParaRPr lang="en-US" dirty="0"/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 1/3 x</a:t>
            </a:r>
            <a:r>
              <a:rPr lang="en-US" baseline="30000" dirty="0"/>
              <a:t>3</a:t>
            </a:r>
            <a:r>
              <a:rPr lang="en-US" dirty="0"/>
              <a:t> |</a:t>
            </a:r>
            <a:r>
              <a:rPr lang="en-US" baseline="-25000" dirty="0"/>
              <a:t>-2</a:t>
            </a:r>
            <a:r>
              <a:rPr lang="en-US" baseline="30000" dirty="0"/>
              <a:t>1</a:t>
            </a:r>
            <a:r>
              <a:rPr lang="en-US" dirty="0"/>
              <a:t> = x</a:t>
            </a:r>
            <a:r>
              <a:rPr lang="en-US" baseline="30000" dirty="0"/>
              <a:t>3</a:t>
            </a:r>
            <a:r>
              <a:rPr lang="en-US" dirty="0"/>
              <a:t>/3 |</a:t>
            </a:r>
            <a:r>
              <a:rPr lang="en-US" baseline="-25000" dirty="0"/>
              <a:t>-2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 1</a:t>
            </a:r>
            <a:r>
              <a:rPr lang="en-US" baseline="30000" dirty="0"/>
              <a:t>3</a:t>
            </a:r>
            <a:r>
              <a:rPr lang="en-US" dirty="0"/>
              <a:t>/3 – (-2)</a:t>
            </a:r>
            <a:r>
              <a:rPr lang="en-US" baseline="30000" dirty="0"/>
              <a:t>3</a:t>
            </a:r>
            <a:r>
              <a:rPr lang="en-US" dirty="0"/>
              <a:t>/3 </a:t>
            </a:r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 1/3 - -8/3 = </a:t>
            </a:r>
            <a:r>
              <a:rPr lang="en-US" dirty="0">
                <a:solidFill>
                  <a:srgbClr val="FFFF00"/>
                </a:solidFill>
              </a:rPr>
              <a:t>9/3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68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33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5926</Words>
  <Application>Microsoft Office PowerPoint</Application>
  <PresentationFormat>On-screen Show (4:3)</PresentationFormat>
  <Paragraphs>982</Paragraphs>
  <Slides>146</Slides>
  <Notes>80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7" baseType="lpstr">
      <vt:lpstr>Arial</vt:lpstr>
      <vt:lpstr>Bell MT</vt:lpstr>
      <vt:lpstr>Calibri</vt:lpstr>
      <vt:lpstr>Cambria Math</vt:lpstr>
      <vt:lpstr>Comic Sans MS</vt:lpstr>
      <vt:lpstr>Courier New</vt:lpstr>
      <vt:lpstr>Roboto</vt:lpstr>
      <vt:lpstr>Times New Roman</vt:lpstr>
      <vt:lpstr>Wingdings</vt:lpstr>
      <vt:lpstr>Office Theme</vt:lpstr>
      <vt:lpstr>Bitmap Image</vt:lpstr>
      <vt:lpstr>PowerPoint Presentation</vt:lpstr>
      <vt:lpstr>What’s Up?</vt:lpstr>
      <vt:lpstr>What’s Up?</vt:lpstr>
      <vt:lpstr>Review</vt:lpstr>
      <vt:lpstr>Integration</vt:lpstr>
      <vt:lpstr>Integration</vt:lpstr>
      <vt:lpstr>Reverse Chain Rule</vt:lpstr>
      <vt:lpstr>Reverse Chain Rule</vt:lpstr>
      <vt:lpstr>Reverse Chain Rule</vt:lpstr>
      <vt:lpstr>Reverse Chain Rule</vt:lpstr>
      <vt:lpstr>Reverse Chain Rule</vt:lpstr>
      <vt:lpstr>Reverse Chain Rule</vt:lpstr>
      <vt:lpstr>Reverse Chain Rule</vt:lpstr>
      <vt:lpstr>Questions?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Questions?</vt:lpstr>
      <vt:lpstr>Area Under a Curve</vt:lpstr>
      <vt:lpstr>PowerPoint Presentation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Area Under a Curve</vt:lpstr>
      <vt:lpstr>PowerPoint Presentation</vt:lpstr>
      <vt:lpstr>PowerPoint Presentation</vt:lpstr>
      <vt:lpstr>Area Under a Curve</vt:lpstr>
      <vt:lpstr>Questions?</vt:lpstr>
      <vt:lpstr>Area Under a Curve</vt:lpstr>
      <vt:lpstr>Area Under a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Area Under a Curve</vt:lpstr>
      <vt:lpstr>Questions?</vt:lpstr>
      <vt:lpstr>Area Under a Curve</vt:lpstr>
      <vt:lpstr>Area Under a Curve</vt:lpstr>
      <vt:lpstr>Area Under a Curve</vt:lpstr>
      <vt:lpstr>Area Under a Curve</vt:lpstr>
      <vt:lpstr>Area Under a Curve</vt:lpstr>
      <vt:lpstr>PowerPoint Presentation</vt:lpstr>
      <vt:lpstr>PowerPoint Presentation</vt:lpstr>
      <vt:lpstr>PowerPoint Presentation</vt:lpstr>
      <vt:lpstr>PowerPoint Presentation</vt:lpstr>
      <vt:lpstr>Questions?</vt:lpstr>
      <vt:lpstr>Area Under a Curve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Area Under a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Questions?</vt:lpstr>
      <vt:lpstr>Area Under a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470</cp:revision>
  <dcterms:created xsi:type="dcterms:W3CDTF">2012-09-06T22:30:26Z</dcterms:created>
  <dcterms:modified xsi:type="dcterms:W3CDTF">2023-03-14T02:25:43Z</dcterms:modified>
</cp:coreProperties>
</file>