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handoutMasterIdLst>
    <p:handoutMasterId r:id="rId136"/>
  </p:handoutMasterIdLst>
  <p:sldIdLst>
    <p:sldId id="546" r:id="rId2"/>
    <p:sldId id="538" r:id="rId3"/>
    <p:sldId id="547" r:id="rId4"/>
    <p:sldId id="539" r:id="rId5"/>
    <p:sldId id="584" r:id="rId6"/>
    <p:sldId id="1314" r:id="rId7"/>
    <p:sldId id="1315" r:id="rId8"/>
    <p:sldId id="531" r:id="rId9"/>
    <p:sldId id="1316" r:id="rId10"/>
    <p:sldId id="1317" r:id="rId11"/>
    <p:sldId id="1318" r:id="rId12"/>
    <p:sldId id="1319" r:id="rId13"/>
    <p:sldId id="1320" r:id="rId14"/>
    <p:sldId id="1330" r:id="rId15"/>
    <p:sldId id="1331" r:id="rId16"/>
    <p:sldId id="1332" r:id="rId17"/>
    <p:sldId id="1333" r:id="rId18"/>
    <p:sldId id="1334" r:id="rId19"/>
    <p:sldId id="1369" r:id="rId20"/>
    <p:sldId id="1372" r:id="rId21"/>
    <p:sldId id="1370" r:id="rId22"/>
    <p:sldId id="1374" r:id="rId23"/>
    <p:sldId id="1373" r:id="rId24"/>
    <p:sldId id="1280" r:id="rId25"/>
    <p:sldId id="1284" r:id="rId26"/>
    <p:sldId id="1285" r:id="rId27"/>
    <p:sldId id="523" r:id="rId28"/>
    <p:sldId id="530" r:id="rId29"/>
    <p:sldId id="1286" r:id="rId30"/>
    <p:sldId id="525" r:id="rId31"/>
    <p:sldId id="1249" r:id="rId32"/>
    <p:sldId id="1256" r:id="rId33"/>
    <p:sldId id="1257" r:id="rId34"/>
    <p:sldId id="1260" r:id="rId35"/>
    <p:sldId id="1261" r:id="rId36"/>
    <p:sldId id="1262" r:id="rId37"/>
    <p:sldId id="1263" r:id="rId38"/>
    <p:sldId id="1264" r:id="rId39"/>
    <p:sldId id="1290" r:id="rId40"/>
    <p:sldId id="1291" r:id="rId41"/>
    <p:sldId id="1267" r:id="rId42"/>
    <p:sldId id="1269" r:id="rId43"/>
    <p:sldId id="1227" r:id="rId44"/>
    <p:sldId id="1446" r:id="rId45"/>
    <p:sldId id="1447" r:id="rId46"/>
    <p:sldId id="1287" r:id="rId47"/>
    <p:sldId id="1288" r:id="rId48"/>
    <p:sldId id="1292" r:id="rId49"/>
    <p:sldId id="1448" r:id="rId50"/>
    <p:sldId id="1293" r:id="rId51"/>
    <p:sldId id="1449" r:id="rId52"/>
    <p:sldId id="1450" r:id="rId53"/>
    <p:sldId id="2056" r:id="rId54"/>
    <p:sldId id="1298" r:id="rId55"/>
    <p:sldId id="1300" r:id="rId56"/>
    <p:sldId id="1302" r:id="rId57"/>
    <p:sldId id="1301" r:id="rId58"/>
    <p:sldId id="1303" r:id="rId59"/>
    <p:sldId id="1304" r:id="rId60"/>
    <p:sldId id="1305" r:id="rId61"/>
    <p:sldId id="1306" r:id="rId62"/>
    <p:sldId id="1307" r:id="rId63"/>
    <p:sldId id="1308" r:id="rId64"/>
    <p:sldId id="1309" r:id="rId65"/>
    <p:sldId id="1310" r:id="rId66"/>
    <p:sldId id="1311" r:id="rId67"/>
    <p:sldId id="1312" r:id="rId68"/>
    <p:sldId id="2057" r:id="rId69"/>
    <p:sldId id="2060" r:id="rId70"/>
    <p:sldId id="2061" r:id="rId71"/>
    <p:sldId id="2154" r:id="rId72"/>
    <p:sldId id="2155" r:id="rId73"/>
    <p:sldId id="2062" r:id="rId74"/>
    <p:sldId id="2063" r:id="rId75"/>
    <p:sldId id="2065" r:id="rId76"/>
    <p:sldId id="2064" r:id="rId77"/>
    <p:sldId id="2066" r:id="rId78"/>
    <p:sldId id="2067" r:id="rId79"/>
    <p:sldId id="2156" r:id="rId80"/>
    <p:sldId id="2068" r:id="rId81"/>
    <p:sldId id="2070" r:id="rId82"/>
    <p:sldId id="2157" r:id="rId83"/>
    <p:sldId id="2158" r:id="rId84"/>
    <p:sldId id="2071" r:id="rId85"/>
    <p:sldId id="2072" r:id="rId86"/>
    <p:sldId id="2073" r:id="rId87"/>
    <p:sldId id="2074" r:id="rId88"/>
    <p:sldId id="2075" r:id="rId89"/>
    <p:sldId id="2076" r:id="rId90"/>
    <p:sldId id="2077" r:id="rId91"/>
    <p:sldId id="2078" r:id="rId92"/>
    <p:sldId id="2079" r:id="rId93"/>
    <p:sldId id="2080" r:id="rId94"/>
    <p:sldId id="2069" r:id="rId95"/>
    <p:sldId id="2081" r:id="rId96"/>
    <p:sldId id="2159" r:id="rId97"/>
    <p:sldId id="2160" r:id="rId98"/>
    <p:sldId id="2083" r:id="rId99"/>
    <p:sldId id="2084" r:id="rId100"/>
    <p:sldId id="2085" r:id="rId101"/>
    <p:sldId id="2086" r:id="rId102"/>
    <p:sldId id="2087" r:id="rId103"/>
    <p:sldId id="2082" r:id="rId104"/>
    <p:sldId id="2088" r:id="rId105"/>
    <p:sldId id="2161" r:id="rId106"/>
    <p:sldId id="2090" r:id="rId107"/>
    <p:sldId id="2091" r:id="rId108"/>
    <p:sldId id="2092" r:id="rId109"/>
    <p:sldId id="2093" r:id="rId110"/>
    <p:sldId id="2095" r:id="rId111"/>
    <p:sldId id="2094" r:id="rId112"/>
    <p:sldId id="2096" r:id="rId113"/>
    <p:sldId id="2089" r:id="rId114"/>
    <p:sldId id="2097" r:id="rId115"/>
    <p:sldId id="2162" r:id="rId116"/>
    <p:sldId id="2099" r:id="rId117"/>
    <p:sldId id="2101" r:id="rId118"/>
    <p:sldId id="2102" r:id="rId119"/>
    <p:sldId id="2100" r:id="rId120"/>
    <p:sldId id="2105" r:id="rId121"/>
    <p:sldId id="2170" r:id="rId122"/>
    <p:sldId id="2171" r:id="rId123"/>
    <p:sldId id="2172" r:id="rId124"/>
    <p:sldId id="2106" r:id="rId125"/>
    <p:sldId id="2108" r:id="rId126"/>
    <p:sldId id="2110" r:id="rId127"/>
    <p:sldId id="2113" r:id="rId128"/>
    <p:sldId id="2114" r:id="rId129"/>
    <p:sldId id="2115" r:id="rId130"/>
    <p:sldId id="2116" r:id="rId131"/>
    <p:sldId id="543" r:id="rId132"/>
    <p:sldId id="1499" r:id="rId133"/>
    <p:sldId id="1829" r:id="rId1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0" autoAdjust="0"/>
    <p:restoredTop sz="94660"/>
  </p:normalViewPr>
  <p:slideViewPr>
    <p:cSldViewPr>
      <p:cViewPr varScale="1">
        <p:scale>
          <a:sx n="94" d="100"/>
          <a:sy n="94" d="100"/>
        </p:scale>
        <p:origin x="2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9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40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32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79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68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62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0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0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7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3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91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3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20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8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65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0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49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39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99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4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058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2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97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76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14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5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646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350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260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85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3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484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251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498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84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025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382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643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369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94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48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1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51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27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523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92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841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871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805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857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19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77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4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9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635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42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026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548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324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83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2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665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604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5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934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789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3080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641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986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808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7158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9655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813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5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1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0686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8095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41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2376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375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294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6 Part </a:t>
            </a:r>
            <a:r>
              <a:rPr lang="en-US" altLang="en-US" sz="6900" b="1" dirty="0">
                <a:solidFill>
                  <a:srgbClr val="CCFFFF"/>
                </a:solidFill>
              </a:rPr>
              <a:t>12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4E8322BA-9B28-4212-A0EE-6DCAE25F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Extrema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143BC64B-1D5D-4BBC-8D8D-5FE786944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max and min occur where the first derivative is zero</a:t>
            </a:r>
          </a:p>
          <a:p>
            <a:pPr>
              <a:spcBef>
                <a:spcPts val="0"/>
              </a:spcBef>
            </a:pP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They are bookended by derivatives that are NOT zero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611390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A = </a:t>
            </a:r>
            <a:r>
              <a:rPr lang="el-GR" sz="3500" b="0" dirty="0">
                <a:latin typeface="Comic Sans MS" panose="030F0702030302020204" pitchFamily="66" charset="0"/>
              </a:rPr>
              <a:t>π</a:t>
            </a:r>
            <a:r>
              <a:rPr lang="en-US" sz="3500" dirty="0">
                <a:latin typeface="Comic Sans MS" panose="030F0702030302020204" pitchFamily="66" charset="0"/>
              </a:rPr>
              <a:t>r</a:t>
            </a:r>
            <a:r>
              <a:rPr lang="en-US" sz="3500" baseline="30000" dirty="0">
                <a:latin typeface="Comic Sans MS" panose="030F0702030302020204" pitchFamily="66" charset="0"/>
              </a:rPr>
              <a:t>2</a:t>
            </a:r>
            <a:r>
              <a:rPr lang="en-US" sz="3500" dirty="0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4: </a:t>
            </a:r>
            <a:r>
              <a:rPr lang="en-US" sz="3500" dirty="0" err="1"/>
              <a:t>dA</a:t>
            </a:r>
            <a:r>
              <a:rPr lang="en-US" sz="3500" dirty="0"/>
              <a:t>/dt = </a:t>
            </a:r>
            <a:r>
              <a:rPr lang="en-US" sz="3500" dirty="0">
                <a:solidFill>
                  <a:srgbClr val="FFFF00"/>
                </a:solidFill>
              </a:rPr>
              <a:t>2</a:t>
            </a:r>
            <a:r>
              <a:rPr lang="el-GR" sz="3500" b="0" dirty="0">
                <a:solidFill>
                  <a:srgbClr val="FFFF00"/>
                </a:solidFill>
                <a:latin typeface="Comic Sans MS" panose="030F0702030302020204" pitchFamily="66" charset="0"/>
              </a:rPr>
              <a:t>π</a:t>
            </a:r>
            <a:r>
              <a:rPr lang="en-US" sz="3500" dirty="0">
                <a:solidFill>
                  <a:srgbClr val="FFFF00"/>
                </a:solidFill>
                <a:latin typeface="Comic Sans MS" panose="030F0702030302020204" pitchFamily="66" charset="0"/>
              </a:rPr>
              <a:t>r </a:t>
            </a:r>
            <a:r>
              <a:rPr lang="en-US" sz="35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dr</a:t>
            </a:r>
            <a:r>
              <a:rPr lang="en-US" sz="3500" dirty="0">
                <a:solidFill>
                  <a:srgbClr val="FFFF00"/>
                </a:solidFill>
                <a:latin typeface="Comic Sans MS" panose="030F0702030302020204" pitchFamily="66" charset="0"/>
              </a:rPr>
              <a:t>/dt</a:t>
            </a:r>
            <a:endParaRPr lang="en-US" sz="35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5: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10414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dA</a:t>
            </a:r>
            <a:r>
              <a:rPr lang="en-US" sz="3500" dirty="0"/>
              <a:t>/dt = 2</a:t>
            </a:r>
            <a:r>
              <a:rPr lang="el-GR" sz="3500" b="0" dirty="0">
                <a:latin typeface="Comic Sans MS" panose="030F0702030302020204" pitchFamily="66" charset="0"/>
              </a:rPr>
              <a:t>π</a:t>
            </a:r>
            <a:r>
              <a:rPr lang="en-US" sz="3500" dirty="0">
                <a:latin typeface="Comic Sans MS" panose="030F0702030302020204" pitchFamily="66" charset="0"/>
              </a:rPr>
              <a:t>r </a:t>
            </a:r>
            <a:r>
              <a:rPr lang="en-US" sz="3500" dirty="0" err="1">
                <a:latin typeface="Comic Sans MS" panose="030F0702030302020204" pitchFamily="66" charset="0"/>
              </a:rPr>
              <a:t>dr</a:t>
            </a:r>
            <a:r>
              <a:rPr lang="en-US" sz="3500" dirty="0">
                <a:latin typeface="Comic Sans MS" panose="030F0702030302020204" pitchFamily="66" charset="0"/>
              </a:rPr>
              <a:t>/dt</a:t>
            </a:r>
            <a:endParaRPr lang="en-US" sz="35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5: </a:t>
            </a:r>
            <a:r>
              <a:rPr lang="en-US" sz="3500" dirty="0" err="1"/>
              <a:t>dA</a:t>
            </a:r>
            <a:r>
              <a:rPr lang="en-US" sz="3500" dirty="0"/>
              <a:t>/dt = 2</a:t>
            </a:r>
            <a:r>
              <a:rPr lang="el-GR" sz="3500" b="0" dirty="0">
                <a:latin typeface="Comic Sans MS" panose="030F0702030302020204" pitchFamily="66" charset="0"/>
              </a:rPr>
              <a:t>π</a:t>
            </a:r>
            <a:r>
              <a:rPr lang="en-US" sz="3500" dirty="0">
                <a:latin typeface="Comic Sans MS" panose="030F0702030302020204" pitchFamily="66" charset="0"/>
              </a:rPr>
              <a:t>(20) (10)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latin typeface="Comic Sans MS" panose="030F0702030302020204" pitchFamily="66" charset="0"/>
              </a:rPr>
              <a:t>			   ≈ 1256.64 ? </a:t>
            </a: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6D279C-E380-44A7-B5C5-85A6A85BFACD}"/>
              </a:ext>
            </a:extLst>
          </p:cNvPr>
          <p:cNvCxnSpPr>
            <a:cxnSpLocks/>
          </p:cNvCxnSpPr>
          <p:nvPr/>
        </p:nvCxnSpPr>
        <p:spPr>
          <a:xfrm flipH="1" flipV="1">
            <a:off x="2819400" y="4038600"/>
            <a:ext cx="304800" cy="233597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E2CAB8-066A-4829-BD60-5ADE9F2C879A}"/>
              </a:ext>
            </a:extLst>
          </p:cNvPr>
          <p:cNvCxnSpPr>
            <a:cxnSpLocks/>
          </p:cNvCxnSpPr>
          <p:nvPr/>
        </p:nvCxnSpPr>
        <p:spPr>
          <a:xfrm flipV="1">
            <a:off x="3983011" y="2438400"/>
            <a:ext cx="360389" cy="171018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8594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dA</a:t>
            </a:r>
            <a:r>
              <a:rPr lang="en-US" sz="3500" dirty="0"/>
              <a:t>/dt = 2</a:t>
            </a:r>
            <a:r>
              <a:rPr lang="el-GR" sz="3500" b="0" dirty="0">
                <a:latin typeface="Comic Sans MS" panose="030F0702030302020204" pitchFamily="66" charset="0"/>
              </a:rPr>
              <a:t>π</a:t>
            </a:r>
            <a:r>
              <a:rPr lang="en-US" sz="3500" dirty="0">
                <a:latin typeface="Comic Sans MS" panose="030F0702030302020204" pitchFamily="66" charset="0"/>
              </a:rPr>
              <a:t>r </a:t>
            </a:r>
            <a:r>
              <a:rPr lang="en-US" sz="3500" dirty="0" err="1">
                <a:latin typeface="Comic Sans MS" panose="030F0702030302020204" pitchFamily="66" charset="0"/>
              </a:rPr>
              <a:t>dr</a:t>
            </a:r>
            <a:r>
              <a:rPr lang="en-US" sz="3500" dirty="0">
                <a:latin typeface="Comic Sans MS" panose="030F0702030302020204" pitchFamily="66" charset="0"/>
              </a:rPr>
              <a:t>/dt</a:t>
            </a:r>
            <a:endParaRPr lang="en-US" sz="35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dA</a:t>
            </a:r>
            <a:r>
              <a:rPr lang="en-US" sz="3500" dirty="0"/>
              <a:t>/dt </a:t>
            </a:r>
            <a:r>
              <a:rPr lang="en-US" sz="3500" dirty="0">
                <a:latin typeface="Comic Sans MS" panose="030F0702030302020204" pitchFamily="66" charset="0"/>
              </a:rPr>
              <a:t>≈ </a:t>
            </a:r>
            <a:r>
              <a:rPr lang="en-US" sz="3500" dirty="0">
                <a:solidFill>
                  <a:srgbClr val="FFFF00"/>
                </a:solidFill>
                <a:latin typeface="Comic Sans MS" panose="030F0702030302020204" pitchFamily="66" charset="0"/>
              </a:rPr>
              <a:t>1256.64 m</a:t>
            </a:r>
            <a:r>
              <a:rPr lang="en-US" sz="3500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en-US" sz="3500" dirty="0">
                <a:solidFill>
                  <a:srgbClr val="FFFF00"/>
                </a:solidFill>
                <a:latin typeface="Comic Sans MS" panose="030F0702030302020204" pitchFamily="66" charset="0"/>
              </a:rPr>
              <a:t>/min </a:t>
            </a:r>
            <a:r>
              <a:rPr lang="en-US" sz="3500" dirty="0">
                <a:latin typeface="Comic Sans MS" panose="030F0702030302020204" pitchFamily="66" charset="0"/>
              </a:rPr>
              <a:t> </a:t>
            </a: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6D279C-E380-44A7-B5C5-85A6A85BFACD}"/>
              </a:ext>
            </a:extLst>
          </p:cNvPr>
          <p:cNvCxnSpPr>
            <a:cxnSpLocks/>
          </p:cNvCxnSpPr>
          <p:nvPr/>
        </p:nvCxnSpPr>
        <p:spPr>
          <a:xfrm flipH="1" flipV="1">
            <a:off x="2819400" y="4038600"/>
            <a:ext cx="304800" cy="233597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E2CAB8-066A-4829-BD60-5ADE9F2C879A}"/>
              </a:ext>
            </a:extLst>
          </p:cNvPr>
          <p:cNvCxnSpPr>
            <a:cxnSpLocks/>
          </p:cNvCxnSpPr>
          <p:nvPr/>
        </p:nvCxnSpPr>
        <p:spPr>
          <a:xfrm flipV="1">
            <a:off x="3983011" y="2438400"/>
            <a:ext cx="360389" cy="171018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67991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3367899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054C91-8D16-4C23-A5BC-639A4ECD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98" y="4415995"/>
            <a:ext cx="3755312" cy="2394097"/>
          </a:xfrm>
          <a:prstGeom prst="rect">
            <a:avLst/>
          </a:prstGeom>
        </p:spPr>
      </p:pic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Car B starts 30 miles directly east of car A and begins moving west at 90 mph. At the same moment car A begins moving north at 60 mph. At what rate is the distance between the cars changing after t=1/3 hr.?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1: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2: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https://www.math.ucdavis.edu/~kouba/CalcOneDIRECTORY/relatedratesdirectory/solution15.html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5C580-9A3B-4C4D-9314-2408E58F2CAF}"/>
              </a:ext>
            </a:extLst>
          </p:cNvPr>
          <p:cNvSpPr txBox="1"/>
          <p:nvPr/>
        </p:nvSpPr>
        <p:spPr>
          <a:xfrm>
            <a:off x="5715000" y="4516461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dy</a:t>
            </a:r>
            <a:r>
              <a:rPr lang="en-US" dirty="0">
                <a:solidFill>
                  <a:srgbClr val="FFC000"/>
                </a:solidFill>
              </a:rPr>
              <a:t>/dt = </a:t>
            </a:r>
          </a:p>
          <a:p>
            <a:r>
              <a:rPr lang="en-US" dirty="0">
                <a:solidFill>
                  <a:srgbClr val="FFC000"/>
                </a:solidFill>
              </a:rPr>
              <a:t>60mph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80E3A-A092-4367-B3A7-8A77771D5F14}"/>
              </a:ext>
            </a:extLst>
          </p:cNvPr>
          <p:cNvSpPr txBox="1"/>
          <p:nvPr/>
        </p:nvSpPr>
        <p:spPr>
          <a:xfrm>
            <a:off x="7445115" y="5696634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dx/dt = </a:t>
            </a:r>
          </a:p>
          <a:p>
            <a:r>
              <a:rPr lang="en-US" dirty="0">
                <a:solidFill>
                  <a:srgbClr val="FFC000"/>
                </a:solidFill>
              </a:rPr>
              <a:t>-90mph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922BAF-EF66-4DC5-A94F-BBCB9A1A8047}"/>
              </a:ext>
            </a:extLst>
          </p:cNvPr>
          <p:cNvCxnSpPr>
            <a:cxnSpLocks/>
          </p:cNvCxnSpPr>
          <p:nvPr/>
        </p:nvCxnSpPr>
        <p:spPr>
          <a:xfrm flipH="1" flipV="1">
            <a:off x="5711806" y="4839626"/>
            <a:ext cx="1524" cy="30198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C8EDC1-75AD-42C1-A768-7275F6902E1B}"/>
              </a:ext>
            </a:extLst>
          </p:cNvPr>
          <p:cNvCxnSpPr>
            <a:cxnSpLocks/>
          </p:cNvCxnSpPr>
          <p:nvPr/>
        </p:nvCxnSpPr>
        <p:spPr>
          <a:xfrm flipH="1">
            <a:off x="7191240" y="6365174"/>
            <a:ext cx="230124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226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054C91-8D16-4C23-A5BC-639A4ECD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98" y="4415995"/>
            <a:ext cx="3755312" cy="2394097"/>
          </a:xfrm>
          <a:prstGeom prst="rect">
            <a:avLst/>
          </a:prstGeom>
        </p:spPr>
      </p:pic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Car B starts 30 miles directly east of car A and begins moving west at 90 mph. At the same moment car A begins moving north at 60 mph. At what rate is the distance between the cars changing after t=1/3 hr.?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2: </a:t>
            </a:r>
            <a:r>
              <a:rPr lang="en-US" sz="3500" dirty="0" err="1">
                <a:solidFill>
                  <a:srgbClr val="FFFF00"/>
                </a:solidFill>
                <a:ea typeface="Times New Roman" panose="02020603050405020304" pitchFamily="18" charset="0"/>
              </a:rPr>
              <a:t>dz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/dt</a:t>
            </a:r>
            <a:endParaRPr lang="en-US" sz="3500" dirty="0">
              <a:solidFill>
                <a:srgbClr val="FFFF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3: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https://www.math.ucdavis.edu/~kouba/CalcOneDIRECTORY/relatedratesdirectory/solution15.html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5C580-9A3B-4C4D-9314-2408E58F2CAF}"/>
              </a:ext>
            </a:extLst>
          </p:cNvPr>
          <p:cNvSpPr txBox="1"/>
          <p:nvPr/>
        </p:nvSpPr>
        <p:spPr>
          <a:xfrm>
            <a:off x="5715000" y="4516461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dy</a:t>
            </a:r>
            <a:r>
              <a:rPr lang="en-US" dirty="0">
                <a:solidFill>
                  <a:srgbClr val="FFC000"/>
                </a:solidFill>
              </a:rPr>
              <a:t>/dt = </a:t>
            </a:r>
          </a:p>
          <a:p>
            <a:r>
              <a:rPr lang="en-US" dirty="0">
                <a:solidFill>
                  <a:srgbClr val="FFC000"/>
                </a:solidFill>
              </a:rPr>
              <a:t>60mph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80E3A-A092-4367-B3A7-8A77771D5F14}"/>
              </a:ext>
            </a:extLst>
          </p:cNvPr>
          <p:cNvSpPr txBox="1"/>
          <p:nvPr/>
        </p:nvSpPr>
        <p:spPr>
          <a:xfrm>
            <a:off x="7445115" y="5696634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dx/dt = </a:t>
            </a:r>
          </a:p>
          <a:p>
            <a:r>
              <a:rPr lang="en-US" dirty="0">
                <a:solidFill>
                  <a:srgbClr val="FFC000"/>
                </a:solidFill>
              </a:rPr>
              <a:t>-90mph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922BAF-EF66-4DC5-A94F-BBCB9A1A8047}"/>
              </a:ext>
            </a:extLst>
          </p:cNvPr>
          <p:cNvCxnSpPr>
            <a:cxnSpLocks/>
          </p:cNvCxnSpPr>
          <p:nvPr/>
        </p:nvCxnSpPr>
        <p:spPr>
          <a:xfrm flipH="1" flipV="1">
            <a:off x="5711806" y="4839626"/>
            <a:ext cx="1524" cy="30198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C8EDC1-75AD-42C1-A768-7275F6902E1B}"/>
              </a:ext>
            </a:extLst>
          </p:cNvPr>
          <p:cNvCxnSpPr>
            <a:cxnSpLocks/>
          </p:cNvCxnSpPr>
          <p:nvPr/>
        </p:nvCxnSpPr>
        <p:spPr>
          <a:xfrm flipH="1">
            <a:off x="7191240" y="6365174"/>
            <a:ext cx="230124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709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054C91-8D16-4C23-A5BC-639A4ECD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98" y="4415995"/>
            <a:ext cx="3755312" cy="2394097"/>
          </a:xfrm>
          <a:prstGeom prst="rect">
            <a:avLst/>
          </a:prstGeom>
        </p:spPr>
      </p:pic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Car B starts 30 miles directly east of car A and begins moving west at 90 mph. At the same moment car A begins moving north at 60 mph. At what rate is the distance between the cars changing after t=1/3 hr.?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3: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x</a:t>
            </a:r>
            <a:r>
              <a:rPr lang="en-US" sz="3500" baseline="30000" dirty="0">
                <a:solidFill>
                  <a:srgbClr val="FFFF00"/>
                </a:solidFill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y</a:t>
            </a:r>
            <a:r>
              <a:rPr lang="en-US" sz="3500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z</a:t>
            </a:r>
            <a:r>
              <a:rPr lang="en-US" sz="3500" baseline="30000" dirty="0">
                <a:solidFill>
                  <a:srgbClr val="FFFF00"/>
                </a:solidFill>
              </a:rPr>
              <a:t>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4: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https://www.math.ucdavis.edu/~kouba/CalcOneDIRECTORY/relatedratesdirectory/solution15.html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5C580-9A3B-4C4D-9314-2408E58F2CAF}"/>
              </a:ext>
            </a:extLst>
          </p:cNvPr>
          <p:cNvSpPr txBox="1"/>
          <p:nvPr/>
        </p:nvSpPr>
        <p:spPr>
          <a:xfrm>
            <a:off x="5715000" y="4516461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dy</a:t>
            </a:r>
            <a:r>
              <a:rPr lang="en-US" dirty="0">
                <a:solidFill>
                  <a:srgbClr val="FFC000"/>
                </a:solidFill>
              </a:rPr>
              <a:t>/dt = </a:t>
            </a:r>
          </a:p>
          <a:p>
            <a:r>
              <a:rPr lang="en-US" dirty="0">
                <a:solidFill>
                  <a:srgbClr val="FFC000"/>
                </a:solidFill>
              </a:rPr>
              <a:t>60mph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80E3A-A092-4367-B3A7-8A77771D5F14}"/>
              </a:ext>
            </a:extLst>
          </p:cNvPr>
          <p:cNvSpPr txBox="1"/>
          <p:nvPr/>
        </p:nvSpPr>
        <p:spPr>
          <a:xfrm>
            <a:off x="7445115" y="5696634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dx/dt = </a:t>
            </a:r>
          </a:p>
          <a:p>
            <a:r>
              <a:rPr lang="en-US" dirty="0">
                <a:solidFill>
                  <a:srgbClr val="FFC000"/>
                </a:solidFill>
              </a:rPr>
              <a:t>-90mph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922BAF-EF66-4DC5-A94F-BBCB9A1A8047}"/>
              </a:ext>
            </a:extLst>
          </p:cNvPr>
          <p:cNvCxnSpPr>
            <a:cxnSpLocks/>
          </p:cNvCxnSpPr>
          <p:nvPr/>
        </p:nvCxnSpPr>
        <p:spPr>
          <a:xfrm flipH="1" flipV="1">
            <a:off x="5711806" y="4839626"/>
            <a:ext cx="1524" cy="30198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C8EDC1-75AD-42C1-A768-7275F6902E1B}"/>
              </a:ext>
            </a:extLst>
          </p:cNvPr>
          <p:cNvCxnSpPr>
            <a:cxnSpLocks/>
          </p:cNvCxnSpPr>
          <p:nvPr/>
        </p:nvCxnSpPr>
        <p:spPr>
          <a:xfrm flipH="1">
            <a:off x="7191240" y="6365174"/>
            <a:ext cx="230124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236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054C91-8D16-4C23-A5BC-639A4ECD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98" y="4415995"/>
            <a:ext cx="3755312" cy="2394097"/>
          </a:xfrm>
          <a:prstGeom prst="rect">
            <a:avLst/>
          </a:prstGeom>
        </p:spPr>
      </p:pic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Car B starts 30 miles directly east of car A and begins moving west at 90 mph. At the same moment car A begins moving north at 60 mph. At what rate is the distance between the cars changing after t=1/3 hr.?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x</a:t>
            </a:r>
            <a:r>
              <a:rPr lang="en-US" sz="3500" baseline="30000" dirty="0">
                <a:ea typeface="Times New Roman" panose="02020603050405020304" pitchFamily="18" charset="0"/>
              </a:rPr>
              <a:t>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+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y</a:t>
            </a:r>
            <a:r>
              <a:rPr lang="en-US" sz="3500" baseline="30000" dirty="0"/>
              <a:t>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z</a:t>
            </a:r>
            <a:r>
              <a:rPr lang="en-US" sz="3500" baseline="30000" dirty="0"/>
              <a:t>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4: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2x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dx/dt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2y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ea typeface="Times New Roman" panose="02020603050405020304" pitchFamily="18" charset="0"/>
              </a:rPr>
              <a:t>dy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/dt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2z </a:t>
            </a:r>
            <a:r>
              <a:rPr lang="en-US" sz="3500" dirty="0" err="1">
                <a:solidFill>
                  <a:srgbClr val="FFFF00"/>
                </a:solidFill>
                <a:ea typeface="Times New Roman" panose="02020603050405020304" pitchFamily="18" charset="0"/>
              </a:rPr>
              <a:t>dz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dx/dt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ea typeface="Times New Roman" panose="02020603050405020304" pitchFamily="18" charset="0"/>
              </a:rPr>
              <a:t>dy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/dt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z </a:t>
            </a:r>
            <a:r>
              <a:rPr lang="en-US" sz="3500" dirty="0" err="1">
                <a:solidFill>
                  <a:srgbClr val="FFFF00"/>
                </a:solidFill>
                <a:ea typeface="Times New Roman" panose="02020603050405020304" pitchFamily="18" charset="0"/>
              </a:rPr>
              <a:t>dz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/dt</a:t>
            </a:r>
            <a:endParaRPr lang="en-US" sz="35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5: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https://www.math.ucdavis.edu/~kouba/CalcOneDIRECTORY/relatedratesdirectory/solution15.html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5C580-9A3B-4C4D-9314-2408E58F2CAF}"/>
              </a:ext>
            </a:extLst>
          </p:cNvPr>
          <p:cNvSpPr txBox="1"/>
          <p:nvPr/>
        </p:nvSpPr>
        <p:spPr>
          <a:xfrm>
            <a:off x="5715000" y="4516461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dy</a:t>
            </a:r>
            <a:r>
              <a:rPr lang="en-US" dirty="0">
                <a:solidFill>
                  <a:srgbClr val="FFC000"/>
                </a:solidFill>
              </a:rPr>
              <a:t>/dt = </a:t>
            </a:r>
          </a:p>
          <a:p>
            <a:r>
              <a:rPr lang="en-US" dirty="0">
                <a:solidFill>
                  <a:srgbClr val="FFC000"/>
                </a:solidFill>
              </a:rPr>
              <a:t>60mph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80E3A-A092-4367-B3A7-8A77771D5F14}"/>
              </a:ext>
            </a:extLst>
          </p:cNvPr>
          <p:cNvSpPr txBox="1"/>
          <p:nvPr/>
        </p:nvSpPr>
        <p:spPr>
          <a:xfrm>
            <a:off x="7445115" y="5696634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dx/dt = </a:t>
            </a:r>
          </a:p>
          <a:p>
            <a:r>
              <a:rPr lang="en-US" dirty="0">
                <a:solidFill>
                  <a:srgbClr val="FFC000"/>
                </a:solidFill>
              </a:rPr>
              <a:t>-90mph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922BAF-EF66-4DC5-A94F-BBCB9A1A8047}"/>
              </a:ext>
            </a:extLst>
          </p:cNvPr>
          <p:cNvCxnSpPr>
            <a:cxnSpLocks/>
          </p:cNvCxnSpPr>
          <p:nvPr/>
        </p:nvCxnSpPr>
        <p:spPr>
          <a:xfrm flipH="1" flipV="1">
            <a:off x="5711806" y="4839626"/>
            <a:ext cx="1524" cy="30198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C8EDC1-75AD-42C1-A768-7275F6902E1B}"/>
              </a:ext>
            </a:extLst>
          </p:cNvPr>
          <p:cNvCxnSpPr>
            <a:cxnSpLocks/>
          </p:cNvCxnSpPr>
          <p:nvPr/>
        </p:nvCxnSpPr>
        <p:spPr>
          <a:xfrm flipH="1">
            <a:off x="7191240" y="6365174"/>
            <a:ext cx="230124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464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054C91-8D16-4C23-A5BC-639A4ECD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98" y="4415995"/>
            <a:ext cx="3755312" cy="2394097"/>
          </a:xfrm>
          <a:prstGeom prst="rect">
            <a:avLst/>
          </a:prstGeom>
        </p:spPr>
      </p:pic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Car B starts 30 miles directly east of car A and begins moving west at 90 mph. At the same moment car A begins moving north at 60 mph. At what rate is the distance between the cars changing after t=1/3 hr.?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x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dx/dt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+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y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ea typeface="Times New Roman" panose="02020603050405020304" pitchFamily="18" charset="0"/>
              </a:rPr>
              <a:t>dy</a:t>
            </a:r>
            <a:r>
              <a:rPr lang="en-US" sz="3500" dirty="0">
                <a:ea typeface="Times New Roman" panose="02020603050405020304" pitchFamily="18" charset="0"/>
              </a:rPr>
              <a:t>/dt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z </a:t>
            </a:r>
            <a:r>
              <a:rPr lang="en-US" sz="3500" dirty="0" err="1">
                <a:ea typeface="Times New Roman" panose="02020603050405020304" pitchFamily="18" charset="0"/>
              </a:rPr>
              <a:t>dz</a:t>
            </a:r>
            <a:r>
              <a:rPr lang="en-US" sz="3500" dirty="0">
                <a:ea typeface="Times New Roman" panose="02020603050405020304" pitchFamily="18" charset="0"/>
              </a:rPr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5: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x(-90)+y(60)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z </a:t>
            </a:r>
            <a:r>
              <a:rPr lang="en-US" sz="3500" dirty="0" err="1">
                <a:ea typeface="Times New Roman" panose="02020603050405020304" pitchFamily="18" charset="0"/>
              </a:rPr>
              <a:t>dz</a:t>
            </a:r>
            <a:r>
              <a:rPr lang="en-US" sz="3500" dirty="0">
                <a:ea typeface="Times New Roman" panose="02020603050405020304" pitchFamily="18" charset="0"/>
              </a:rPr>
              <a:t>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https://www.math.ucdavis.edu/~kouba/CalcOneDIRECTORY/relatedratesdirectory/solution15.html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5C580-9A3B-4C4D-9314-2408E58F2CAF}"/>
              </a:ext>
            </a:extLst>
          </p:cNvPr>
          <p:cNvSpPr txBox="1"/>
          <p:nvPr/>
        </p:nvSpPr>
        <p:spPr>
          <a:xfrm>
            <a:off x="5715000" y="4516461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dy</a:t>
            </a:r>
            <a:r>
              <a:rPr lang="en-US" dirty="0">
                <a:solidFill>
                  <a:srgbClr val="FFC000"/>
                </a:solidFill>
              </a:rPr>
              <a:t>/dt = </a:t>
            </a:r>
          </a:p>
          <a:p>
            <a:r>
              <a:rPr lang="en-US" dirty="0">
                <a:solidFill>
                  <a:srgbClr val="FFC000"/>
                </a:solidFill>
              </a:rPr>
              <a:t>60mph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80E3A-A092-4367-B3A7-8A77771D5F14}"/>
              </a:ext>
            </a:extLst>
          </p:cNvPr>
          <p:cNvSpPr txBox="1"/>
          <p:nvPr/>
        </p:nvSpPr>
        <p:spPr>
          <a:xfrm>
            <a:off x="7445115" y="5696634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dx/dt = </a:t>
            </a:r>
          </a:p>
          <a:p>
            <a:r>
              <a:rPr lang="en-US" dirty="0">
                <a:solidFill>
                  <a:srgbClr val="FFC000"/>
                </a:solidFill>
              </a:rPr>
              <a:t>-90mph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922BAF-EF66-4DC5-A94F-BBCB9A1A8047}"/>
              </a:ext>
            </a:extLst>
          </p:cNvPr>
          <p:cNvCxnSpPr>
            <a:cxnSpLocks/>
          </p:cNvCxnSpPr>
          <p:nvPr/>
        </p:nvCxnSpPr>
        <p:spPr>
          <a:xfrm flipH="1" flipV="1">
            <a:off x="5711806" y="4839626"/>
            <a:ext cx="1524" cy="30198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C8EDC1-75AD-42C1-A768-7275F6902E1B}"/>
              </a:ext>
            </a:extLst>
          </p:cNvPr>
          <p:cNvCxnSpPr>
            <a:cxnSpLocks/>
          </p:cNvCxnSpPr>
          <p:nvPr/>
        </p:nvCxnSpPr>
        <p:spPr>
          <a:xfrm flipH="1">
            <a:off x="7191240" y="6365174"/>
            <a:ext cx="230124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DE7DC2-4DA5-4088-92B3-B533331F0E20}"/>
              </a:ext>
            </a:extLst>
          </p:cNvPr>
          <p:cNvSpPr txBox="1"/>
          <p:nvPr/>
        </p:nvSpPr>
        <p:spPr>
          <a:xfrm>
            <a:off x="4101660" y="5565246"/>
            <a:ext cx="1770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CCFFFF"/>
                </a:solidFill>
              </a:rPr>
              <a:t>(the thing we’re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CCFFFF"/>
                </a:solidFill>
              </a:rPr>
              <a:t>looking for)</a:t>
            </a:r>
          </a:p>
        </p:txBody>
      </p:sp>
    </p:spTree>
    <p:extLst>
      <p:ext uri="{BB962C8B-B14F-4D97-AF65-F5344CB8AC3E}">
        <p14:creationId xmlns:p14="http://schemas.microsoft.com/office/powerpoint/2010/main" val="41519491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054C91-8D16-4C23-A5BC-639A4ECD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98" y="4415995"/>
            <a:ext cx="3755312" cy="2394097"/>
          </a:xfrm>
          <a:prstGeom prst="rect">
            <a:avLst/>
          </a:prstGeom>
        </p:spPr>
      </p:pic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Car B starts 30 miles directly east of car A and begins moving west at 90 mph. At the same moment car A begins moving north at 60 mph. At what rate is the distance between the cars changing after t=1/3 hr.?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5: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x = 1/3 </a:t>
            </a:r>
            <a:r>
              <a:rPr lang="en-US" altLang="en-US" sz="3600" dirty="0"/>
              <a:t>×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  <a:cs typeface="Arial" panose="020B0604020202020204" pitchFamily="34" charset="0"/>
              </a:rPr>
              <a:t>(-90) = -30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But B started at 30, so: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x = 30 – 30 = 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https://www.math.ucdavis.edu/~kouba/CalcOneDIRECTORY/relatedratesdirectory/solution15.html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5C580-9A3B-4C4D-9314-2408E58F2CAF}"/>
              </a:ext>
            </a:extLst>
          </p:cNvPr>
          <p:cNvSpPr txBox="1"/>
          <p:nvPr/>
        </p:nvSpPr>
        <p:spPr>
          <a:xfrm>
            <a:off x="5715000" y="4516461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dy</a:t>
            </a:r>
            <a:r>
              <a:rPr lang="en-US" dirty="0">
                <a:solidFill>
                  <a:srgbClr val="FFC000"/>
                </a:solidFill>
              </a:rPr>
              <a:t>/dt = </a:t>
            </a:r>
          </a:p>
          <a:p>
            <a:r>
              <a:rPr lang="en-US" dirty="0">
                <a:solidFill>
                  <a:srgbClr val="FFC000"/>
                </a:solidFill>
              </a:rPr>
              <a:t>60mph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80E3A-A092-4367-B3A7-8A77771D5F14}"/>
              </a:ext>
            </a:extLst>
          </p:cNvPr>
          <p:cNvSpPr txBox="1"/>
          <p:nvPr/>
        </p:nvSpPr>
        <p:spPr>
          <a:xfrm>
            <a:off x="7445115" y="5696634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dx/dt = </a:t>
            </a:r>
          </a:p>
          <a:p>
            <a:r>
              <a:rPr lang="en-US" dirty="0">
                <a:solidFill>
                  <a:srgbClr val="FFC000"/>
                </a:solidFill>
              </a:rPr>
              <a:t>-90mph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922BAF-EF66-4DC5-A94F-BBCB9A1A8047}"/>
              </a:ext>
            </a:extLst>
          </p:cNvPr>
          <p:cNvCxnSpPr>
            <a:cxnSpLocks/>
          </p:cNvCxnSpPr>
          <p:nvPr/>
        </p:nvCxnSpPr>
        <p:spPr>
          <a:xfrm flipH="1" flipV="1">
            <a:off x="5711806" y="4839626"/>
            <a:ext cx="1524" cy="30198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C8EDC1-75AD-42C1-A768-7275F6902E1B}"/>
              </a:ext>
            </a:extLst>
          </p:cNvPr>
          <p:cNvCxnSpPr>
            <a:cxnSpLocks/>
          </p:cNvCxnSpPr>
          <p:nvPr/>
        </p:nvCxnSpPr>
        <p:spPr>
          <a:xfrm flipH="1">
            <a:off x="7191240" y="6365174"/>
            <a:ext cx="230124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6B0365-E474-40F4-9F45-B2D623178514}"/>
              </a:ext>
            </a:extLst>
          </p:cNvPr>
          <p:cNvCxnSpPr>
            <a:cxnSpLocks/>
          </p:cNvCxnSpPr>
          <p:nvPr/>
        </p:nvCxnSpPr>
        <p:spPr>
          <a:xfrm flipV="1">
            <a:off x="2029605" y="5481286"/>
            <a:ext cx="2264365" cy="340881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C09CD6-65FA-48D1-A5B6-6AA17FAE44DA}"/>
              </a:ext>
            </a:extLst>
          </p:cNvPr>
          <p:cNvCxnSpPr>
            <a:cxnSpLocks/>
          </p:cNvCxnSpPr>
          <p:nvPr/>
        </p:nvCxnSpPr>
        <p:spPr>
          <a:xfrm flipV="1">
            <a:off x="3161787" y="5029200"/>
            <a:ext cx="1562613" cy="775252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6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4E8322BA-9B28-4212-A0EE-6DCAE25F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Extrema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143BC64B-1D5D-4BBC-8D8D-5FE786944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max will occur where the first derivative is </a:t>
            </a:r>
            <a:r>
              <a:rPr lang="en-US" altLang="en-US" dirty="0">
                <a:solidFill>
                  <a:srgbClr val="FFC000"/>
                </a:solidFill>
              </a:rPr>
              <a:t>zero</a:t>
            </a:r>
            <a:r>
              <a:rPr lang="en-US" altLang="en-US" dirty="0"/>
              <a:t> and the derivatives on the left side are </a:t>
            </a:r>
            <a:r>
              <a:rPr lang="en-US" altLang="en-US" dirty="0">
                <a:solidFill>
                  <a:srgbClr val="00B0F0"/>
                </a:solidFill>
              </a:rPr>
              <a:t>positive</a:t>
            </a:r>
            <a:r>
              <a:rPr lang="en-US" altLang="en-US" dirty="0"/>
              <a:t> while the derivatives on the right side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 </a:t>
            </a:r>
            <a:r>
              <a:rPr lang="en-US" altLang="en-US" dirty="0">
                <a:solidFill>
                  <a:srgbClr val="FF0000"/>
                </a:solidFill>
              </a:rPr>
              <a:t>negative</a:t>
            </a: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E6E26-B5EA-4069-8D10-843DB4FF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144" y="3647149"/>
            <a:ext cx="4540656" cy="313465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FAD7438-28EC-492D-AAC4-469E24FDD356}"/>
              </a:ext>
            </a:extLst>
          </p:cNvPr>
          <p:cNvSpPr/>
          <p:nvPr/>
        </p:nvSpPr>
        <p:spPr>
          <a:xfrm>
            <a:off x="4598889" y="4302489"/>
            <a:ext cx="4436176" cy="1353711"/>
          </a:xfrm>
          <a:custGeom>
            <a:avLst/>
            <a:gdLst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71700 w 2326481"/>
              <a:gd name="connsiteY47" fmla="*/ 276225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6712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2493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69069 w 2326481"/>
              <a:gd name="connsiteY7" fmla="*/ 307181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19337"/>
              <a:gd name="connsiteY0" fmla="*/ 611981 h 919514"/>
              <a:gd name="connsiteX1" fmla="*/ 30956 w 2319337"/>
              <a:gd name="connsiteY1" fmla="*/ 516731 h 919514"/>
              <a:gd name="connsiteX2" fmla="*/ 45243 w 2319337"/>
              <a:gd name="connsiteY2" fmla="*/ 478631 h 919514"/>
              <a:gd name="connsiteX3" fmla="*/ 69056 w 2319337"/>
              <a:gd name="connsiteY3" fmla="*/ 435769 h 919514"/>
              <a:gd name="connsiteX4" fmla="*/ 92868 w 2319337"/>
              <a:gd name="connsiteY4" fmla="*/ 395287 h 919514"/>
              <a:gd name="connsiteX5" fmla="*/ 116681 w 2319337"/>
              <a:gd name="connsiteY5" fmla="*/ 364331 h 919514"/>
              <a:gd name="connsiteX6" fmla="*/ 140493 w 2319337"/>
              <a:gd name="connsiteY6" fmla="*/ 330994 h 919514"/>
              <a:gd name="connsiteX7" fmla="*/ 164306 w 2319337"/>
              <a:gd name="connsiteY7" fmla="*/ 302418 h 919514"/>
              <a:gd name="connsiteX8" fmla="*/ 183356 w 2319337"/>
              <a:gd name="connsiteY8" fmla="*/ 278606 h 919514"/>
              <a:gd name="connsiteX9" fmla="*/ 209550 w 2319337"/>
              <a:gd name="connsiteY9" fmla="*/ 250031 h 919514"/>
              <a:gd name="connsiteX10" fmla="*/ 235743 w 2319337"/>
              <a:gd name="connsiteY10" fmla="*/ 223837 h 919514"/>
              <a:gd name="connsiteX11" fmla="*/ 259556 w 2319337"/>
              <a:gd name="connsiteY11" fmla="*/ 204787 h 919514"/>
              <a:gd name="connsiteX12" fmla="*/ 283368 w 2319337"/>
              <a:gd name="connsiteY12" fmla="*/ 185737 h 919514"/>
              <a:gd name="connsiteX13" fmla="*/ 314325 w 2319337"/>
              <a:gd name="connsiteY13" fmla="*/ 166687 h 919514"/>
              <a:gd name="connsiteX14" fmla="*/ 350044 w 2319337"/>
              <a:gd name="connsiteY14" fmla="*/ 154781 h 919514"/>
              <a:gd name="connsiteX15" fmla="*/ 383381 w 2319337"/>
              <a:gd name="connsiteY15" fmla="*/ 150018 h 919514"/>
              <a:gd name="connsiteX16" fmla="*/ 431006 w 2319337"/>
              <a:gd name="connsiteY16" fmla="*/ 161925 h 919514"/>
              <a:gd name="connsiteX17" fmla="*/ 478631 w 2319337"/>
              <a:gd name="connsiteY17" fmla="*/ 188118 h 919514"/>
              <a:gd name="connsiteX18" fmla="*/ 538162 w 2319337"/>
              <a:gd name="connsiteY18" fmla="*/ 233362 h 919514"/>
              <a:gd name="connsiteX19" fmla="*/ 590550 w 2319337"/>
              <a:gd name="connsiteY19" fmla="*/ 288131 h 919514"/>
              <a:gd name="connsiteX20" fmla="*/ 638174 w 2319337"/>
              <a:gd name="connsiteY20" fmla="*/ 345281 h 919514"/>
              <a:gd name="connsiteX21" fmla="*/ 707231 w 2319337"/>
              <a:gd name="connsiteY21" fmla="*/ 431006 h 919514"/>
              <a:gd name="connsiteX22" fmla="*/ 785812 w 2319337"/>
              <a:gd name="connsiteY22" fmla="*/ 528637 h 919514"/>
              <a:gd name="connsiteX23" fmla="*/ 871537 w 2319337"/>
              <a:gd name="connsiteY23" fmla="*/ 645318 h 919514"/>
              <a:gd name="connsiteX24" fmla="*/ 928687 w 2319337"/>
              <a:gd name="connsiteY24" fmla="*/ 723900 h 919514"/>
              <a:gd name="connsiteX25" fmla="*/ 992981 w 2319337"/>
              <a:gd name="connsiteY25" fmla="*/ 788193 h 919514"/>
              <a:gd name="connsiteX26" fmla="*/ 1035843 w 2319337"/>
              <a:gd name="connsiteY26" fmla="*/ 828675 h 919514"/>
              <a:gd name="connsiteX27" fmla="*/ 1104899 w 2319337"/>
              <a:gd name="connsiteY27" fmla="*/ 873918 h 919514"/>
              <a:gd name="connsiteX28" fmla="*/ 1150143 w 2319337"/>
              <a:gd name="connsiteY28" fmla="*/ 892968 h 919514"/>
              <a:gd name="connsiteX29" fmla="*/ 1200150 w 2319337"/>
              <a:gd name="connsiteY29" fmla="*/ 907256 h 919514"/>
              <a:gd name="connsiteX30" fmla="*/ 1233487 w 2319337"/>
              <a:gd name="connsiteY30" fmla="*/ 914400 h 919514"/>
              <a:gd name="connsiteX31" fmla="*/ 1281112 w 2319337"/>
              <a:gd name="connsiteY31" fmla="*/ 919162 h 919514"/>
              <a:gd name="connsiteX32" fmla="*/ 1316831 w 2319337"/>
              <a:gd name="connsiteY32" fmla="*/ 919162 h 919514"/>
              <a:gd name="connsiteX33" fmla="*/ 1345406 w 2319337"/>
              <a:gd name="connsiteY33" fmla="*/ 919162 h 919514"/>
              <a:gd name="connsiteX34" fmla="*/ 1385887 w 2319337"/>
              <a:gd name="connsiteY34" fmla="*/ 916781 h 919514"/>
              <a:gd name="connsiteX35" fmla="*/ 1438274 w 2319337"/>
              <a:gd name="connsiteY35" fmla="*/ 907256 h 919514"/>
              <a:gd name="connsiteX36" fmla="*/ 1507331 w 2319337"/>
              <a:gd name="connsiteY36" fmla="*/ 883443 h 919514"/>
              <a:gd name="connsiteX37" fmla="*/ 1559718 w 2319337"/>
              <a:gd name="connsiteY37" fmla="*/ 862012 h 919514"/>
              <a:gd name="connsiteX38" fmla="*/ 1612106 w 2319337"/>
              <a:gd name="connsiteY38" fmla="*/ 831056 h 919514"/>
              <a:gd name="connsiteX39" fmla="*/ 1666874 w 2319337"/>
              <a:gd name="connsiteY39" fmla="*/ 795337 h 919514"/>
              <a:gd name="connsiteX40" fmla="*/ 1721643 w 2319337"/>
              <a:gd name="connsiteY40" fmla="*/ 754856 h 919514"/>
              <a:gd name="connsiteX41" fmla="*/ 1776412 w 2319337"/>
              <a:gd name="connsiteY41" fmla="*/ 711993 h 919514"/>
              <a:gd name="connsiteX42" fmla="*/ 1821656 w 2319337"/>
              <a:gd name="connsiteY42" fmla="*/ 671512 h 919514"/>
              <a:gd name="connsiteX43" fmla="*/ 1888331 w 2319337"/>
              <a:gd name="connsiteY43" fmla="*/ 607218 h 919514"/>
              <a:gd name="connsiteX44" fmla="*/ 1947863 w 2319337"/>
              <a:gd name="connsiteY44" fmla="*/ 540543 h 919514"/>
              <a:gd name="connsiteX45" fmla="*/ 2026443 w 2319337"/>
              <a:gd name="connsiteY45" fmla="*/ 452438 h 919514"/>
              <a:gd name="connsiteX46" fmla="*/ 2088356 w 2319337"/>
              <a:gd name="connsiteY46" fmla="*/ 366712 h 919514"/>
              <a:gd name="connsiteX47" fmla="*/ 2162175 w 2319337"/>
              <a:gd name="connsiteY47" fmla="*/ 269082 h 919514"/>
              <a:gd name="connsiteX48" fmla="*/ 2221706 w 2319337"/>
              <a:gd name="connsiteY48" fmla="*/ 176212 h 919514"/>
              <a:gd name="connsiteX49" fmla="*/ 2264568 w 2319337"/>
              <a:gd name="connsiteY49" fmla="*/ 104775 h 919514"/>
              <a:gd name="connsiteX50" fmla="*/ 2319337 w 2319337"/>
              <a:gd name="connsiteY50" fmla="*/ 0 h 919514"/>
              <a:gd name="connsiteX51" fmla="*/ 2319337 w 2319337"/>
              <a:gd name="connsiteY51" fmla="*/ 0 h 919514"/>
              <a:gd name="connsiteX52" fmla="*/ 2319337 w 2319337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47624 w 2321718"/>
              <a:gd name="connsiteY2" fmla="*/ 478631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2387 w 2321718"/>
              <a:gd name="connsiteY2" fmla="*/ 481012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6681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21718" h="919514">
                <a:moveTo>
                  <a:pt x="0" y="611981"/>
                </a:moveTo>
                <a:cubicBezTo>
                  <a:pt x="14684" y="575468"/>
                  <a:pt x="25003" y="539353"/>
                  <a:pt x="33337" y="516731"/>
                </a:cubicBezTo>
                <a:cubicBezTo>
                  <a:pt x="41671" y="494109"/>
                  <a:pt x="43656" y="489744"/>
                  <a:pt x="50006" y="476250"/>
                </a:cubicBezTo>
                <a:cubicBezTo>
                  <a:pt x="56356" y="462756"/>
                  <a:pt x="63897" y="449263"/>
                  <a:pt x="71437" y="435769"/>
                </a:cubicBezTo>
                <a:cubicBezTo>
                  <a:pt x="78977" y="422275"/>
                  <a:pt x="87708" y="407193"/>
                  <a:pt x="95249" y="395287"/>
                </a:cubicBezTo>
                <a:cubicBezTo>
                  <a:pt x="102790" y="383381"/>
                  <a:pt x="108744" y="375047"/>
                  <a:pt x="116681" y="364331"/>
                </a:cubicBezTo>
                <a:cubicBezTo>
                  <a:pt x="124619" y="353616"/>
                  <a:pt x="134540" y="341313"/>
                  <a:pt x="142874" y="330994"/>
                </a:cubicBezTo>
                <a:cubicBezTo>
                  <a:pt x="151208" y="320675"/>
                  <a:pt x="159543" y="311149"/>
                  <a:pt x="166687" y="302418"/>
                </a:cubicBezTo>
                <a:cubicBezTo>
                  <a:pt x="173831" y="293687"/>
                  <a:pt x="178196" y="287337"/>
                  <a:pt x="185737" y="278606"/>
                </a:cubicBezTo>
                <a:cubicBezTo>
                  <a:pt x="193278" y="269875"/>
                  <a:pt x="203200" y="259159"/>
                  <a:pt x="211931" y="250031"/>
                </a:cubicBezTo>
                <a:cubicBezTo>
                  <a:pt x="220662" y="240903"/>
                  <a:pt x="229790" y="231378"/>
                  <a:pt x="238124" y="223837"/>
                </a:cubicBezTo>
                <a:cubicBezTo>
                  <a:pt x="246458" y="216296"/>
                  <a:pt x="254000" y="211137"/>
                  <a:pt x="261937" y="204787"/>
                </a:cubicBezTo>
                <a:cubicBezTo>
                  <a:pt x="269874" y="198437"/>
                  <a:pt x="276621" y="192087"/>
                  <a:pt x="285749" y="185737"/>
                </a:cubicBezTo>
                <a:cubicBezTo>
                  <a:pt x="294877" y="179387"/>
                  <a:pt x="305593" y="171846"/>
                  <a:pt x="316706" y="166687"/>
                </a:cubicBezTo>
                <a:cubicBezTo>
                  <a:pt x="327819" y="161528"/>
                  <a:pt x="340916" y="157559"/>
                  <a:pt x="352425" y="154781"/>
                </a:cubicBezTo>
                <a:cubicBezTo>
                  <a:pt x="363934" y="152003"/>
                  <a:pt x="372268" y="148827"/>
                  <a:pt x="385762" y="150018"/>
                </a:cubicBezTo>
                <a:cubicBezTo>
                  <a:pt x="399256" y="151209"/>
                  <a:pt x="417512" y="155575"/>
                  <a:pt x="433387" y="161925"/>
                </a:cubicBezTo>
                <a:cubicBezTo>
                  <a:pt x="449262" y="168275"/>
                  <a:pt x="463153" y="176212"/>
                  <a:pt x="481012" y="188118"/>
                </a:cubicBezTo>
                <a:cubicBezTo>
                  <a:pt x="498871" y="200024"/>
                  <a:pt x="521890" y="216693"/>
                  <a:pt x="540543" y="233362"/>
                </a:cubicBezTo>
                <a:cubicBezTo>
                  <a:pt x="559196" y="250031"/>
                  <a:pt x="576262" y="269478"/>
                  <a:pt x="592931" y="288131"/>
                </a:cubicBezTo>
                <a:cubicBezTo>
                  <a:pt x="609600" y="306784"/>
                  <a:pt x="621108" y="321468"/>
                  <a:pt x="640555" y="345281"/>
                </a:cubicBezTo>
                <a:cubicBezTo>
                  <a:pt x="660002" y="369094"/>
                  <a:pt x="685006" y="400447"/>
                  <a:pt x="709612" y="431006"/>
                </a:cubicBezTo>
                <a:cubicBezTo>
                  <a:pt x="734218" y="461565"/>
                  <a:pt x="760809" y="492918"/>
                  <a:pt x="788193" y="528637"/>
                </a:cubicBezTo>
                <a:cubicBezTo>
                  <a:pt x="815577" y="564356"/>
                  <a:pt x="873918" y="645318"/>
                  <a:pt x="873918" y="645318"/>
                </a:cubicBezTo>
                <a:cubicBezTo>
                  <a:pt x="897730" y="677862"/>
                  <a:pt x="910827" y="700088"/>
                  <a:pt x="931068" y="723900"/>
                </a:cubicBezTo>
                <a:cubicBezTo>
                  <a:pt x="951309" y="747712"/>
                  <a:pt x="977503" y="770731"/>
                  <a:pt x="995362" y="788193"/>
                </a:cubicBezTo>
                <a:cubicBezTo>
                  <a:pt x="1013221" y="805655"/>
                  <a:pt x="1019571" y="814388"/>
                  <a:pt x="1038224" y="828675"/>
                </a:cubicBezTo>
                <a:cubicBezTo>
                  <a:pt x="1056877" y="842962"/>
                  <a:pt x="1088230" y="863203"/>
                  <a:pt x="1107280" y="873918"/>
                </a:cubicBezTo>
                <a:cubicBezTo>
                  <a:pt x="1126330" y="884634"/>
                  <a:pt x="1136649" y="887412"/>
                  <a:pt x="1152524" y="892968"/>
                </a:cubicBezTo>
                <a:cubicBezTo>
                  <a:pt x="1168399" y="898524"/>
                  <a:pt x="1188640" y="903684"/>
                  <a:pt x="1202531" y="907256"/>
                </a:cubicBezTo>
                <a:cubicBezTo>
                  <a:pt x="1216422" y="910828"/>
                  <a:pt x="1222374" y="912416"/>
                  <a:pt x="1235868" y="914400"/>
                </a:cubicBezTo>
                <a:cubicBezTo>
                  <a:pt x="1249362" y="916384"/>
                  <a:pt x="1269602" y="918368"/>
                  <a:pt x="1283493" y="919162"/>
                </a:cubicBezTo>
                <a:cubicBezTo>
                  <a:pt x="1297384" y="919956"/>
                  <a:pt x="1319212" y="919162"/>
                  <a:pt x="1319212" y="919162"/>
                </a:cubicBezTo>
                <a:cubicBezTo>
                  <a:pt x="1329928" y="919162"/>
                  <a:pt x="1336278" y="919559"/>
                  <a:pt x="1347787" y="919162"/>
                </a:cubicBezTo>
                <a:cubicBezTo>
                  <a:pt x="1359296" y="918765"/>
                  <a:pt x="1372790" y="918765"/>
                  <a:pt x="1388268" y="916781"/>
                </a:cubicBezTo>
                <a:cubicBezTo>
                  <a:pt x="1403746" y="914797"/>
                  <a:pt x="1420414" y="912812"/>
                  <a:pt x="1440655" y="907256"/>
                </a:cubicBezTo>
                <a:cubicBezTo>
                  <a:pt x="1460896" y="901700"/>
                  <a:pt x="1489471" y="890984"/>
                  <a:pt x="1509712" y="883443"/>
                </a:cubicBezTo>
                <a:cubicBezTo>
                  <a:pt x="1529953" y="875902"/>
                  <a:pt x="1544637" y="870743"/>
                  <a:pt x="1562099" y="862012"/>
                </a:cubicBezTo>
                <a:cubicBezTo>
                  <a:pt x="1579561" y="853281"/>
                  <a:pt x="1596628" y="842168"/>
                  <a:pt x="1614487" y="831056"/>
                </a:cubicBezTo>
                <a:cubicBezTo>
                  <a:pt x="1632346" y="819944"/>
                  <a:pt x="1650999" y="808037"/>
                  <a:pt x="1669255" y="795337"/>
                </a:cubicBezTo>
                <a:cubicBezTo>
                  <a:pt x="1687511" y="782637"/>
                  <a:pt x="1705768" y="768747"/>
                  <a:pt x="1724024" y="754856"/>
                </a:cubicBezTo>
                <a:cubicBezTo>
                  <a:pt x="1742280" y="740965"/>
                  <a:pt x="1762124" y="725884"/>
                  <a:pt x="1778793" y="711993"/>
                </a:cubicBezTo>
                <a:cubicBezTo>
                  <a:pt x="1795462" y="698102"/>
                  <a:pt x="1805384" y="688974"/>
                  <a:pt x="1824037" y="671512"/>
                </a:cubicBezTo>
                <a:cubicBezTo>
                  <a:pt x="1842690" y="654050"/>
                  <a:pt x="1890712" y="607218"/>
                  <a:pt x="1890712" y="607218"/>
                </a:cubicBezTo>
                <a:lnTo>
                  <a:pt x="1950244" y="540543"/>
                </a:lnTo>
                <a:cubicBezTo>
                  <a:pt x="1974453" y="514746"/>
                  <a:pt x="2005409" y="481410"/>
                  <a:pt x="2028824" y="452438"/>
                </a:cubicBezTo>
                <a:cubicBezTo>
                  <a:pt x="2052240" y="423466"/>
                  <a:pt x="2068115" y="397271"/>
                  <a:pt x="2090737" y="366712"/>
                </a:cubicBezTo>
                <a:cubicBezTo>
                  <a:pt x="2113359" y="336153"/>
                  <a:pt x="2142331" y="300832"/>
                  <a:pt x="2164556" y="269082"/>
                </a:cubicBezTo>
                <a:cubicBezTo>
                  <a:pt x="2186781" y="237332"/>
                  <a:pt x="2207022" y="203596"/>
                  <a:pt x="2224087" y="176212"/>
                </a:cubicBezTo>
                <a:cubicBezTo>
                  <a:pt x="2241152" y="148828"/>
                  <a:pt x="2250677" y="134144"/>
                  <a:pt x="2266949" y="104775"/>
                </a:cubicBezTo>
                <a:cubicBezTo>
                  <a:pt x="2283221" y="75406"/>
                  <a:pt x="2321718" y="0"/>
                  <a:pt x="2321718" y="0"/>
                </a:cubicBezTo>
                <a:lnTo>
                  <a:pt x="2321718" y="0"/>
                </a:lnTo>
                <a:lnTo>
                  <a:pt x="2321718" y="0"/>
                </a:lnTo>
              </a:path>
            </a:pathLst>
          </a:cu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F3B3BD-5D79-40D8-886F-09C5D0005883}"/>
              </a:ext>
            </a:extLst>
          </p:cNvPr>
          <p:cNvCxnSpPr>
            <a:cxnSpLocks/>
          </p:cNvCxnSpPr>
          <p:nvPr/>
        </p:nvCxnSpPr>
        <p:spPr>
          <a:xfrm>
            <a:off x="5638800" y="4534437"/>
            <a:ext cx="762000" cy="69438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865A16-F72E-4A16-ACC9-3A5A450D0E72}"/>
              </a:ext>
            </a:extLst>
          </p:cNvPr>
          <p:cNvCxnSpPr>
            <a:cxnSpLocks/>
          </p:cNvCxnSpPr>
          <p:nvPr/>
        </p:nvCxnSpPr>
        <p:spPr>
          <a:xfrm flipH="1">
            <a:off x="4340160" y="4453296"/>
            <a:ext cx="762000" cy="757593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AA1A2E-7A37-4440-B444-E340111433D5}"/>
              </a:ext>
            </a:extLst>
          </p:cNvPr>
          <p:cNvCxnSpPr>
            <a:cxnSpLocks/>
          </p:cNvCxnSpPr>
          <p:nvPr/>
        </p:nvCxnSpPr>
        <p:spPr>
          <a:xfrm>
            <a:off x="4787721" y="4458236"/>
            <a:ext cx="1084467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FB4B644-758D-4E23-9204-236106CC3BE6}"/>
              </a:ext>
            </a:extLst>
          </p:cNvPr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725834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054C91-8D16-4C23-A5BC-639A4ECD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98" y="4415995"/>
            <a:ext cx="3755312" cy="2394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382000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/>
                  <a:t>Car B starts 30 miles directly east of car A and begins moving west at 90 mph. At the same moment car A begins moving north at 60 mph. At what rate is the distance between the cars changing after t=1/3 hr.?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>
                    <a:ea typeface="Times New Roman" panose="02020603050405020304" pitchFamily="18" charset="0"/>
                  </a:rPr>
                  <a:t>Step 5: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y = 1/3 </a:t>
                </a:r>
                <a:r>
                  <a:rPr lang="en-US" altLang="en-US" sz="3600" dirty="0"/>
                  <a:t>×</a:t>
                </a:r>
                <a:r>
                  <a:rPr lang="en-US" sz="35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(60) = 20</a:t>
                </a:r>
                <a:endParaRPr lang="en-US" sz="3500" dirty="0"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/>
                  <a:t>and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/>
                  <a:t>z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500" dirty="0"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500" baseline="30000" dirty="0"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 dirty="0"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000" dirty="0"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 dirty="0">
                            <a:ea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3500" baseline="30000" dirty="0"/>
                          <m:t>2</m:t>
                        </m:r>
                      </m:e>
                    </m:rad>
                  </m:oMath>
                </a14:m>
                <a:r>
                  <a:rPr lang="en-US" sz="35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500" b="1" i="0" dirty="0" smtClean="0"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3500" baseline="30000" dirty="0"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 dirty="0"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000" dirty="0"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 b="1" i="0" dirty="0" smtClean="0">
                            <a:ea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sz="3500" baseline="30000" dirty="0"/>
                          <m:t>2</m:t>
                        </m:r>
                      </m:e>
                    </m:rad>
                  </m:oMath>
                </a14:m>
                <a:r>
                  <a:rPr lang="en-US" sz="3500" dirty="0"/>
                  <a:t> = 20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3500" dirty="0"/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382000" cy="5638800"/>
              </a:xfrm>
              <a:blipFill>
                <a:blip r:embed="rId4"/>
                <a:stretch>
                  <a:fillRect l="-2109" t="-1730" r="-436" b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https://www.math.ucdavis.edu/~kouba/CalcOneDIRECTORY/relatedratesdirectory/solution15.html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5C580-9A3B-4C4D-9314-2408E58F2CAF}"/>
              </a:ext>
            </a:extLst>
          </p:cNvPr>
          <p:cNvSpPr txBox="1"/>
          <p:nvPr/>
        </p:nvSpPr>
        <p:spPr>
          <a:xfrm>
            <a:off x="5715000" y="4516461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dy</a:t>
            </a:r>
            <a:r>
              <a:rPr lang="en-US" dirty="0">
                <a:solidFill>
                  <a:srgbClr val="FFC000"/>
                </a:solidFill>
              </a:rPr>
              <a:t>/dt = </a:t>
            </a:r>
          </a:p>
          <a:p>
            <a:r>
              <a:rPr lang="en-US" dirty="0">
                <a:solidFill>
                  <a:srgbClr val="FFC000"/>
                </a:solidFill>
              </a:rPr>
              <a:t>60mph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80E3A-A092-4367-B3A7-8A77771D5F14}"/>
              </a:ext>
            </a:extLst>
          </p:cNvPr>
          <p:cNvSpPr txBox="1"/>
          <p:nvPr/>
        </p:nvSpPr>
        <p:spPr>
          <a:xfrm>
            <a:off x="7445115" y="5696634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dx/dt = </a:t>
            </a:r>
          </a:p>
          <a:p>
            <a:r>
              <a:rPr lang="en-US" dirty="0">
                <a:solidFill>
                  <a:srgbClr val="FFC000"/>
                </a:solidFill>
              </a:rPr>
              <a:t>-90mph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922BAF-EF66-4DC5-A94F-BBCB9A1A8047}"/>
              </a:ext>
            </a:extLst>
          </p:cNvPr>
          <p:cNvCxnSpPr>
            <a:cxnSpLocks/>
          </p:cNvCxnSpPr>
          <p:nvPr/>
        </p:nvCxnSpPr>
        <p:spPr>
          <a:xfrm flipH="1" flipV="1">
            <a:off x="5711806" y="4839626"/>
            <a:ext cx="1524" cy="30198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C8EDC1-75AD-42C1-A768-7275F6902E1B}"/>
              </a:ext>
            </a:extLst>
          </p:cNvPr>
          <p:cNvCxnSpPr>
            <a:cxnSpLocks/>
          </p:cNvCxnSpPr>
          <p:nvPr/>
        </p:nvCxnSpPr>
        <p:spPr>
          <a:xfrm flipH="1">
            <a:off x="7191240" y="6365174"/>
            <a:ext cx="230124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8016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Car B starts 30 miles directly east of car A and begins moving west at 90 mph. At the same moment car A begins moving north at 60 mph. At what rate is the distance between the cars changing after t=1/3 hr.?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5: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x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dx/dt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+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y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ea typeface="Times New Roman" panose="02020603050405020304" pitchFamily="18" charset="0"/>
              </a:rPr>
              <a:t>dy</a:t>
            </a:r>
            <a:r>
              <a:rPr lang="en-US" sz="3500" dirty="0">
                <a:ea typeface="Times New Roman" panose="02020603050405020304" pitchFamily="18" charset="0"/>
              </a:rPr>
              <a:t>/dt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z </a:t>
            </a:r>
            <a:r>
              <a:rPr lang="en-US" sz="3500" dirty="0" err="1">
                <a:ea typeface="Times New Roman" panose="02020603050405020304" pitchFamily="18" charset="0"/>
              </a:rPr>
              <a:t>dz</a:t>
            </a:r>
            <a:r>
              <a:rPr lang="en-US" sz="3500" dirty="0">
                <a:ea typeface="Times New Roman" panose="02020603050405020304" pitchFamily="18" charset="0"/>
              </a:rPr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>
                <a:ea typeface="Times New Roman" panose="02020603050405020304" pitchFamily="18" charset="0"/>
              </a:rPr>
              <a:t>dz</a:t>
            </a:r>
            <a:r>
              <a:rPr lang="en-US" sz="3500" dirty="0">
                <a:ea typeface="Times New Roman" panose="02020603050405020304" pitchFamily="18" charset="0"/>
              </a:rPr>
              <a:t>/dt = (x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dx/dt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+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y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ea typeface="Times New Roman" panose="02020603050405020304" pitchFamily="18" charset="0"/>
              </a:rPr>
              <a:t>dy</a:t>
            </a:r>
            <a:r>
              <a:rPr lang="en-US" sz="3500">
                <a:ea typeface="Times New Roman" panose="02020603050405020304" pitchFamily="18" charset="0"/>
              </a:rPr>
              <a:t>/dt</a:t>
            </a:r>
            <a:r>
              <a:rPr lang="en-US" sz="2000">
                <a:ea typeface="Times New Roman" panose="02020603050405020304" pitchFamily="18" charset="0"/>
              </a:rPr>
              <a:t> </a:t>
            </a:r>
            <a:r>
              <a:rPr lang="en-US" sz="3500">
                <a:ea typeface="Times New Roman" panose="02020603050405020304" pitchFamily="18" charset="0"/>
              </a:rPr>
              <a:t>)/z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>
                <a:ea typeface="Times New Roman" panose="02020603050405020304" pitchFamily="18" charset="0"/>
              </a:rPr>
              <a:t>dz</a:t>
            </a:r>
            <a:r>
              <a:rPr lang="en-US" sz="3500" dirty="0">
                <a:ea typeface="Times New Roman" panose="02020603050405020304" pitchFamily="18" charset="0"/>
              </a:rPr>
              <a:t>/dt=((0)(-90)+(20)(60))/20</a:t>
            </a:r>
            <a:endParaRPr lang="en-US" sz="20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      </a:t>
            </a:r>
            <a:r>
              <a:rPr lang="en-US" sz="15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= 60 …</a:t>
            </a:r>
            <a:endParaRPr lang="en-US" sz="35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202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Car B starts 30 miles directly east of car A and begins moving west at 90 mph. At the same moment car A begins moving north at 60 mph. At what rate is the distance between the cars changing after t=1/3 hr.?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5: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>
                <a:ea typeface="Times New Roman" panose="02020603050405020304" pitchFamily="18" charset="0"/>
              </a:rPr>
              <a:t>dz</a:t>
            </a:r>
            <a:r>
              <a:rPr lang="en-US" sz="3500" dirty="0">
                <a:ea typeface="Times New Roman" panose="02020603050405020304" pitchFamily="18" charset="0"/>
              </a:rPr>
              <a:t>/dt=((0)(-90)+(20)(60))/20</a:t>
            </a:r>
            <a:endParaRPr lang="en-US" sz="20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      </a:t>
            </a:r>
            <a:r>
              <a:rPr lang="en-US" sz="15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=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60 mph</a:t>
            </a:r>
            <a:endParaRPr lang="en-US" sz="3500" dirty="0">
              <a:solidFill>
                <a:srgbClr val="FFFF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039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1682268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1: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2: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3DB1E4-234B-4330-9684-0CBCD8D7BB81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359086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2: </a:t>
            </a:r>
            <a:r>
              <a:rPr lang="en-US" sz="3500" dirty="0">
                <a:solidFill>
                  <a:srgbClr val="FFFF00"/>
                </a:solidFill>
              </a:rPr>
              <a:t>d(surface area)/dt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3: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3DB1E4-234B-4330-9684-0CBCD8D7BB81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779212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3: </a:t>
            </a:r>
            <a:r>
              <a:rPr lang="en-US" sz="3500" dirty="0">
                <a:solidFill>
                  <a:srgbClr val="FFFF00"/>
                </a:solidFill>
              </a:rPr>
              <a:t>v = 4/3</a:t>
            </a:r>
            <a:r>
              <a:rPr lang="en-US" sz="3500" b="0" dirty="0">
                <a:solidFill>
                  <a:srgbClr val="FFFF00"/>
                </a:solidFill>
              </a:rPr>
              <a:t>π</a:t>
            </a:r>
            <a:r>
              <a:rPr lang="en-US" sz="3500" dirty="0">
                <a:solidFill>
                  <a:srgbClr val="FFFF00"/>
                </a:solidFill>
              </a:rPr>
              <a:t>r</a:t>
            </a:r>
            <a:r>
              <a:rPr lang="en-US" sz="3500" baseline="30000" dirty="0">
                <a:solidFill>
                  <a:srgbClr val="FFFF00"/>
                </a:solidFill>
              </a:rPr>
              <a:t>3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Are we done?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A17C7B-1854-44B2-95ED-E3152EA67F45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872452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9C317F-9E7E-416E-A26C-089A3FE42913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3: </a:t>
            </a:r>
            <a:r>
              <a:rPr lang="en-US" sz="3500" dirty="0">
                <a:solidFill>
                  <a:srgbClr val="FFFF00"/>
                </a:solidFill>
              </a:rPr>
              <a:t>v = 4/3</a:t>
            </a:r>
            <a:r>
              <a:rPr lang="en-US" sz="3500" b="0" dirty="0">
                <a:solidFill>
                  <a:srgbClr val="FFFF00"/>
                </a:solidFill>
              </a:rPr>
              <a:t>π</a:t>
            </a:r>
            <a:r>
              <a:rPr lang="en-US" sz="3500" dirty="0">
                <a:solidFill>
                  <a:srgbClr val="FFFF00"/>
                </a:solidFill>
              </a:rPr>
              <a:t>r</a:t>
            </a:r>
            <a:r>
              <a:rPr lang="en-US" sz="3500" baseline="30000" dirty="0">
                <a:solidFill>
                  <a:srgbClr val="FFFF00"/>
                </a:solidFill>
              </a:rPr>
              <a:t>3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Surface area </a:t>
            </a:r>
            <a:r>
              <a:rPr lang="en-US" sz="3500" dirty="0">
                <a:solidFill>
                  <a:srgbClr val="FFFF00"/>
                </a:solidFill>
              </a:rPr>
              <a:t>S = 4</a:t>
            </a:r>
            <a:r>
              <a:rPr lang="en-US" sz="3500" b="0" dirty="0">
                <a:solidFill>
                  <a:srgbClr val="FFFF00"/>
                </a:solidFill>
              </a:rPr>
              <a:t>π</a:t>
            </a:r>
            <a:r>
              <a:rPr lang="en-US" sz="3500" dirty="0">
                <a:solidFill>
                  <a:srgbClr val="FFFF00"/>
                </a:solidFill>
              </a:rPr>
              <a:t>r</a:t>
            </a:r>
            <a:r>
              <a:rPr lang="en-US" sz="3500" baseline="30000" dirty="0">
                <a:solidFill>
                  <a:srgbClr val="FFFF00"/>
                </a:solidFill>
              </a:rPr>
              <a:t>2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Guess where that came from?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</p:spTree>
    <p:extLst>
      <p:ext uri="{BB962C8B-B14F-4D97-AF65-F5344CB8AC3E}">
        <p14:creationId xmlns:p14="http://schemas.microsoft.com/office/powerpoint/2010/main" val="35279319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take the derivative of a 3-dimensional thing, you get a 2-dimensional thing</a:t>
            </a:r>
          </a:p>
          <a:p>
            <a:endParaRPr lang="en-US" sz="2000" dirty="0"/>
          </a:p>
          <a:p>
            <a:r>
              <a:rPr lang="en-US" dirty="0"/>
              <a:t>If you take the derivative of a 2-D thing, you get a 1-D thing</a:t>
            </a:r>
          </a:p>
        </p:txBody>
      </p:sp>
    </p:spTree>
    <p:extLst>
      <p:ext uri="{BB962C8B-B14F-4D97-AF65-F5344CB8AC3E}">
        <p14:creationId xmlns:p14="http://schemas.microsoft.com/office/powerpoint/2010/main" val="310116213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v = 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3		</a:t>
            </a:r>
            <a:r>
              <a:rPr lang="en-US" sz="3500" dirty="0"/>
              <a:t>S = 4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What are we trying to find?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1D15A4-E66E-484C-9F2D-3AD6671779D3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286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0E6E26-B5EA-4069-8D10-843DB4FF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144" y="3647149"/>
            <a:ext cx="4540656" cy="3134651"/>
          </a:xfrm>
          <a:prstGeom prst="rect">
            <a:avLst/>
          </a:prstGeom>
        </p:spPr>
      </p:pic>
      <p:sp>
        <p:nvSpPr>
          <p:cNvPr id="51202" name="Title 1">
            <a:extLst>
              <a:ext uri="{FF2B5EF4-FFF2-40B4-BE49-F238E27FC236}">
                <a16:creationId xmlns:a16="http://schemas.microsoft.com/office/drawing/2014/main" id="{4E8322BA-9B28-4212-A0EE-6DCAE25F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Extrema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143BC64B-1D5D-4BBC-8D8D-5FE786944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min will occur where the first derivative is </a:t>
            </a:r>
            <a:r>
              <a:rPr lang="en-US" altLang="en-US" dirty="0">
                <a:solidFill>
                  <a:srgbClr val="FFC000"/>
                </a:solidFill>
              </a:rPr>
              <a:t>zero</a:t>
            </a:r>
            <a:r>
              <a:rPr lang="en-US" altLang="en-US" dirty="0"/>
              <a:t> and the derivatives on the left side are </a:t>
            </a:r>
            <a:r>
              <a:rPr lang="en-US" altLang="en-US" dirty="0">
                <a:solidFill>
                  <a:srgbClr val="FF0000"/>
                </a:solidFill>
              </a:rPr>
              <a:t>negative</a:t>
            </a:r>
            <a:r>
              <a:rPr lang="en-US" altLang="en-US" dirty="0"/>
              <a:t> while the derivatives on the right side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 </a:t>
            </a:r>
            <a:r>
              <a:rPr lang="en-US" altLang="en-US" dirty="0">
                <a:solidFill>
                  <a:srgbClr val="00B0F0"/>
                </a:solidFill>
              </a:rPr>
              <a:t>positive</a:t>
            </a:r>
            <a:endParaRPr lang="en-US" altLang="en-US" dirty="0"/>
          </a:p>
          <a:p>
            <a:r>
              <a:rPr lang="en-US" dirty="0"/>
              <a:t>This is called </a:t>
            </a:r>
          </a:p>
          <a:p>
            <a:pPr>
              <a:spcBef>
                <a:spcPts val="0"/>
              </a:spcBef>
            </a:pP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Max-Min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Test</a:t>
            </a:r>
          </a:p>
          <a:p>
            <a:pPr>
              <a:spcBef>
                <a:spcPts val="0"/>
              </a:spcBef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FAD7438-28EC-492D-AAC4-469E24FDD356}"/>
              </a:ext>
            </a:extLst>
          </p:cNvPr>
          <p:cNvSpPr/>
          <p:nvPr/>
        </p:nvSpPr>
        <p:spPr>
          <a:xfrm>
            <a:off x="4598889" y="4302489"/>
            <a:ext cx="4436176" cy="1353711"/>
          </a:xfrm>
          <a:custGeom>
            <a:avLst/>
            <a:gdLst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71700 w 2326481"/>
              <a:gd name="connsiteY47" fmla="*/ 276225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6712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2493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69069 w 2326481"/>
              <a:gd name="connsiteY7" fmla="*/ 307181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19337"/>
              <a:gd name="connsiteY0" fmla="*/ 611981 h 919514"/>
              <a:gd name="connsiteX1" fmla="*/ 30956 w 2319337"/>
              <a:gd name="connsiteY1" fmla="*/ 516731 h 919514"/>
              <a:gd name="connsiteX2" fmla="*/ 45243 w 2319337"/>
              <a:gd name="connsiteY2" fmla="*/ 478631 h 919514"/>
              <a:gd name="connsiteX3" fmla="*/ 69056 w 2319337"/>
              <a:gd name="connsiteY3" fmla="*/ 435769 h 919514"/>
              <a:gd name="connsiteX4" fmla="*/ 92868 w 2319337"/>
              <a:gd name="connsiteY4" fmla="*/ 395287 h 919514"/>
              <a:gd name="connsiteX5" fmla="*/ 116681 w 2319337"/>
              <a:gd name="connsiteY5" fmla="*/ 364331 h 919514"/>
              <a:gd name="connsiteX6" fmla="*/ 140493 w 2319337"/>
              <a:gd name="connsiteY6" fmla="*/ 330994 h 919514"/>
              <a:gd name="connsiteX7" fmla="*/ 164306 w 2319337"/>
              <a:gd name="connsiteY7" fmla="*/ 302418 h 919514"/>
              <a:gd name="connsiteX8" fmla="*/ 183356 w 2319337"/>
              <a:gd name="connsiteY8" fmla="*/ 278606 h 919514"/>
              <a:gd name="connsiteX9" fmla="*/ 209550 w 2319337"/>
              <a:gd name="connsiteY9" fmla="*/ 250031 h 919514"/>
              <a:gd name="connsiteX10" fmla="*/ 235743 w 2319337"/>
              <a:gd name="connsiteY10" fmla="*/ 223837 h 919514"/>
              <a:gd name="connsiteX11" fmla="*/ 259556 w 2319337"/>
              <a:gd name="connsiteY11" fmla="*/ 204787 h 919514"/>
              <a:gd name="connsiteX12" fmla="*/ 283368 w 2319337"/>
              <a:gd name="connsiteY12" fmla="*/ 185737 h 919514"/>
              <a:gd name="connsiteX13" fmla="*/ 314325 w 2319337"/>
              <a:gd name="connsiteY13" fmla="*/ 166687 h 919514"/>
              <a:gd name="connsiteX14" fmla="*/ 350044 w 2319337"/>
              <a:gd name="connsiteY14" fmla="*/ 154781 h 919514"/>
              <a:gd name="connsiteX15" fmla="*/ 383381 w 2319337"/>
              <a:gd name="connsiteY15" fmla="*/ 150018 h 919514"/>
              <a:gd name="connsiteX16" fmla="*/ 431006 w 2319337"/>
              <a:gd name="connsiteY16" fmla="*/ 161925 h 919514"/>
              <a:gd name="connsiteX17" fmla="*/ 478631 w 2319337"/>
              <a:gd name="connsiteY17" fmla="*/ 188118 h 919514"/>
              <a:gd name="connsiteX18" fmla="*/ 538162 w 2319337"/>
              <a:gd name="connsiteY18" fmla="*/ 233362 h 919514"/>
              <a:gd name="connsiteX19" fmla="*/ 590550 w 2319337"/>
              <a:gd name="connsiteY19" fmla="*/ 288131 h 919514"/>
              <a:gd name="connsiteX20" fmla="*/ 638174 w 2319337"/>
              <a:gd name="connsiteY20" fmla="*/ 345281 h 919514"/>
              <a:gd name="connsiteX21" fmla="*/ 707231 w 2319337"/>
              <a:gd name="connsiteY21" fmla="*/ 431006 h 919514"/>
              <a:gd name="connsiteX22" fmla="*/ 785812 w 2319337"/>
              <a:gd name="connsiteY22" fmla="*/ 528637 h 919514"/>
              <a:gd name="connsiteX23" fmla="*/ 871537 w 2319337"/>
              <a:gd name="connsiteY23" fmla="*/ 645318 h 919514"/>
              <a:gd name="connsiteX24" fmla="*/ 928687 w 2319337"/>
              <a:gd name="connsiteY24" fmla="*/ 723900 h 919514"/>
              <a:gd name="connsiteX25" fmla="*/ 992981 w 2319337"/>
              <a:gd name="connsiteY25" fmla="*/ 788193 h 919514"/>
              <a:gd name="connsiteX26" fmla="*/ 1035843 w 2319337"/>
              <a:gd name="connsiteY26" fmla="*/ 828675 h 919514"/>
              <a:gd name="connsiteX27" fmla="*/ 1104899 w 2319337"/>
              <a:gd name="connsiteY27" fmla="*/ 873918 h 919514"/>
              <a:gd name="connsiteX28" fmla="*/ 1150143 w 2319337"/>
              <a:gd name="connsiteY28" fmla="*/ 892968 h 919514"/>
              <a:gd name="connsiteX29" fmla="*/ 1200150 w 2319337"/>
              <a:gd name="connsiteY29" fmla="*/ 907256 h 919514"/>
              <a:gd name="connsiteX30" fmla="*/ 1233487 w 2319337"/>
              <a:gd name="connsiteY30" fmla="*/ 914400 h 919514"/>
              <a:gd name="connsiteX31" fmla="*/ 1281112 w 2319337"/>
              <a:gd name="connsiteY31" fmla="*/ 919162 h 919514"/>
              <a:gd name="connsiteX32" fmla="*/ 1316831 w 2319337"/>
              <a:gd name="connsiteY32" fmla="*/ 919162 h 919514"/>
              <a:gd name="connsiteX33" fmla="*/ 1345406 w 2319337"/>
              <a:gd name="connsiteY33" fmla="*/ 919162 h 919514"/>
              <a:gd name="connsiteX34" fmla="*/ 1385887 w 2319337"/>
              <a:gd name="connsiteY34" fmla="*/ 916781 h 919514"/>
              <a:gd name="connsiteX35" fmla="*/ 1438274 w 2319337"/>
              <a:gd name="connsiteY35" fmla="*/ 907256 h 919514"/>
              <a:gd name="connsiteX36" fmla="*/ 1507331 w 2319337"/>
              <a:gd name="connsiteY36" fmla="*/ 883443 h 919514"/>
              <a:gd name="connsiteX37" fmla="*/ 1559718 w 2319337"/>
              <a:gd name="connsiteY37" fmla="*/ 862012 h 919514"/>
              <a:gd name="connsiteX38" fmla="*/ 1612106 w 2319337"/>
              <a:gd name="connsiteY38" fmla="*/ 831056 h 919514"/>
              <a:gd name="connsiteX39" fmla="*/ 1666874 w 2319337"/>
              <a:gd name="connsiteY39" fmla="*/ 795337 h 919514"/>
              <a:gd name="connsiteX40" fmla="*/ 1721643 w 2319337"/>
              <a:gd name="connsiteY40" fmla="*/ 754856 h 919514"/>
              <a:gd name="connsiteX41" fmla="*/ 1776412 w 2319337"/>
              <a:gd name="connsiteY41" fmla="*/ 711993 h 919514"/>
              <a:gd name="connsiteX42" fmla="*/ 1821656 w 2319337"/>
              <a:gd name="connsiteY42" fmla="*/ 671512 h 919514"/>
              <a:gd name="connsiteX43" fmla="*/ 1888331 w 2319337"/>
              <a:gd name="connsiteY43" fmla="*/ 607218 h 919514"/>
              <a:gd name="connsiteX44" fmla="*/ 1947863 w 2319337"/>
              <a:gd name="connsiteY44" fmla="*/ 540543 h 919514"/>
              <a:gd name="connsiteX45" fmla="*/ 2026443 w 2319337"/>
              <a:gd name="connsiteY45" fmla="*/ 452438 h 919514"/>
              <a:gd name="connsiteX46" fmla="*/ 2088356 w 2319337"/>
              <a:gd name="connsiteY46" fmla="*/ 366712 h 919514"/>
              <a:gd name="connsiteX47" fmla="*/ 2162175 w 2319337"/>
              <a:gd name="connsiteY47" fmla="*/ 269082 h 919514"/>
              <a:gd name="connsiteX48" fmla="*/ 2221706 w 2319337"/>
              <a:gd name="connsiteY48" fmla="*/ 176212 h 919514"/>
              <a:gd name="connsiteX49" fmla="*/ 2264568 w 2319337"/>
              <a:gd name="connsiteY49" fmla="*/ 104775 h 919514"/>
              <a:gd name="connsiteX50" fmla="*/ 2319337 w 2319337"/>
              <a:gd name="connsiteY50" fmla="*/ 0 h 919514"/>
              <a:gd name="connsiteX51" fmla="*/ 2319337 w 2319337"/>
              <a:gd name="connsiteY51" fmla="*/ 0 h 919514"/>
              <a:gd name="connsiteX52" fmla="*/ 2319337 w 2319337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47624 w 2321718"/>
              <a:gd name="connsiteY2" fmla="*/ 478631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2387 w 2321718"/>
              <a:gd name="connsiteY2" fmla="*/ 481012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6681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21718" h="919514">
                <a:moveTo>
                  <a:pt x="0" y="611981"/>
                </a:moveTo>
                <a:cubicBezTo>
                  <a:pt x="14684" y="575468"/>
                  <a:pt x="25003" y="539353"/>
                  <a:pt x="33337" y="516731"/>
                </a:cubicBezTo>
                <a:cubicBezTo>
                  <a:pt x="41671" y="494109"/>
                  <a:pt x="43656" y="489744"/>
                  <a:pt x="50006" y="476250"/>
                </a:cubicBezTo>
                <a:cubicBezTo>
                  <a:pt x="56356" y="462756"/>
                  <a:pt x="63897" y="449263"/>
                  <a:pt x="71437" y="435769"/>
                </a:cubicBezTo>
                <a:cubicBezTo>
                  <a:pt x="78977" y="422275"/>
                  <a:pt x="87708" y="407193"/>
                  <a:pt x="95249" y="395287"/>
                </a:cubicBezTo>
                <a:cubicBezTo>
                  <a:pt x="102790" y="383381"/>
                  <a:pt x="108744" y="375047"/>
                  <a:pt x="116681" y="364331"/>
                </a:cubicBezTo>
                <a:cubicBezTo>
                  <a:pt x="124619" y="353616"/>
                  <a:pt x="134540" y="341313"/>
                  <a:pt x="142874" y="330994"/>
                </a:cubicBezTo>
                <a:cubicBezTo>
                  <a:pt x="151208" y="320675"/>
                  <a:pt x="159543" y="311149"/>
                  <a:pt x="166687" y="302418"/>
                </a:cubicBezTo>
                <a:cubicBezTo>
                  <a:pt x="173831" y="293687"/>
                  <a:pt x="178196" y="287337"/>
                  <a:pt x="185737" y="278606"/>
                </a:cubicBezTo>
                <a:cubicBezTo>
                  <a:pt x="193278" y="269875"/>
                  <a:pt x="203200" y="259159"/>
                  <a:pt x="211931" y="250031"/>
                </a:cubicBezTo>
                <a:cubicBezTo>
                  <a:pt x="220662" y="240903"/>
                  <a:pt x="229790" y="231378"/>
                  <a:pt x="238124" y="223837"/>
                </a:cubicBezTo>
                <a:cubicBezTo>
                  <a:pt x="246458" y="216296"/>
                  <a:pt x="254000" y="211137"/>
                  <a:pt x="261937" y="204787"/>
                </a:cubicBezTo>
                <a:cubicBezTo>
                  <a:pt x="269874" y="198437"/>
                  <a:pt x="276621" y="192087"/>
                  <a:pt x="285749" y="185737"/>
                </a:cubicBezTo>
                <a:cubicBezTo>
                  <a:pt x="294877" y="179387"/>
                  <a:pt x="305593" y="171846"/>
                  <a:pt x="316706" y="166687"/>
                </a:cubicBezTo>
                <a:cubicBezTo>
                  <a:pt x="327819" y="161528"/>
                  <a:pt x="340916" y="157559"/>
                  <a:pt x="352425" y="154781"/>
                </a:cubicBezTo>
                <a:cubicBezTo>
                  <a:pt x="363934" y="152003"/>
                  <a:pt x="372268" y="148827"/>
                  <a:pt x="385762" y="150018"/>
                </a:cubicBezTo>
                <a:cubicBezTo>
                  <a:pt x="399256" y="151209"/>
                  <a:pt x="417512" y="155575"/>
                  <a:pt x="433387" y="161925"/>
                </a:cubicBezTo>
                <a:cubicBezTo>
                  <a:pt x="449262" y="168275"/>
                  <a:pt x="463153" y="176212"/>
                  <a:pt x="481012" y="188118"/>
                </a:cubicBezTo>
                <a:cubicBezTo>
                  <a:pt x="498871" y="200024"/>
                  <a:pt x="521890" y="216693"/>
                  <a:pt x="540543" y="233362"/>
                </a:cubicBezTo>
                <a:cubicBezTo>
                  <a:pt x="559196" y="250031"/>
                  <a:pt x="576262" y="269478"/>
                  <a:pt x="592931" y="288131"/>
                </a:cubicBezTo>
                <a:cubicBezTo>
                  <a:pt x="609600" y="306784"/>
                  <a:pt x="621108" y="321468"/>
                  <a:pt x="640555" y="345281"/>
                </a:cubicBezTo>
                <a:cubicBezTo>
                  <a:pt x="660002" y="369094"/>
                  <a:pt x="685006" y="400447"/>
                  <a:pt x="709612" y="431006"/>
                </a:cubicBezTo>
                <a:cubicBezTo>
                  <a:pt x="734218" y="461565"/>
                  <a:pt x="760809" y="492918"/>
                  <a:pt x="788193" y="528637"/>
                </a:cubicBezTo>
                <a:cubicBezTo>
                  <a:pt x="815577" y="564356"/>
                  <a:pt x="873918" y="645318"/>
                  <a:pt x="873918" y="645318"/>
                </a:cubicBezTo>
                <a:cubicBezTo>
                  <a:pt x="897730" y="677862"/>
                  <a:pt x="910827" y="700088"/>
                  <a:pt x="931068" y="723900"/>
                </a:cubicBezTo>
                <a:cubicBezTo>
                  <a:pt x="951309" y="747712"/>
                  <a:pt x="977503" y="770731"/>
                  <a:pt x="995362" y="788193"/>
                </a:cubicBezTo>
                <a:cubicBezTo>
                  <a:pt x="1013221" y="805655"/>
                  <a:pt x="1019571" y="814388"/>
                  <a:pt x="1038224" y="828675"/>
                </a:cubicBezTo>
                <a:cubicBezTo>
                  <a:pt x="1056877" y="842962"/>
                  <a:pt x="1088230" y="863203"/>
                  <a:pt x="1107280" y="873918"/>
                </a:cubicBezTo>
                <a:cubicBezTo>
                  <a:pt x="1126330" y="884634"/>
                  <a:pt x="1136649" y="887412"/>
                  <a:pt x="1152524" y="892968"/>
                </a:cubicBezTo>
                <a:cubicBezTo>
                  <a:pt x="1168399" y="898524"/>
                  <a:pt x="1188640" y="903684"/>
                  <a:pt x="1202531" y="907256"/>
                </a:cubicBezTo>
                <a:cubicBezTo>
                  <a:pt x="1216422" y="910828"/>
                  <a:pt x="1222374" y="912416"/>
                  <a:pt x="1235868" y="914400"/>
                </a:cubicBezTo>
                <a:cubicBezTo>
                  <a:pt x="1249362" y="916384"/>
                  <a:pt x="1269602" y="918368"/>
                  <a:pt x="1283493" y="919162"/>
                </a:cubicBezTo>
                <a:cubicBezTo>
                  <a:pt x="1297384" y="919956"/>
                  <a:pt x="1319212" y="919162"/>
                  <a:pt x="1319212" y="919162"/>
                </a:cubicBezTo>
                <a:cubicBezTo>
                  <a:pt x="1329928" y="919162"/>
                  <a:pt x="1336278" y="919559"/>
                  <a:pt x="1347787" y="919162"/>
                </a:cubicBezTo>
                <a:cubicBezTo>
                  <a:pt x="1359296" y="918765"/>
                  <a:pt x="1372790" y="918765"/>
                  <a:pt x="1388268" y="916781"/>
                </a:cubicBezTo>
                <a:cubicBezTo>
                  <a:pt x="1403746" y="914797"/>
                  <a:pt x="1420414" y="912812"/>
                  <a:pt x="1440655" y="907256"/>
                </a:cubicBezTo>
                <a:cubicBezTo>
                  <a:pt x="1460896" y="901700"/>
                  <a:pt x="1489471" y="890984"/>
                  <a:pt x="1509712" y="883443"/>
                </a:cubicBezTo>
                <a:cubicBezTo>
                  <a:pt x="1529953" y="875902"/>
                  <a:pt x="1544637" y="870743"/>
                  <a:pt x="1562099" y="862012"/>
                </a:cubicBezTo>
                <a:cubicBezTo>
                  <a:pt x="1579561" y="853281"/>
                  <a:pt x="1596628" y="842168"/>
                  <a:pt x="1614487" y="831056"/>
                </a:cubicBezTo>
                <a:cubicBezTo>
                  <a:pt x="1632346" y="819944"/>
                  <a:pt x="1650999" y="808037"/>
                  <a:pt x="1669255" y="795337"/>
                </a:cubicBezTo>
                <a:cubicBezTo>
                  <a:pt x="1687511" y="782637"/>
                  <a:pt x="1705768" y="768747"/>
                  <a:pt x="1724024" y="754856"/>
                </a:cubicBezTo>
                <a:cubicBezTo>
                  <a:pt x="1742280" y="740965"/>
                  <a:pt x="1762124" y="725884"/>
                  <a:pt x="1778793" y="711993"/>
                </a:cubicBezTo>
                <a:cubicBezTo>
                  <a:pt x="1795462" y="698102"/>
                  <a:pt x="1805384" y="688974"/>
                  <a:pt x="1824037" y="671512"/>
                </a:cubicBezTo>
                <a:cubicBezTo>
                  <a:pt x="1842690" y="654050"/>
                  <a:pt x="1890712" y="607218"/>
                  <a:pt x="1890712" y="607218"/>
                </a:cubicBezTo>
                <a:lnTo>
                  <a:pt x="1950244" y="540543"/>
                </a:lnTo>
                <a:cubicBezTo>
                  <a:pt x="1974453" y="514746"/>
                  <a:pt x="2005409" y="481410"/>
                  <a:pt x="2028824" y="452438"/>
                </a:cubicBezTo>
                <a:cubicBezTo>
                  <a:pt x="2052240" y="423466"/>
                  <a:pt x="2068115" y="397271"/>
                  <a:pt x="2090737" y="366712"/>
                </a:cubicBezTo>
                <a:cubicBezTo>
                  <a:pt x="2113359" y="336153"/>
                  <a:pt x="2142331" y="300832"/>
                  <a:pt x="2164556" y="269082"/>
                </a:cubicBezTo>
                <a:cubicBezTo>
                  <a:pt x="2186781" y="237332"/>
                  <a:pt x="2207022" y="203596"/>
                  <a:pt x="2224087" y="176212"/>
                </a:cubicBezTo>
                <a:cubicBezTo>
                  <a:pt x="2241152" y="148828"/>
                  <a:pt x="2250677" y="134144"/>
                  <a:pt x="2266949" y="104775"/>
                </a:cubicBezTo>
                <a:cubicBezTo>
                  <a:pt x="2283221" y="75406"/>
                  <a:pt x="2321718" y="0"/>
                  <a:pt x="2321718" y="0"/>
                </a:cubicBezTo>
                <a:lnTo>
                  <a:pt x="2321718" y="0"/>
                </a:lnTo>
                <a:lnTo>
                  <a:pt x="2321718" y="0"/>
                </a:lnTo>
              </a:path>
            </a:pathLst>
          </a:cu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F3B3BD-5D79-40D8-886F-09C5D0005883}"/>
              </a:ext>
            </a:extLst>
          </p:cNvPr>
          <p:cNvCxnSpPr>
            <a:cxnSpLocks/>
          </p:cNvCxnSpPr>
          <p:nvPr/>
        </p:nvCxnSpPr>
        <p:spPr>
          <a:xfrm>
            <a:off x="6033752" y="5169794"/>
            <a:ext cx="663262" cy="56559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865A16-F72E-4A16-ACC9-3A5A450D0E72}"/>
              </a:ext>
            </a:extLst>
          </p:cNvPr>
          <p:cNvCxnSpPr>
            <a:cxnSpLocks/>
          </p:cNvCxnSpPr>
          <p:nvPr/>
        </p:nvCxnSpPr>
        <p:spPr>
          <a:xfrm flipH="1">
            <a:off x="7506365" y="5264666"/>
            <a:ext cx="776878" cy="435668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AA1A2E-7A37-4440-B444-E340111433D5}"/>
              </a:ext>
            </a:extLst>
          </p:cNvPr>
          <p:cNvCxnSpPr>
            <a:cxnSpLocks/>
          </p:cNvCxnSpPr>
          <p:nvPr/>
        </p:nvCxnSpPr>
        <p:spPr>
          <a:xfrm>
            <a:off x="6603642" y="5733245"/>
            <a:ext cx="1084467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B72B3A-A125-44BE-8367-EBB86E4574DE}"/>
              </a:ext>
            </a:extLst>
          </p:cNvPr>
          <p:cNvSpPr/>
          <p:nvPr/>
        </p:nvSpPr>
        <p:spPr>
          <a:xfrm>
            <a:off x="7708501" y="65729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18017091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v = 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3</a:t>
            </a:r>
            <a:r>
              <a:rPr lang="en-US" sz="3500" dirty="0"/>
              <a:t> 		S = 4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What are we trying to find?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 err="1">
                <a:solidFill>
                  <a:srgbClr val="FFFF00"/>
                </a:solidFill>
              </a:rPr>
              <a:t>dS</a:t>
            </a:r>
            <a:r>
              <a:rPr lang="en-US" sz="3500" dirty="0">
                <a:solidFill>
                  <a:srgbClr val="FFFF00"/>
                </a:solidFill>
              </a:rPr>
              <a:t>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4: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8B2D9-2B06-452D-96B6-08B7E4BF144B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790079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v = 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3</a:t>
            </a:r>
            <a:r>
              <a:rPr lang="en-US" sz="3500" dirty="0"/>
              <a:t> 		S = 4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4: </a:t>
            </a:r>
            <a:r>
              <a:rPr lang="en-US" sz="3500" dirty="0" err="1"/>
              <a:t>dS</a:t>
            </a:r>
            <a:r>
              <a:rPr lang="en-US" sz="3500" dirty="0"/>
              <a:t>/dt =</a:t>
            </a:r>
            <a:r>
              <a:rPr lang="en-US" sz="3500" dirty="0">
                <a:solidFill>
                  <a:srgbClr val="FFFF00"/>
                </a:solidFill>
              </a:rPr>
              <a:t> 8</a:t>
            </a:r>
            <a:r>
              <a:rPr lang="en-US" sz="3500" b="0" dirty="0">
                <a:solidFill>
                  <a:srgbClr val="FFFF00"/>
                </a:solidFill>
              </a:rPr>
              <a:t>π</a:t>
            </a:r>
            <a:r>
              <a:rPr lang="en-US" sz="3500" dirty="0">
                <a:solidFill>
                  <a:srgbClr val="FFFF00"/>
                </a:solidFill>
              </a:rPr>
              <a:t>r </a:t>
            </a:r>
            <a:r>
              <a:rPr lang="en-US" sz="3500" dirty="0" err="1">
                <a:solidFill>
                  <a:srgbClr val="FFFF00"/>
                </a:solidFill>
              </a:rPr>
              <a:t>dr</a:t>
            </a:r>
            <a:r>
              <a:rPr lang="en-US" sz="3500" dirty="0">
                <a:solidFill>
                  <a:srgbClr val="FFFF00"/>
                </a:solidFill>
              </a:rPr>
              <a:t>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5: What do we know?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8B2D9-2B06-452D-96B6-08B7E4BF144B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862209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v = 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3</a:t>
            </a:r>
            <a:r>
              <a:rPr lang="en-US" sz="3500" dirty="0"/>
              <a:t> 		S = 4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dS</a:t>
            </a:r>
            <a:r>
              <a:rPr lang="en-US" sz="3500" dirty="0"/>
              <a:t>/dt =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/>
              <a:t>8</a:t>
            </a:r>
            <a:r>
              <a:rPr lang="en-US" sz="3500" b="0" dirty="0"/>
              <a:t>π</a:t>
            </a:r>
            <a:r>
              <a:rPr lang="en-US" sz="3500" dirty="0"/>
              <a:t>r </a:t>
            </a:r>
            <a:r>
              <a:rPr lang="en-US" sz="3500" dirty="0" err="1"/>
              <a:t>dr</a:t>
            </a:r>
            <a:r>
              <a:rPr lang="en-US" sz="3500" dirty="0"/>
              <a:t>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What do we need?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8B2D9-2B06-452D-96B6-08B7E4BF144B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4DEF2A-EDDA-4BBD-9BCB-2F1C666B5F5F}"/>
              </a:ext>
            </a:extLst>
          </p:cNvPr>
          <p:cNvCxnSpPr>
            <a:cxnSpLocks/>
          </p:cNvCxnSpPr>
          <p:nvPr/>
        </p:nvCxnSpPr>
        <p:spPr>
          <a:xfrm flipH="1" flipV="1">
            <a:off x="2971800" y="3962400"/>
            <a:ext cx="152400" cy="801545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5056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v = 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3</a:t>
            </a:r>
            <a:r>
              <a:rPr lang="en-US" sz="3500" dirty="0"/>
              <a:t> 		S = 4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dS</a:t>
            </a:r>
            <a:r>
              <a:rPr lang="en-US" sz="3500" dirty="0"/>
              <a:t>/dt =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/>
              <a:t>8</a:t>
            </a:r>
            <a:r>
              <a:rPr lang="en-US" sz="3500" b="0" dirty="0"/>
              <a:t>π</a:t>
            </a:r>
            <a:r>
              <a:rPr lang="en-US" sz="3500" dirty="0"/>
              <a:t>r </a:t>
            </a:r>
            <a:r>
              <a:rPr lang="en-US" sz="3500" dirty="0" err="1">
                <a:solidFill>
                  <a:srgbClr val="FFC000"/>
                </a:solidFill>
              </a:rPr>
              <a:t>dr</a:t>
            </a:r>
            <a:r>
              <a:rPr lang="en-US" sz="3500" dirty="0">
                <a:solidFill>
                  <a:srgbClr val="FFC000"/>
                </a:solidFill>
              </a:rPr>
              <a:t>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Where can we get </a:t>
            </a:r>
            <a:r>
              <a:rPr lang="en-US" sz="3500" dirty="0" err="1"/>
              <a:t>dr</a:t>
            </a:r>
            <a:r>
              <a:rPr lang="en-US" sz="3500" dirty="0"/>
              <a:t>/dt?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8B2D9-2B06-452D-96B6-08B7E4BF144B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4DEF2A-EDDA-4BBD-9BCB-2F1C666B5F5F}"/>
              </a:ext>
            </a:extLst>
          </p:cNvPr>
          <p:cNvCxnSpPr>
            <a:cxnSpLocks/>
          </p:cNvCxnSpPr>
          <p:nvPr/>
        </p:nvCxnSpPr>
        <p:spPr>
          <a:xfrm flipH="1" flipV="1">
            <a:off x="2971800" y="3962400"/>
            <a:ext cx="152400" cy="801545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FBCD668-DC65-4C94-AAEC-BDF371011BFE}"/>
              </a:ext>
            </a:extLst>
          </p:cNvPr>
          <p:cNvSpPr txBox="1"/>
          <p:nvPr/>
        </p:nvSpPr>
        <p:spPr>
          <a:xfrm>
            <a:off x="4684920" y="4623671"/>
            <a:ext cx="1334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We need this…</a:t>
            </a:r>
          </a:p>
        </p:txBody>
      </p:sp>
    </p:spTree>
    <p:extLst>
      <p:ext uri="{BB962C8B-B14F-4D97-AF65-F5344CB8AC3E}">
        <p14:creationId xmlns:p14="http://schemas.microsoft.com/office/powerpoint/2010/main" val="179946934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2E34AE-A0EA-4DB8-A22B-D8EB477D7880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v = 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3</a:t>
            </a:r>
            <a:r>
              <a:rPr lang="en-US" sz="3500" dirty="0"/>
              <a:t> 		S = 4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If we take: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dv/dt = d(4/3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3</a:t>
            </a:r>
            <a:r>
              <a:rPr lang="en-US" sz="3500" dirty="0"/>
              <a:t>)/dt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dv/dt</a:t>
            </a:r>
            <a:r>
              <a:rPr lang="en-US" sz="2000" dirty="0"/>
              <a:t> </a:t>
            </a:r>
            <a:r>
              <a:rPr lang="en-US" sz="3500" dirty="0"/>
              <a:t>=</a:t>
            </a:r>
            <a:r>
              <a:rPr lang="en-US" sz="2000" dirty="0"/>
              <a:t> </a:t>
            </a:r>
            <a:r>
              <a:rPr lang="en-US" sz="3500" dirty="0"/>
              <a:t>3(4/3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)</a:t>
            </a:r>
            <a:r>
              <a:rPr lang="en-US" sz="2000" dirty="0"/>
              <a:t> </a:t>
            </a:r>
            <a:r>
              <a:rPr lang="en-US" sz="3500" dirty="0" err="1"/>
              <a:t>dr</a:t>
            </a:r>
            <a:r>
              <a:rPr lang="en-US" sz="3500" dirty="0"/>
              <a:t>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D169F-4122-4888-45A6-34A6ED2DCF99}"/>
              </a:ext>
            </a:extLst>
          </p:cNvPr>
          <p:cNvSpPr txBox="1"/>
          <p:nvPr/>
        </p:nvSpPr>
        <p:spPr>
          <a:xfrm>
            <a:off x="4323806" y="5540598"/>
            <a:ext cx="2915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chain rule, what we want!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5400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2E34AE-A0EA-4DB8-A22B-D8EB477D7880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</a:t>
            </a:r>
            <a:r>
              <a:rPr lang="en-US" sz="3500" dirty="0">
                <a:solidFill>
                  <a:srgbClr val="FFC000"/>
                </a:solidFill>
              </a:rPr>
              <a:t>2</a:t>
            </a:r>
            <a:r>
              <a:rPr lang="en-US" sz="3500" dirty="0"/>
              <a:t>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v = 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3</a:t>
            </a:r>
            <a:r>
              <a:rPr lang="en-US" sz="3500" dirty="0"/>
              <a:t> 		S = 4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dv/dt</a:t>
            </a:r>
            <a:r>
              <a:rPr lang="en-US" sz="2000" dirty="0"/>
              <a:t> </a:t>
            </a:r>
            <a:r>
              <a:rPr lang="en-US" sz="3500" dirty="0"/>
              <a:t>=</a:t>
            </a:r>
            <a:r>
              <a:rPr lang="en-US" sz="2000" dirty="0"/>
              <a:t> </a:t>
            </a:r>
            <a:r>
              <a:rPr lang="en-US" sz="3500" dirty="0"/>
              <a:t>3(4/3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)</a:t>
            </a:r>
            <a:r>
              <a:rPr lang="en-US" sz="2000" dirty="0"/>
              <a:t> </a:t>
            </a:r>
            <a:r>
              <a:rPr lang="en-US" sz="3500" dirty="0" err="1"/>
              <a:t>dr</a:t>
            </a:r>
            <a:r>
              <a:rPr lang="en-US" sz="3500" dirty="0"/>
              <a:t>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64</a:t>
            </a:r>
            <a:r>
              <a:rPr lang="en-US" sz="3500" b="0" dirty="0"/>
              <a:t>π</a:t>
            </a:r>
            <a:r>
              <a:rPr lang="en-US" sz="3500" dirty="0"/>
              <a:t> = 4</a:t>
            </a:r>
            <a:r>
              <a:rPr lang="en-US" sz="3500" b="0" dirty="0"/>
              <a:t>π</a:t>
            </a:r>
            <a:r>
              <a:rPr lang="en-US" sz="3500" dirty="0"/>
              <a:t>(</a:t>
            </a:r>
            <a:r>
              <a:rPr lang="en-US" sz="3500" dirty="0">
                <a:solidFill>
                  <a:srgbClr val="FFC000"/>
                </a:solidFill>
              </a:rPr>
              <a:t>2</a:t>
            </a:r>
            <a:r>
              <a:rPr lang="en-US" sz="3500" baseline="30000" dirty="0"/>
              <a:t>2</a:t>
            </a:r>
            <a:r>
              <a:rPr lang="en-US" sz="3500" dirty="0"/>
              <a:t>) </a:t>
            </a:r>
            <a:r>
              <a:rPr lang="en-US" sz="3500" dirty="0" err="1"/>
              <a:t>dr</a:t>
            </a:r>
            <a:r>
              <a:rPr lang="en-US" sz="3500" dirty="0"/>
              <a:t>/dt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64</a:t>
            </a:r>
            <a:r>
              <a:rPr lang="en-US" sz="3500" b="0" dirty="0"/>
              <a:t>π</a:t>
            </a:r>
            <a:r>
              <a:rPr lang="en-US" sz="3500" dirty="0"/>
              <a:t>/4</a:t>
            </a:r>
            <a:r>
              <a:rPr lang="en-US" sz="3500" b="0" dirty="0"/>
              <a:t>π</a:t>
            </a:r>
            <a:r>
              <a:rPr lang="en-US" sz="3500" dirty="0"/>
              <a:t>(</a:t>
            </a:r>
            <a:r>
              <a:rPr lang="en-US" sz="3500" dirty="0">
                <a:solidFill>
                  <a:srgbClr val="FFC000"/>
                </a:solidFill>
              </a:rPr>
              <a:t>2</a:t>
            </a:r>
            <a:r>
              <a:rPr lang="en-US" sz="3500" baseline="30000" dirty="0"/>
              <a:t>2</a:t>
            </a:r>
            <a:r>
              <a:rPr lang="en-US" sz="3500" dirty="0"/>
              <a:t>) = 4 </a:t>
            </a:r>
            <a:r>
              <a:rPr lang="en-US" sz="2000" dirty="0"/>
              <a:t>(just for fun) </a:t>
            </a:r>
            <a:r>
              <a:rPr lang="en-US" sz="2000" dirty="0" err="1"/>
              <a:t>whats</a:t>
            </a:r>
            <a:r>
              <a:rPr lang="en-US" sz="2000" dirty="0"/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					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</p:spTree>
    <p:extLst>
      <p:ext uri="{BB962C8B-B14F-4D97-AF65-F5344CB8AC3E}">
        <p14:creationId xmlns:p14="http://schemas.microsoft.com/office/powerpoint/2010/main" val="340870123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2E34AE-A0EA-4DB8-A22B-D8EB477D7880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v = 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3</a:t>
            </a:r>
            <a:r>
              <a:rPr lang="en-US" sz="3500" dirty="0"/>
              <a:t> 		S = 4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dv/dt</a:t>
            </a:r>
            <a:r>
              <a:rPr lang="en-US" sz="2000" dirty="0"/>
              <a:t> </a:t>
            </a:r>
            <a:r>
              <a:rPr lang="en-US" sz="3500" dirty="0"/>
              <a:t>=</a:t>
            </a:r>
            <a:r>
              <a:rPr lang="en-US" sz="2000" dirty="0"/>
              <a:t> </a:t>
            </a:r>
            <a:r>
              <a:rPr lang="en-US" sz="3500" dirty="0"/>
              <a:t>3(4/3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)</a:t>
            </a:r>
            <a:r>
              <a:rPr lang="en-US" sz="2000" dirty="0"/>
              <a:t> </a:t>
            </a:r>
            <a:r>
              <a:rPr lang="en-US" sz="3500" dirty="0" err="1"/>
              <a:t>dr</a:t>
            </a:r>
            <a:r>
              <a:rPr lang="en-US" sz="3500" dirty="0"/>
              <a:t>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64</a:t>
            </a:r>
            <a:r>
              <a:rPr lang="en-US" sz="3500" b="0" dirty="0"/>
              <a:t>π</a:t>
            </a:r>
            <a:r>
              <a:rPr lang="en-US" sz="3500" dirty="0"/>
              <a:t> = 4</a:t>
            </a:r>
            <a:r>
              <a:rPr lang="en-US" sz="3500" b="0" dirty="0"/>
              <a:t>π</a:t>
            </a:r>
            <a:r>
              <a:rPr lang="en-US" sz="3500" dirty="0"/>
              <a:t>(2</a:t>
            </a:r>
            <a:r>
              <a:rPr lang="en-US" sz="3500" baseline="30000" dirty="0"/>
              <a:t>2</a:t>
            </a:r>
            <a:r>
              <a:rPr lang="en-US" sz="3500" dirty="0"/>
              <a:t>) </a:t>
            </a:r>
            <a:r>
              <a:rPr lang="en-US" sz="3500" dirty="0" err="1"/>
              <a:t>dr</a:t>
            </a:r>
            <a:r>
              <a:rPr lang="en-US" sz="3500" dirty="0"/>
              <a:t>/dt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64</a:t>
            </a:r>
            <a:r>
              <a:rPr lang="en-US" sz="3500" b="0" dirty="0"/>
              <a:t>π</a:t>
            </a:r>
            <a:r>
              <a:rPr lang="en-US" sz="3500" dirty="0"/>
              <a:t>/4</a:t>
            </a:r>
            <a:r>
              <a:rPr lang="en-US" sz="3500" b="0" dirty="0"/>
              <a:t>π</a:t>
            </a:r>
            <a:r>
              <a:rPr lang="en-US" sz="3500" dirty="0"/>
              <a:t>(2</a:t>
            </a:r>
            <a:r>
              <a:rPr lang="en-US" sz="3500" baseline="30000" dirty="0"/>
              <a:t>2</a:t>
            </a:r>
            <a:r>
              <a:rPr lang="en-US" sz="3500" dirty="0"/>
              <a:t>) = 4 m/</a:t>
            </a:r>
            <a:r>
              <a:rPr lang="en-US" sz="3500" dirty="0" err="1"/>
              <a:t>hr</a:t>
            </a: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Remember, we want </a:t>
            </a:r>
            <a:r>
              <a:rPr lang="en-US" sz="3500" dirty="0" err="1"/>
              <a:t>dS</a:t>
            </a:r>
            <a:r>
              <a:rPr lang="en-US" sz="3500" dirty="0"/>
              <a:t>/dt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</p:spTree>
    <p:extLst>
      <p:ext uri="{BB962C8B-B14F-4D97-AF65-F5344CB8AC3E}">
        <p14:creationId xmlns:p14="http://schemas.microsoft.com/office/powerpoint/2010/main" val="257398890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2E34AE-A0EA-4DB8-A22B-D8EB477D7880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v = 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3</a:t>
            </a:r>
            <a:r>
              <a:rPr lang="en-US" sz="3500" dirty="0"/>
              <a:t> 		S = 4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4 m/</a:t>
            </a:r>
            <a:r>
              <a:rPr lang="en-US" sz="3500" dirty="0" err="1"/>
              <a:t>hr</a:t>
            </a: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dS</a:t>
            </a:r>
            <a:r>
              <a:rPr lang="en-US" sz="3500" dirty="0"/>
              <a:t>/dt = 8</a:t>
            </a:r>
            <a:r>
              <a:rPr lang="en-US" sz="3500" b="0" dirty="0"/>
              <a:t>π</a:t>
            </a:r>
            <a:r>
              <a:rPr lang="en-US" sz="3500" dirty="0"/>
              <a:t>r </a:t>
            </a:r>
            <a:r>
              <a:rPr lang="en-US" sz="3500" dirty="0" err="1"/>
              <a:t>dr</a:t>
            </a:r>
            <a:r>
              <a:rPr lang="en-US" sz="3500" dirty="0"/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Plug in stuff!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</p:spTree>
    <p:extLst>
      <p:ext uri="{BB962C8B-B14F-4D97-AF65-F5344CB8AC3E}">
        <p14:creationId xmlns:p14="http://schemas.microsoft.com/office/powerpoint/2010/main" val="161539106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2E34AE-A0EA-4DB8-A22B-D8EB477D7880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v = 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3</a:t>
            </a:r>
            <a:r>
              <a:rPr lang="en-US" sz="3500" dirty="0"/>
              <a:t> 		S = 4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4 m/</a:t>
            </a:r>
            <a:r>
              <a:rPr lang="en-US" sz="3500" dirty="0" err="1"/>
              <a:t>hr</a:t>
            </a: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dS</a:t>
            </a:r>
            <a:r>
              <a:rPr lang="en-US" sz="3500" dirty="0"/>
              <a:t>/dt = 8</a:t>
            </a:r>
            <a:r>
              <a:rPr lang="en-US" sz="3500" b="0" dirty="0"/>
              <a:t>π</a:t>
            </a:r>
            <a:r>
              <a:rPr lang="en-US" sz="3500" dirty="0"/>
              <a:t>r </a:t>
            </a:r>
            <a:r>
              <a:rPr lang="en-US" sz="3500" dirty="0" err="1"/>
              <a:t>dr</a:t>
            </a:r>
            <a:r>
              <a:rPr lang="en-US" sz="3500" dirty="0"/>
              <a:t>/dt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      </a:t>
            </a:r>
            <a:r>
              <a:rPr lang="en-US" sz="2000" dirty="0"/>
              <a:t> </a:t>
            </a:r>
            <a:r>
              <a:rPr lang="en-US" sz="3500" dirty="0"/>
              <a:t>= 8</a:t>
            </a:r>
            <a:r>
              <a:rPr lang="en-US" sz="3500" b="0" dirty="0"/>
              <a:t>π</a:t>
            </a:r>
            <a:r>
              <a:rPr lang="en-US" sz="3500" dirty="0"/>
              <a:t>(2) (4)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980DAB-5228-4CA7-BB37-5DA56B639A24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3962401"/>
            <a:ext cx="228600" cy="1219199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9F1663-EAEC-4635-A7AF-F89549A39033}"/>
              </a:ext>
            </a:extLst>
          </p:cNvPr>
          <p:cNvCxnSpPr>
            <a:cxnSpLocks/>
          </p:cNvCxnSpPr>
          <p:nvPr/>
        </p:nvCxnSpPr>
        <p:spPr>
          <a:xfrm flipH="1" flipV="1">
            <a:off x="2667000" y="4990621"/>
            <a:ext cx="1143000" cy="190979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0586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2E34AE-A0EA-4DB8-A22B-D8EB477D7880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v = 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3</a:t>
            </a:r>
            <a:r>
              <a:rPr lang="en-US" sz="3500" dirty="0"/>
              <a:t> 		S = 4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4 m/</a:t>
            </a:r>
            <a:r>
              <a:rPr lang="en-US" sz="3500" dirty="0" err="1"/>
              <a:t>hr</a:t>
            </a: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dS</a:t>
            </a:r>
            <a:r>
              <a:rPr lang="en-US" sz="3500" dirty="0"/>
              <a:t>/dt = 8</a:t>
            </a:r>
            <a:r>
              <a:rPr lang="en-US" sz="3500" b="0" dirty="0"/>
              <a:t>π</a:t>
            </a:r>
            <a:r>
              <a:rPr lang="en-US" sz="3500" dirty="0"/>
              <a:t>(2) (4)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      </a:t>
            </a:r>
            <a:r>
              <a:rPr lang="en-US" sz="2000" dirty="0"/>
              <a:t> </a:t>
            </a:r>
            <a:r>
              <a:rPr lang="en-US" sz="3500" dirty="0"/>
              <a:t>= 64</a:t>
            </a:r>
            <a:r>
              <a:rPr lang="en-US" sz="3500" b="0" dirty="0"/>
              <a:t>π</a:t>
            </a:r>
            <a:r>
              <a:rPr lang="en-US" sz="3500" dirty="0"/>
              <a:t> ≈ 201.06 </a:t>
            </a:r>
            <a:r>
              <a:rPr lang="en-US" sz="2000" dirty="0" err="1"/>
              <a:t>whats</a:t>
            </a:r>
            <a:r>
              <a:rPr lang="en-US" sz="2000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</p:spTree>
    <p:extLst>
      <p:ext uri="{BB962C8B-B14F-4D97-AF65-F5344CB8AC3E}">
        <p14:creationId xmlns:p14="http://schemas.microsoft.com/office/powerpoint/2010/main" val="427347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Concave upward </a:t>
            </a:r>
          </a:p>
          <a:p>
            <a:pPr>
              <a:spcBef>
                <a:spcPts val="0"/>
              </a:spcBef>
            </a:pPr>
            <a:r>
              <a:rPr lang="en-US" dirty="0"/>
              <a:t>is when the </a:t>
            </a:r>
          </a:p>
          <a:p>
            <a:pPr>
              <a:spcBef>
                <a:spcPts val="0"/>
              </a:spcBef>
            </a:pPr>
            <a:r>
              <a:rPr lang="en-US" dirty="0"/>
              <a:t>slope increases</a:t>
            </a:r>
          </a:p>
          <a:p>
            <a:pPr>
              <a:spcBef>
                <a:spcPts val="0"/>
              </a:spcBef>
            </a:pPr>
            <a:r>
              <a:rPr lang="en-US" dirty="0"/>
              <a:t>moving from </a:t>
            </a:r>
          </a:p>
          <a:p>
            <a:pPr>
              <a:spcBef>
                <a:spcPts val="0"/>
              </a:spcBef>
            </a:pPr>
            <a:r>
              <a:rPr lang="en-US" dirty="0"/>
              <a:t>left to right</a:t>
            </a:r>
          </a:p>
          <a:p>
            <a:endParaRPr lang="en-US" sz="2000" dirty="0"/>
          </a:p>
          <a:p>
            <a:r>
              <a:rPr lang="en-US" dirty="0"/>
              <a:t>Also called “</a:t>
            </a:r>
            <a:r>
              <a:rPr lang="en-US" dirty="0">
                <a:solidFill>
                  <a:srgbClr val="FFC000"/>
                </a:solidFill>
              </a:rPr>
              <a:t>convex</a:t>
            </a:r>
            <a:r>
              <a:rPr lang="en-US" dirty="0"/>
              <a:t>” or “</a:t>
            </a:r>
            <a:r>
              <a:rPr lang="en-US" dirty="0">
                <a:solidFill>
                  <a:srgbClr val="FFC000"/>
                </a:solidFill>
              </a:rPr>
              <a:t>convex downward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67D7A-05E1-44E9-90AB-AC74E5572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98178"/>
            <a:ext cx="4330614" cy="2764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D2EABE-8613-4937-AD74-09F07E07EB08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https://www.mathsisfun.com/calculus/inflection-points.html</a:t>
            </a:r>
          </a:p>
        </p:txBody>
      </p:sp>
    </p:spTree>
    <p:extLst>
      <p:ext uri="{BB962C8B-B14F-4D97-AF65-F5344CB8AC3E}">
        <p14:creationId xmlns:p14="http://schemas.microsoft.com/office/powerpoint/2010/main" val="122416613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2E34AE-A0EA-4DB8-A22B-D8EB477D7880}"/>
              </a:ext>
            </a:extLst>
          </p:cNvPr>
          <p:cNvGrpSpPr/>
          <p:nvPr/>
        </p:nvGrpSpPr>
        <p:grpSpPr>
          <a:xfrm>
            <a:off x="7052930" y="4785921"/>
            <a:ext cx="2014870" cy="1919679"/>
            <a:chOff x="7052930" y="4785921"/>
            <a:chExt cx="2014870" cy="191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CB932-35CA-4ECD-8217-FCF3D04B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2930" y="4785921"/>
              <a:ext cx="2014870" cy="191967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EE7569-2EA8-4035-BFDD-B524ABBE9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5200" y="5739886"/>
              <a:ext cx="228600" cy="311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70A613-7C09-448D-A0D8-51A21F9D5646}"/>
                </a:ext>
              </a:extLst>
            </p:cNvPr>
            <p:cNvSpPr txBox="1"/>
            <p:nvPr/>
          </p:nvSpPr>
          <p:spPr>
            <a:xfrm>
              <a:off x="7351918" y="4990620"/>
              <a:ext cx="13348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dv/dt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64π m</a:t>
              </a:r>
              <a:r>
                <a:rPr lang="en-US" baseline="30000" dirty="0">
                  <a:solidFill>
                    <a:srgbClr val="FFC000"/>
                  </a:solidFill>
                </a:rPr>
                <a:t>3</a:t>
              </a:r>
              <a:r>
                <a:rPr lang="en-US" dirty="0">
                  <a:solidFill>
                    <a:srgbClr val="FFC000"/>
                  </a:solidFill>
                </a:rPr>
                <a:t>/</a:t>
              </a:r>
              <a:r>
                <a:rPr lang="en-US" dirty="0" err="1">
                  <a:solidFill>
                    <a:srgbClr val="FFC000"/>
                  </a:solidFill>
                </a:rPr>
                <a:t>hr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EEFC9-3D2D-45E7-8E67-3DCC29CD1A17}"/>
                </a:ext>
              </a:extLst>
            </p:cNvPr>
            <p:cNvSpPr txBox="1"/>
            <p:nvPr/>
          </p:nvSpPr>
          <p:spPr>
            <a:xfrm>
              <a:off x="7543800" y="5580681"/>
              <a:ext cx="322613" cy="38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endParaRPr lang="en-US" dirty="0"/>
            </a:p>
          </p:txBody>
        </p: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The volume of a large spherical balloon is increasing at the rate of  64</a:t>
            </a:r>
            <a:r>
              <a:rPr lang="en-US" sz="3500" b="0" dirty="0"/>
              <a:t>π</a:t>
            </a:r>
            <a:r>
              <a:rPr lang="en-US" sz="3500" dirty="0"/>
              <a:t>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 (≈201.06 m</a:t>
            </a:r>
            <a:r>
              <a:rPr lang="en-US" sz="3500" baseline="30000" dirty="0"/>
              <a:t>3</a:t>
            </a:r>
            <a:r>
              <a:rPr lang="en-US" sz="3500" dirty="0"/>
              <a:t>/</a:t>
            </a:r>
            <a:r>
              <a:rPr lang="en-US" sz="3500" dirty="0" err="1"/>
              <a:t>hr</a:t>
            </a:r>
            <a:r>
              <a:rPr lang="en-US" sz="3500" dirty="0"/>
              <a:t>). At what rate is the balloon's surface area changing when the radius of the balloon is 2 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v = 4/3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3</a:t>
            </a:r>
            <a:r>
              <a:rPr lang="en-US" sz="3500" dirty="0"/>
              <a:t> 		S = 4</a:t>
            </a:r>
            <a:r>
              <a:rPr lang="en-US" sz="3500" b="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4 m/</a:t>
            </a:r>
            <a:r>
              <a:rPr lang="en-US" sz="3500" dirty="0" err="1"/>
              <a:t>hr</a:t>
            </a: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dS</a:t>
            </a:r>
            <a:r>
              <a:rPr lang="en-US" sz="3500" dirty="0"/>
              <a:t>/dt = 8</a:t>
            </a:r>
            <a:r>
              <a:rPr lang="en-US" sz="3500" b="0" dirty="0"/>
              <a:t>π</a:t>
            </a:r>
            <a:r>
              <a:rPr lang="en-US" sz="3500" dirty="0"/>
              <a:t>(2) (4)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      </a:t>
            </a:r>
            <a:r>
              <a:rPr lang="en-US" sz="2000" dirty="0"/>
              <a:t> </a:t>
            </a:r>
            <a:r>
              <a:rPr lang="en-US" sz="3500" dirty="0"/>
              <a:t>= </a:t>
            </a:r>
            <a:r>
              <a:rPr lang="en-US" sz="3500" dirty="0">
                <a:solidFill>
                  <a:srgbClr val="FFFF00"/>
                </a:solidFill>
              </a:rPr>
              <a:t>64</a:t>
            </a:r>
            <a:r>
              <a:rPr lang="en-US" sz="3500" b="0" dirty="0">
                <a:solidFill>
                  <a:srgbClr val="FFFF00"/>
                </a:solidFill>
              </a:rPr>
              <a:t>π</a:t>
            </a:r>
            <a:r>
              <a:rPr lang="en-US" sz="3500" dirty="0"/>
              <a:t> </a:t>
            </a:r>
            <a:r>
              <a:rPr lang="en-US" sz="3500" dirty="0">
                <a:solidFill>
                  <a:srgbClr val="FFFF00"/>
                </a:solidFill>
              </a:rPr>
              <a:t>m</a:t>
            </a:r>
            <a:r>
              <a:rPr lang="en-US" sz="3500" baseline="30000" dirty="0">
                <a:solidFill>
                  <a:srgbClr val="FFFF00"/>
                </a:solidFill>
              </a:rPr>
              <a:t>2</a:t>
            </a:r>
            <a:r>
              <a:rPr lang="en-US" sz="3500" dirty="0">
                <a:solidFill>
                  <a:srgbClr val="FFFF00"/>
                </a:solidFill>
              </a:rPr>
              <a:t>/</a:t>
            </a:r>
            <a:r>
              <a:rPr lang="en-US" sz="3500" dirty="0" err="1">
                <a:solidFill>
                  <a:srgbClr val="FFFF00"/>
                </a:solidFill>
              </a:rPr>
              <a:t>hr</a:t>
            </a: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       ≈ </a:t>
            </a:r>
            <a:r>
              <a:rPr lang="en-US" sz="3500" dirty="0">
                <a:solidFill>
                  <a:srgbClr val="FFFF00"/>
                </a:solidFill>
              </a:rPr>
              <a:t>201.06 m</a:t>
            </a:r>
            <a:r>
              <a:rPr lang="en-US" sz="3500" baseline="30000" dirty="0">
                <a:solidFill>
                  <a:srgbClr val="FFFF00"/>
                </a:solidFill>
              </a:rPr>
              <a:t>2</a:t>
            </a:r>
            <a:r>
              <a:rPr lang="en-US" sz="3500" dirty="0">
                <a:solidFill>
                  <a:srgbClr val="FFFF00"/>
                </a:solidFill>
              </a:rPr>
              <a:t>/</a:t>
            </a:r>
            <a:r>
              <a:rPr lang="en-US" sz="3500" dirty="0" err="1">
                <a:solidFill>
                  <a:srgbClr val="FFFF00"/>
                </a:solidFill>
              </a:rPr>
              <a:t>hr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01127-FD26-4C06-B098-43E8F9A2DC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https://www.math.ucdavis.edu/~kouba/CalcOneDIRECTORY/relatedratesdirectory/solution11.html</a:t>
            </a:r>
          </a:p>
        </p:txBody>
      </p:sp>
    </p:spTree>
    <p:extLst>
      <p:ext uri="{BB962C8B-B14F-4D97-AF65-F5344CB8AC3E}">
        <p14:creationId xmlns:p14="http://schemas.microsoft.com/office/powerpoint/2010/main" val="219648571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Today we covered:</a:t>
            </a:r>
          </a:p>
          <a:p>
            <a:r>
              <a:rPr lang="en-US" dirty="0"/>
              <a:t>	Review of “extrema”</a:t>
            </a:r>
          </a:p>
          <a:p>
            <a:r>
              <a:rPr lang="en-US"/>
              <a:t>	Related Rates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831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downward </a:t>
            </a:r>
          </a:p>
          <a:p>
            <a:pPr>
              <a:spcBef>
                <a:spcPts val="0"/>
              </a:spcBef>
            </a:pPr>
            <a:r>
              <a:rPr lang="en-US" dirty="0"/>
              <a:t>is when the </a:t>
            </a:r>
          </a:p>
          <a:p>
            <a:pPr>
              <a:spcBef>
                <a:spcPts val="0"/>
              </a:spcBef>
            </a:pPr>
            <a:r>
              <a:rPr lang="en-US" dirty="0"/>
              <a:t>slope decreases</a:t>
            </a:r>
          </a:p>
          <a:p>
            <a:pPr>
              <a:spcBef>
                <a:spcPts val="0"/>
              </a:spcBef>
            </a:pPr>
            <a:r>
              <a:rPr lang="en-US" dirty="0"/>
              <a:t>moving from </a:t>
            </a:r>
          </a:p>
          <a:p>
            <a:pPr>
              <a:spcBef>
                <a:spcPts val="0"/>
              </a:spcBef>
            </a:pPr>
            <a:r>
              <a:rPr lang="en-US" dirty="0"/>
              <a:t>left to right</a:t>
            </a:r>
          </a:p>
          <a:p>
            <a:endParaRPr lang="en-US" sz="2000" dirty="0"/>
          </a:p>
          <a:p>
            <a:r>
              <a:rPr lang="en-US" dirty="0"/>
              <a:t>Also called “</a:t>
            </a:r>
            <a:r>
              <a:rPr lang="en-US" dirty="0">
                <a:solidFill>
                  <a:srgbClr val="FFC000"/>
                </a:solidFill>
              </a:rPr>
              <a:t>concave</a:t>
            </a:r>
            <a:r>
              <a:rPr lang="en-US" dirty="0"/>
              <a:t>” or “</a:t>
            </a:r>
            <a:r>
              <a:rPr lang="en-US" dirty="0">
                <a:solidFill>
                  <a:srgbClr val="FFC000"/>
                </a:solidFill>
              </a:rPr>
              <a:t>convex upward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EDFE9-929E-47E9-A0FF-96FF82DF6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95550"/>
            <a:ext cx="4330612" cy="27642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86EB28-948C-4DBE-90F6-78C1EAB36D3A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https://www.mathsisfun.com/calculus/inflection-points.html</a:t>
            </a:r>
          </a:p>
        </p:txBody>
      </p:sp>
    </p:spTree>
    <p:extLst>
      <p:ext uri="{BB962C8B-B14F-4D97-AF65-F5344CB8AC3E}">
        <p14:creationId xmlns:p14="http://schemas.microsoft.com/office/powerpoint/2010/main" val="176158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inflection point is where a curve changes from concave upward to concave downward (or vice versa)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F3E6B-8C62-4347-997F-58508F3E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156254"/>
            <a:ext cx="8534400" cy="1366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12CD0F-42E0-47E2-8BF1-0CA97BE1A500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https://www.mathsisfun.com/calculus/inflection-points.html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BEA00-9095-4392-B119-54378F9313FB}"/>
              </a:ext>
            </a:extLst>
          </p:cNvPr>
          <p:cNvSpPr txBox="1"/>
          <p:nvPr/>
        </p:nvSpPr>
        <p:spPr>
          <a:xfrm>
            <a:off x="609600" y="4382924"/>
            <a:ext cx="131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downward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3CD70-B9B8-4555-86F6-512A420FCF95}"/>
              </a:ext>
            </a:extLst>
          </p:cNvPr>
          <p:cNvSpPr txBox="1"/>
          <p:nvPr/>
        </p:nvSpPr>
        <p:spPr>
          <a:xfrm>
            <a:off x="4561490" y="4992469"/>
            <a:ext cx="131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downward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515A1-1924-4F76-8508-2BDEB26F5C22}"/>
              </a:ext>
            </a:extLst>
          </p:cNvPr>
          <p:cNvSpPr txBox="1"/>
          <p:nvPr/>
        </p:nvSpPr>
        <p:spPr>
          <a:xfrm>
            <a:off x="7672552" y="4390807"/>
            <a:ext cx="131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downward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98025-4316-418C-A463-439A09DEDD95}"/>
              </a:ext>
            </a:extLst>
          </p:cNvPr>
          <p:cNvSpPr txBox="1"/>
          <p:nvPr/>
        </p:nvSpPr>
        <p:spPr>
          <a:xfrm>
            <a:off x="2178270" y="4221342"/>
            <a:ext cx="131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92D050"/>
                </a:solidFill>
              </a:rPr>
              <a:t>upward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9CA3-025B-47A2-9B91-44ABD539D323}"/>
              </a:ext>
            </a:extLst>
          </p:cNvPr>
          <p:cNvSpPr txBox="1"/>
          <p:nvPr/>
        </p:nvSpPr>
        <p:spPr>
          <a:xfrm>
            <a:off x="3664169" y="3924479"/>
            <a:ext cx="131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92D050"/>
                </a:solidFill>
              </a:rPr>
              <a:t>upward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018CF6-181B-4B65-A439-2BAD40ADB6FD}"/>
              </a:ext>
            </a:extLst>
          </p:cNvPr>
          <p:cNvSpPr txBox="1"/>
          <p:nvPr/>
        </p:nvSpPr>
        <p:spPr>
          <a:xfrm>
            <a:off x="6353504" y="4544507"/>
            <a:ext cx="131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92D050"/>
                </a:solidFill>
              </a:rPr>
              <a:t>upward </a:t>
            </a:r>
          </a:p>
        </p:txBody>
      </p:sp>
    </p:spTree>
    <p:extLst>
      <p:ext uri="{BB962C8B-B14F-4D97-AF65-F5344CB8AC3E}">
        <p14:creationId xmlns:p14="http://schemas.microsoft.com/office/powerpoint/2010/main" val="198987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Derivatives help us!</a:t>
            </a:r>
          </a:p>
          <a:p>
            <a:pPr algn="l"/>
            <a:r>
              <a:rPr lang="en-US" dirty="0"/>
              <a:t>The derivative of a function gives the slope</a:t>
            </a:r>
          </a:p>
          <a:p>
            <a:pPr algn="l"/>
            <a:r>
              <a:rPr lang="en-US" dirty="0"/>
              <a:t>The </a:t>
            </a:r>
            <a:r>
              <a:rPr lang="en-US" dirty="0">
                <a:solidFill>
                  <a:srgbClr val="FFC000"/>
                </a:solidFill>
              </a:rPr>
              <a:t>second derivative </a:t>
            </a:r>
            <a:r>
              <a:rPr lang="en-US" dirty="0"/>
              <a:t>tells us if the slope increases or decreases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8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When the second derivative is </a:t>
            </a:r>
            <a:r>
              <a:rPr lang="en-US" dirty="0">
                <a:solidFill>
                  <a:srgbClr val="FFC000"/>
                </a:solidFill>
              </a:rPr>
              <a:t>positive</a:t>
            </a:r>
            <a:r>
              <a:rPr lang="en-US" dirty="0"/>
              <a:t>, the function is </a:t>
            </a:r>
            <a:r>
              <a:rPr lang="en-US" dirty="0">
                <a:solidFill>
                  <a:srgbClr val="FFC000"/>
                </a:solidFill>
              </a:rPr>
              <a:t>concave upward (cup)</a:t>
            </a:r>
          </a:p>
          <a:p>
            <a:pPr algn="l"/>
            <a:endParaRPr lang="en-US" sz="2000" dirty="0"/>
          </a:p>
          <a:p>
            <a:pPr algn="l"/>
            <a:r>
              <a:rPr lang="en-US" dirty="0"/>
              <a:t>When the second derivative is </a:t>
            </a:r>
            <a:r>
              <a:rPr lang="en-US" dirty="0">
                <a:solidFill>
                  <a:srgbClr val="FFC000"/>
                </a:solidFill>
              </a:rPr>
              <a:t>negative</a:t>
            </a:r>
            <a:r>
              <a:rPr lang="en-US" dirty="0"/>
              <a:t>, the function is </a:t>
            </a:r>
            <a:r>
              <a:rPr lang="en-US" dirty="0">
                <a:solidFill>
                  <a:srgbClr val="FFC000"/>
                </a:solidFill>
              </a:rPr>
              <a:t>concave downward (hill)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8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 inflection point is where it goes from concave upward to concave downward (or vice versa) and the second derivative is </a:t>
            </a:r>
            <a:r>
              <a:rPr lang="en-US" dirty="0">
                <a:solidFill>
                  <a:srgbClr val="FFC000"/>
                </a:solidFill>
              </a:rPr>
              <a:t>zero</a:t>
            </a:r>
          </a:p>
        </p:txBody>
      </p:sp>
    </p:spTree>
    <p:extLst>
      <p:ext uri="{BB962C8B-B14F-4D97-AF65-F5344CB8AC3E}">
        <p14:creationId xmlns:p14="http://schemas.microsoft.com/office/powerpoint/2010/main" val="155085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8B90-B594-48C5-8C57-9933F642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192A-A87B-4EA6-8C66-150FFB61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is called “</a:t>
            </a:r>
            <a:r>
              <a:rPr lang="en-US" dirty="0">
                <a:solidFill>
                  <a:srgbClr val="FFC000"/>
                </a:solidFill>
              </a:rPr>
              <a:t>increasing</a:t>
            </a:r>
            <a:r>
              <a:rPr lang="en-US" dirty="0"/>
              <a:t>” (or </a:t>
            </a:r>
            <a:r>
              <a:rPr lang="en-US" dirty="0">
                <a:solidFill>
                  <a:srgbClr val="FFC000"/>
                </a:solidFill>
              </a:rPr>
              <a:t>non-decreasing</a:t>
            </a:r>
            <a:r>
              <a:rPr lang="en-US" dirty="0"/>
              <a:t>) if its values are only rising and never falling with increasing values of x</a:t>
            </a:r>
          </a:p>
          <a:p>
            <a:r>
              <a:rPr lang="en-US" dirty="0"/>
              <a:t>It is </a:t>
            </a:r>
            <a:r>
              <a:rPr lang="en-US" dirty="0">
                <a:solidFill>
                  <a:srgbClr val="FFC000"/>
                </a:solidFill>
              </a:rPr>
              <a:t>strictly increasing </a:t>
            </a:r>
            <a:r>
              <a:rPr lang="en-US" dirty="0"/>
              <a:t>if values always become larger and cannot be constant</a:t>
            </a:r>
          </a:p>
        </p:txBody>
      </p:sp>
    </p:spTree>
    <p:extLst>
      <p:ext uri="{BB962C8B-B14F-4D97-AF65-F5344CB8AC3E}">
        <p14:creationId xmlns:p14="http://schemas.microsoft.com/office/powerpoint/2010/main" val="139187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Continuity, extrema, </a:t>
            </a:r>
          </a:p>
          <a:p>
            <a:pPr>
              <a:spcBef>
                <a:spcPts val="0"/>
              </a:spcBef>
            </a:pPr>
            <a:r>
              <a:rPr lang="en-US" dirty="0"/>
              <a:t>		inflection points, </a:t>
            </a:r>
          </a:p>
          <a:p>
            <a:pPr>
              <a:spcBef>
                <a:spcPts val="0"/>
              </a:spcBef>
            </a:pPr>
            <a:r>
              <a:rPr lang="en-US" dirty="0"/>
              <a:t>		concavity, 	monotonicity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Related rates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8B90-B594-48C5-8C57-9933F642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192A-A87B-4EA6-8C66-150FFB61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is called “</a:t>
            </a:r>
            <a:r>
              <a:rPr lang="en-US" dirty="0">
                <a:solidFill>
                  <a:srgbClr val="FFC000"/>
                </a:solidFill>
              </a:rPr>
              <a:t>decreasing</a:t>
            </a:r>
            <a:r>
              <a:rPr lang="en-US" dirty="0"/>
              <a:t>” (or </a:t>
            </a:r>
            <a:r>
              <a:rPr lang="en-US" dirty="0">
                <a:solidFill>
                  <a:srgbClr val="FFC000"/>
                </a:solidFill>
              </a:rPr>
              <a:t>non-increasing</a:t>
            </a:r>
            <a:r>
              <a:rPr lang="en-US" dirty="0"/>
              <a:t>) if its values are only falling and never rising with increasing values of x</a:t>
            </a:r>
          </a:p>
          <a:p>
            <a:r>
              <a:rPr lang="en-US" dirty="0"/>
              <a:t>It is </a:t>
            </a:r>
            <a:r>
              <a:rPr lang="en-US" dirty="0">
                <a:solidFill>
                  <a:srgbClr val="FFC000"/>
                </a:solidFill>
              </a:rPr>
              <a:t>strictly decreasing </a:t>
            </a:r>
            <a:r>
              <a:rPr lang="en-US" dirty="0"/>
              <a:t>if values always become smaller and cannot be constant</a:t>
            </a:r>
          </a:p>
        </p:txBody>
      </p:sp>
    </p:spTree>
    <p:extLst>
      <p:ext uri="{BB962C8B-B14F-4D97-AF65-F5344CB8AC3E}">
        <p14:creationId xmlns:p14="http://schemas.microsoft.com/office/powerpoint/2010/main" val="81051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8B90-B594-48C5-8C57-9933F642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192A-A87B-4EA6-8C66-150FFB61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If a </a:t>
            </a:r>
            <a:r>
              <a:rPr lang="en-US" i="0">
                <a:effectLst/>
              </a:rPr>
              <a:t>function is either </a:t>
            </a:r>
            <a:r>
              <a:rPr lang="en-US" i="0" dirty="0">
                <a:effectLst/>
              </a:rPr>
              <a:t>increasing, strictly increasing, decreasing, or strictly decreasing, the function is called </a:t>
            </a:r>
            <a:r>
              <a:rPr lang="en-US" i="0" dirty="0">
                <a:solidFill>
                  <a:srgbClr val="FFC000"/>
                </a:solidFill>
                <a:effectLst/>
              </a:rPr>
              <a:t>monotonic</a:t>
            </a:r>
          </a:p>
        </p:txBody>
      </p:sp>
    </p:spTree>
    <p:extLst>
      <p:ext uri="{BB962C8B-B14F-4D97-AF65-F5344CB8AC3E}">
        <p14:creationId xmlns:p14="http://schemas.microsoft.com/office/powerpoint/2010/main" val="40484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8B90-B594-48C5-8C57-9933F642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192A-A87B-4EA6-8C66-150FFB61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To find the monotonicity of a function, we use the first derivative </a:t>
            </a:r>
          </a:p>
          <a:p>
            <a:r>
              <a:rPr lang="en-US" i="0" dirty="0">
                <a:effectLst/>
              </a:rPr>
              <a:t>The derivative is positive at a point if the function is rising and negative if it is falling</a:t>
            </a:r>
          </a:p>
        </p:txBody>
      </p:sp>
    </p:spTree>
    <p:extLst>
      <p:ext uri="{BB962C8B-B14F-4D97-AF65-F5344CB8AC3E}">
        <p14:creationId xmlns:p14="http://schemas.microsoft.com/office/powerpoint/2010/main" val="1431152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8B90-B594-48C5-8C57-9933F642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192A-A87B-4EA6-8C66-150FFB61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If the first derivative can only be positive or only positive or zero, it is monotonic (increasing)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i="0" dirty="0">
                <a:effectLst/>
              </a:rPr>
              <a:t>If the first derivative can only be negative or only negative or zero, it is monotonic (decreasing)</a:t>
            </a:r>
            <a:endParaRPr lang="en-US" i="0" dirty="0">
              <a:solidFill>
                <a:srgbClr val="FFC000"/>
              </a:solidFill>
              <a:effectLst/>
            </a:endParaRPr>
          </a:p>
          <a:p>
            <a:endParaRPr lang="en-US" i="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0191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14250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>
            <a:extLst>
              <a:ext uri="{FF2B5EF4-FFF2-40B4-BE49-F238E27FC236}">
                <a16:creationId xmlns:a16="http://schemas.microsoft.com/office/drawing/2014/main" id="{B56CC47D-5D08-42C4-8414-A8071BD0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Remember when we did functions on week 2?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7347" name="Title 2">
            <a:extLst>
              <a:ext uri="{FF2B5EF4-FFF2-40B4-BE49-F238E27FC236}">
                <a16:creationId xmlns:a16="http://schemas.microsoft.com/office/drawing/2014/main" id="{50BAB35B-2195-453C-B7C6-119719E3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r>
              <a:rPr lang="en-US" altLang="en-US" dirty="0"/>
              <a:t>Changing one variable’s value changes the value of another variable that depended on it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5C61165F-D84F-4806-A4E6-E297F779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5A834956-2684-46C0-8607-B8C82228B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Problems including variables whose rates of change are related and can be modeled by an equation are called </a:t>
            </a:r>
            <a:r>
              <a:rPr lang="en-US" altLang="en-US" dirty="0">
                <a:solidFill>
                  <a:srgbClr val="FFC000"/>
                </a:solidFill>
              </a:rPr>
              <a:t>related rates</a:t>
            </a:r>
            <a:r>
              <a:rPr lang="en-US" altLang="en-US" dirty="0"/>
              <a:t> problems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FB4D602F-70C9-468A-B10A-CC5F046B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635C608-8FE0-4CDE-BEE5-453C72483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4" indent="0">
              <a:buFont typeface="Arial" panose="020B0604020202020204" pitchFamily="34" charset="0"/>
              <a:buNone/>
            </a:pPr>
            <a:r>
              <a:rPr lang="en-US" altLang="en-US" dirty="0"/>
              <a:t>One or more rates are given, and other rates are to be calculated using the equation</a:t>
            </a:r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/>
          </a:p>
          <a:p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We were doing these week 04 when we had a resonant circuit whose Q value could be modeled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>
                            <a:latin typeface="Comic Sans MS" panose="030F0702030302020204" pitchFamily="66" charset="0"/>
                            <a:sym typeface="Symbol" panose="05050102010706020507" pitchFamily="18" charset="2"/>
                          </a:rPr>
                          <m:t>R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en-US" sz="3000" dirty="0"/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en-US" sz="3000" dirty="0"/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en-US" sz="30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altLang="en-US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and we solved for </a:t>
                </a:r>
                <a:r>
                  <a:rPr lang="en-US" altLang="en-US" dirty="0" err="1">
                    <a:latin typeface="Comic Sans MS" panose="030F0702030302020204" pitchFamily="66" charset="0"/>
                    <a:sym typeface="Symbol" panose="05050102010706020507" pitchFamily="18" charset="2"/>
                  </a:rPr>
                  <a:t>dQ</a:t>
                </a:r>
                <a:r>
                  <a:rPr lang="en-US" altLang="en-US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/dL and </a:t>
                </a:r>
                <a:r>
                  <a:rPr lang="en-US" altLang="en-US" dirty="0" err="1">
                    <a:latin typeface="Comic Sans MS" panose="030F0702030302020204" pitchFamily="66" charset="0"/>
                    <a:sym typeface="Symbol" panose="05050102010706020507" pitchFamily="18" charset="2"/>
                  </a:rPr>
                  <a:t>dQ</a:t>
                </a:r>
                <a:r>
                  <a:rPr lang="en-US" altLang="en-US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/</a:t>
                </a:r>
                <a:r>
                  <a:rPr lang="en-US" altLang="en-US" dirty="0" err="1">
                    <a:latin typeface="Comic Sans MS" panose="030F0702030302020204" pitchFamily="66" charset="0"/>
                    <a:sym typeface="Symbol" panose="05050102010706020507" pitchFamily="18" charset="2"/>
                  </a:rPr>
                  <a:t>dC</a:t>
                </a:r>
                <a:endParaRPr lang="en-US" altLang="en-US" dirty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593" t="-1946" r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43" name="Title 1">
            <a:extLst>
              <a:ext uri="{FF2B5EF4-FFF2-40B4-BE49-F238E27FC236}">
                <a16:creationId xmlns:a16="http://schemas.microsoft.com/office/drawing/2014/main" id="{5BBCFF5E-5FD5-453B-B606-3F29070F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3) Apply derivatives to solve optimization and </a:t>
            </a:r>
            <a:r>
              <a:rPr lang="en-US" sz="3200" dirty="0">
                <a:solidFill>
                  <a:srgbClr val="FFC000"/>
                </a:solidFill>
              </a:rPr>
              <a:t>related rates </a:t>
            </a:r>
            <a:r>
              <a:rPr lang="en-US" sz="3200" dirty="0"/>
              <a:t>problems.</a:t>
            </a:r>
          </a:p>
          <a:p>
            <a:endParaRPr lang="en-US" sz="1000" dirty="0"/>
          </a:p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AC9676EE-2D5E-4E1C-B082-A9A123131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This can be done for any combination of variables in the model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The others are considered to be constants</a:t>
            </a:r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dirty="0"/>
          </a:p>
          <a:p>
            <a:endParaRPr lang="en-US" altLang="en-US" sz="1000" dirty="0"/>
          </a:p>
        </p:txBody>
      </p:sp>
      <p:sp>
        <p:nvSpPr>
          <p:cNvPr id="62467" name="Title 1">
            <a:extLst>
              <a:ext uri="{FF2B5EF4-FFF2-40B4-BE49-F238E27FC236}">
                <a16:creationId xmlns:a16="http://schemas.microsoft.com/office/drawing/2014/main" id="{0EB981EF-200C-40B9-AA50-8A3DDD3F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charge of a resonant circuit is given by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Find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dQ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/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dR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(the one we haven’t done yet…)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  <a:blipFill>
                <a:blip r:embed="rId2"/>
                <a:stretch>
                  <a:fillRect l="-2616" t="-1946" r="-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78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charge of a resonant circuit is given by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Find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dQ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/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dR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What is the dependent (“y”) variable?</a:t>
                </a:r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  <a:blipFill>
                <a:blip r:embed="rId2"/>
                <a:stretch>
                  <a:fillRect l="-261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19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charge of a resonant circuit is given by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Find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dQ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/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dR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What is the dependent (“y”) variable?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Q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What is the independent (“x”) variable?</a:t>
                </a:r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  <a:blipFill>
                <a:blip r:embed="rId2"/>
                <a:stretch>
                  <a:fillRect l="-261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67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charge of a resonant circuit is given by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Find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dQ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/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dR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Dependent (“y”) variable: Q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What is the independent (“x”) variable?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R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What are the “constants”?</a:t>
                </a:r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  <a:blipFill>
                <a:blip r:embed="rId2"/>
                <a:stretch>
                  <a:fillRect l="-261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95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charge of a resonant circuit is given by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Find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dQ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/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dR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Dependent (“y”) variable: Q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Independent (“x”) variable: R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What are the “constants”?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en-US" dirty="0">
                    <a:solidFill>
                      <a:srgbClr val="FFFF00"/>
                    </a:solidFill>
                  </a:rPr>
                  <a:t>, 1</a:t>
                </a:r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81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charge of a resonant circuit is given by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Find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dQ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/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dR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So we’ve really got: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y = K/x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  <a:blipFill>
                <a:blip r:embed="rId3"/>
                <a:stretch>
                  <a:fillRect l="-261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7E798-4D24-4331-B5CC-09A7242F896B}"/>
              </a:ext>
            </a:extLst>
          </p:cNvPr>
          <p:cNvSpPr txBox="1"/>
          <p:nvPr/>
        </p:nvSpPr>
        <p:spPr>
          <a:xfrm>
            <a:off x="2743200" y="4644445"/>
            <a:ext cx="533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b="1" dirty="0">
                <a:solidFill>
                  <a:srgbClr val="FFC000"/>
                </a:solidFill>
              </a:rPr>
              <a:t>Q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948E1-35C3-47FC-9E45-C0D70DB61A43}"/>
              </a:ext>
            </a:extLst>
          </p:cNvPr>
          <p:cNvSpPr txBox="1"/>
          <p:nvPr/>
        </p:nvSpPr>
        <p:spPr>
          <a:xfrm>
            <a:off x="5715000" y="4648200"/>
            <a:ext cx="533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b="1" dirty="0">
                <a:solidFill>
                  <a:srgbClr val="FFC000"/>
                </a:solidFill>
              </a:rPr>
              <a:t>R</a:t>
            </a:r>
            <a:endParaRPr lang="en-US" sz="25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36464B-6095-405E-B204-0CAE5FB5B0B0}"/>
                  </a:ext>
                </a:extLst>
              </p:cNvPr>
              <p:cNvSpPr txBox="1"/>
              <p:nvPr/>
            </p:nvSpPr>
            <p:spPr>
              <a:xfrm>
                <a:off x="3923134" y="4812202"/>
                <a:ext cx="1005373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1" dirty="0" smtClean="0">
                                  <a:solidFill>
                                    <a:srgbClr val="FFC000"/>
                                  </a:solidFill>
                                  <a:latin typeface="+mn-lt"/>
                                  <a:ea typeface="Times New Roman" panose="02020603050405020304" pitchFamily="18" charset="0"/>
                                </a:rPr>
                                <m:t>L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FFC000"/>
                                  </a:solidFill>
                                  <a:latin typeface="+mn-lt"/>
                                  <a:ea typeface="Times New Roman" panose="02020603050405020304" pitchFamily="18" charset="0"/>
                                </a:rPr>
                                <m:t>C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FFC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36464B-6095-405E-B204-0CAE5FB5B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134" y="4812202"/>
                <a:ext cx="1005373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2DD9D9-06FE-4EEE-8906-1FE8E5F1EC83}"/>
              </a:ext>
            </a:extLst>
          </p:cNvPr>
          <p:cNvCxnSpPr>
            <a:cxnSpLocks/>
          </p:cNvCxnSpPr>
          <p:nvPr/>
        </p:nvCxnSpPr>
        <p:spPr>
          <a:xfrm flipV="1">
            <a:off x="3124200" y="4343400"/>
            <a:ext cx="457200" cy="40085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8E65BA-F84C-4CCD-A5C2-AE4E00A81D07}"/>
              </a:ext>
            </a:extLst>
          </p:cNvPr>
          <p:cNvCxnSpPr>
            <a:cxnSpLocks/>
          </p:cNvCxnSpPr>
          <p:nvPr/>
        </p:nvCxnSpPr>
        <p:spPr>
          <a:xfrm flipH="1" flipV="1">
            <a:off x="5539273" y="4267200"/>
            <a:ext cx="175727" cy="36114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BF1DB0-93B7-48FE-8006-46A7F69E633B}"/>
              </a:ext>
            </a:extLst>
          </p:cNvPr>
          <p:cNvCxnSpPr>
            <a:cxnSpLocks/>
          </p:cNvCxnSpPr>
          <p:nvPr/>
        </p:nvCxnSpPr>
        <p:spPr>
          <a:xfrm flipV="1">
            <a:off x="4533900" y="4267200"/>
            <a:ext cx="114300" cy="47705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159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charge of a resonant circuit is given by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Find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dQ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/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dR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So we’ve really got: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y = K/x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dirty="0"/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sz="20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Remember that 1/x= x</a:t>
                </a:r>
                <a:r>
                  <a:rPr lang="en-US" altLang="en-US" baseline="30000" dirty="0"/>
                  <a:t>-1</a:t>
                </a:r>
                <a:r>
                  <a:rPr lang="en-US" altLang="en-US" dirty="0"/>
                  <a:t>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  <a:blipFill>
                <a:blip r:embed="rId3"/>
                <a:stretch>
                  <a:fillRect l="-2616" t="-1946" b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B7E980-4952-4231-8A9C-3346A684C06D}"/>
              </a:ext>
            </a:extLst>
          </p:cNvPr>
          <p:cNvSpPr txBox="1"/>
          <p:nvPr/>
        </p:nvSpPr>
        <p:spPr>
          <a:xfrm>
            <a:off x="2743200" y="4628346"/>
            <a:ext cx="533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b="1" dirty="0">
                <a:solidFill>
                  <a:srgbClr val="FFC000"/>
                </a:solidFill>
              </a:rPr>
              <a:t>Q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FE781-73E0-4358-9517-213BFDF180AD}"/>
              </a:ext>
            </a:extLst>
          </p:cNvPr>
          <p:cNvSpPr txBox="1"/>
          <p:nvPr/>
        </p:nvSpPr>
        <p:spPr>
          <a:xfrm>
            <a:off x="5715000" y="4648200"/>
            <a:ext cx="533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b="1" dirty="0">
                <a:solidFill>
                  <a:srgbClr val="FFC000"/>
                </a:solidFill>
              </a:rPr>
              <a:t>R</a:t>
            </a:r>
            <a:endParaRPr lang="en-US" sz="25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479B3F-1070-4670-8767-6521F1998DD3}"/>
                  </a:ext>
                </a:extLst>
              </p:cNvPr>
              <p:cNvSpPr txBox="1"/>
              <p:nvPr/>
            </p:nvSpPr>
            <p:spPr>
              <a:xfrm>
                <a:off x="3923134" y="4812202"/>
                <a:ext cx="1005373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1" dirty="0" smtClean="0">
                                  <a:solidFill>
                                    <a:srgbClr val="FFC000"/>
                                  </a:solidFill>
                                  <a:latin typeface="+mn-lt"/>
                                  <a:ea typeface="Times New Roman" panose="02020603050405020304" pitchFamily="18" charset="0"/>
                                </a:rPr>
                                <m:t>L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FFC000"/>
                                  </a:solidFill>
                                  <a:latin typeface="+mn-lt"/>
                                  <a:ea typeface="Times New Roman" panose="02020603050405020304" pitchFamily="18" charset="0"/>
                                </a:rPr>
                                <m:t>C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FFC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479B3F-1070-4670-8767-6521F1998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134" y="4812202"/>
                <a:ext cx="1005373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7E088B-BD4F-4E9B-8D50-D38A5EFB5944}"/>
              </a:ext>
            </a:extLst>
          </p:cNvPr>
          <p:cNvCxnSpPr>
            <a:cxnSpLocks/>
          </p:cNvCxnSpPr>
          <p:nvPr/>
        </p:nvCxnSpPr>
        <p:spPr>
          <a:xfrm flipV="1">
            <a:off x="3124200" y="4327301"/>
            <a:ext cx="457200" cy="40085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7F5C68-E98B-4BF4-B0B4-10842DD28F6D}"/>
              </a:ext>
            </a:extLst>
          </p:cNvPr>
          <p:cNvCxnSpPr>
            <a:cxnSpLocks/>
          </p:cNvCxnSpPr>
          <p:nvPr/>
        </p:nvCxnSpPr>
        <p:spPr>
          <a:xfrm flipH="1" flipV="1">
            <a:off x="5539273" y="4267200"/>
            <a:ext cx="175727" cy="36114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BB2559-6756-4F28-AD21-A07E7A8FE402}"/>
              </a:ext>
            </a:extLst>
          </p:cNvPr>
          <p:cNvCxnSpPr>
            <a:cxnSpLocks/>
          </p:cNvCxnSpPr>
          <p:nvPr/>
        </p:nvCxnSpPr>
        <p:spPr>
          <a:xfrm flipV="1">
            <a:off x="4533900" y="4267200"/>
            <a:ext cx="114300" cy="47705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680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charge of a resonant circuit is given by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So we’ve really got: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y = K/x = Kx</a:t>
                </a:r>
                <a:r>
                  <a:rPr lang="en-US" altLang="en-US" baseline="30000" dirty="0"/>
                  <a:t>-1</a:t>
                </a:r>
                <a:r>
                  <a:rPr lang="en-US" altLang="en-US" dirty="0"/>
                  <a:t>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dirty="0"/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</a:rPr>
                  <a:t>Find </a:t>
                </a:r>
                <a:r>
                  <a:rPr lang="en-US" dirty="0" err="1">
                    <a:ea typeface="Times New Roman" panose="02020603050405020304" pitchFamily="18" charset="0"/>
                  </a:rPr>
                  <a:t>dy</a:t>
                </a:r>
                <a:r>
                  <a:rPr lang="en-US" dirty="0">
                    <a:ea typeface="Times New Roman" panose="02020603050405020304" pitchFamily="18" charset="0"/>
                  </a:rPr>
                  <a:t>/dx = ?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  <a:blipFill>
                <a:blip r:embed="rId3"/>
                <a:stretch>
                  <a:fillRect l="-261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F55F0-FBB4-4AE7-A2F6-79C4AFAE2965}"/>
              </a:ext>
            </a:extLst>
          </p:cNvPr>
          <p:cNvSpPr txBox="1"/>
          <p:nvPr/>
        </p:nvSpPr>
        <p:spPr>
          <a:xfrm>
            <a:off x="1752600" y="4034845"/>
            <a:ext cx="533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b="1" dirty="0">
                <a:solidFill>
                  <a:srgbClr val="FFC000"/>
                </a:solidFill>
              </a:rPr>
              <a:t>Q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77E12-C8A4-4253-B610-E93C93FEA56D}"/>
              </a:ext>
            </a:extLst>
          </p:cNvPr>
          <p:cNvSpPr txBox="1"/>
          <p:nvPr/>
        </p:nvSpPr>
        <p:spPr>
          <a:xfrm>
            <a:off x="6096000" y="4038600"/>
            <a:ext cx="533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b="1" dirty="0">
                <a:solidFill>
                  <a:srgbClr val="FFC000"/>
                </a:solidFill>
              </a:rPr>
              <a:t>R</a:t>
            </a:r>
            <a:endParaRPr lang="en-US" sz="25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C59CBA-D750-435F-9AA3-1D8337992F2C}"/>
                  </a:ext>
                </a:extLst>
              </p:cNvPr>
              <p:cNvSpPr txBox="1"/>
              <p:nvPr/>
            </p:nvSpPr>
            <p:spPr>
              <a:xfrm>
                <a:off x="4709627" y="4202602"/>
                <a:ext cx="1005373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1" dirty="0" smtClean="0">
                                  <a:solidFill>
                                    <a:srgbClr val="FFC000"/>
                                  </a:solidFill>
                                  <a:latin typeface="+mn-lt"/>
                                  <a:ea typeface="Times New Roman" panose="02020603050405020304" pitchFamily="18" charset="0"/>
                                </a:rPr>
                                <m:t>L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FFC000"/>
                                  </a:solidFill>
                                  <a:latin typeface="+mn-lt"/>
                                  <a:ea typeface="Times New Roman" panose="02020603050405020304" pitchFamily="18" charset="0"/>
                                </a:rPr>
                                <m:t>C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FFC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C59CBA-D750-435F-9AA3-1D8337992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27" y="4202602"/>
                <a:ext cx="1005373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E4DA25-96E2-4276-BD52-5152AEDF498D}"/>
              </a:ext>
            </a:extLst>
          </p:cNvPr>
          <p:cNvCxnSpPr>
            <a:cxnSpLocks/>
          </p:cNvCxnSpPr>
          <p:nvPr/>
        </p:nvCxnSpPr>
        <p:spPr>
          <a:xfrm flipV="1">
            <a:off x="2209800" y="3733800"/>
            <a:ext cx="457200" cy="40085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D1EE48-3011-402F-B6ED-FD164A3FC72E}"/>
              </a:ext>
            </a:extLst>
          </p:cNvPr>
          <p:cNvCxnSpPr>
            <a:cxnSpLocks/>
          </p:cNvCxnSpPr>
          <p:nvPr/>
        </p:nvCxnSpPr>
        <p:spPr>
          <a:xfrm flipH="1" flipV="1">
            <a:off x="5920273" y="3657600"/>
            <a:ext cx="175727" cy="36114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8F83C1-585E-4BFE-8165-AF375E41F16C}"/>
              </a:ext>
            </a:extLst>
          </p:cNvPr>
          <p:cNvCxnSpPr>
            <a:cxnSpLocks/>
          </p:cNvCxnSpPr>
          <p:nvPr/>
        </p:nvCxnSpPr>
        <p:spPr>
          <a:xfrm flipV="1">
            <a:off x="5320393" y="3657600"/>
            <a:ext cx="114300" cy="47705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222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charge of a resonant circuit is given by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So we’ve really got: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y = K/x = Kx</a:t>
                </a:r>
                <a:r>
                  <a:rPr lang="en-US" altLang="en-US" baseline="30000" dirty="0"/>
                  <a:t>-1</a:t>
                </a:r>
                <a:r>
                  <a:rPr lang="en-US" altLang="en-US" dirty="0"/>
                  <a:t>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dirty="0"/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err="1">
                    <a:ea typeface="Times New Roman" panose="02020603050405020304" pitchFamily="18" charset="0"/>
                  </a:rPr>
                  <a:t>dy</a:t>
                </a:r>
                <a:r>
                  <a:rPr lang="en-US" dirty="0">
                    <a:ea typeface="Times New Roman" panose="02020603050405020304" pitchFamily="18" charset="0"/>
                  </a:rPr>
                  <a:t>/dx = -Kx</a:t>
                </a:r>
                <a:r>
                  <a:rPr lang="en-US" baseline="30000" dirty="0">
                    <a:ea typeface="Times New Roman" panose="02020603050405020304" pitchFamily="18" charset="0"/>
                  </a:rPr>
                  <a:t>-2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Plug in the original symbols</a:t>
                </a:r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  <a:blipFill>
                <a:blip r:embed="rId3"/>
                <a:stretch>
                  <a:fillRect l="-261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77E12-C8A4-4253-B610-E93C93FEA56D}"/>
              </a:ext>
            </a:extLst>
          </p:cNvPr>
          <p:cNvSpPr txBox="1"/>
          <p:nvPr/>
        </p:nvSpPr>
        <p:spPr>
          <a:xfrm>
            <a:off x="6096000" y="4038600"/>
            <a:ext cx="533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b="1" dirty="0">
                <a:solidFill>
                  <a:srgbClr val="FFC000"/>
                </a:solidFill>
              </a:rPr>
              <a:t>R</a:t>
            </a:r>
            <a:endParaRPr lang="en-US" sz="25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C59CBA-D750-435F-9AA3-1D8337992F2C}"/>
                  </a:ext>
                </a:extLst>
              </p:cNvPr>
              <p:cNvSpPr txBox="1"/>
              <p:nvPr/>
            </p:nvSpPr>
            <p:spPr>
              <a:xfrm>
                <a:off x="4709627" y="4202602"/>
                <a:ext cx="1005373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1" dirty="0" smtClean="0">
                                  <a:solidFill>
                                    <a:srgbClr val="FFC000"/>
                                  </a:solidFill>
                                  <a:latin typeface="+mn-lt"/>
                                  <a:ea typeface="Times New Roman" panose="02020603050405020304" pitchFamily="18" charset="0"/>
                                </a:rPr>
                                <m:t>L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FFC000"/>
                                  </a:solidFill>
                                  <a:latin typeface="+mn-lt"/>
                                  <a:ea typeface="Times New Roman" panose="02020603050405020304" pitchFamily="18" charset="0"/>
                                </a:rPr>
                                <m:t>C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FFC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C59CBA-D750-435F-9AA3-1D8337992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27" y="4202602"/>
                <a:ext cx="1005373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E4DA25-96E2-4276-BD52-5152AEDF498D}"/>
              </a:ext>
            </a:extLst>
          </p:cNvPr>
          <p:cNvCxnSpPr>
            <a:cxnSpLocks/>
          </p:cNvCxnSpPr>
          <p:nvPr/>
        </p:nvCxnSpPr>
        <p:spPr>
          <a:xfrm flipV="1">
            <a:off x="2209800" y="3717701"/>
            <a:ext cx="457200" cy="40085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D1EE48-3011-402F-B6ED-FD164A3FC72E}"/>
              </a:ext>
            </a:extLst>
          </p:cNvPr>
          <p:cNvCxnSpPr>
            <a:cxnSpLocks/>
          </p:cNvCxnSpPr>
          <p:nvPr/>
        </p:nvCxnSpPr>
        <p:spPr>
          <a:xfrm flipH="1" flipV="1">
            <a:off x="5920273" y="3657600"/>
            <a:ext cx="175727" cy="36114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8F83C1-585E-4BFE-8165-AF375E41F16C}"/>
              </a:ext>
            </a:extLst>
          </p:cNvPr>
          <p:cNvCxnSpPr>
            <a:cxnSpLocks/>
          </p:cNvCxnSpPr>
          <p:nvPr/>
        </p:nvCxnSpPr>
        <p:spPr>
          <a:xfrm flipV="1">
            <a:off x="5320393" y="3657600"/>
            <a:ext cx="114300" cy="47705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3F64E99-7DA6-4B3F-B133-1CB4A739DF49}"/>
              </a:ext>
            </a:extLst>
          </p:cNvPr>
          <p:cNvSpPr txBox="1"/>
          <p:nvPr/>
        </p:nvSpPr>
        <p:spPr>
          <a:xfrm>
            <a:off x="1752600" y="4018746"/>
            <a:ext cx="533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b="1" dirty="0">
                <a:solidFill>
                  <a:srgbClr val="FFC000"/>
                </a:solidFill>
              </a:rPr>
              <a:t>Q</a:t>
            </a:r>
            <a:endParaRPr lang="en-US" sz="25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2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charge of a resonant circuit is given by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So we’ve really got: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y = K/x = Kx</a:t>
                </a:r>
                <a:r>
                  <a:rPr lang="en-US" altLang="en-US" baseline="30000" dirty="0"/>
                  <a:t>-1</a:t>
                </a:r>
                <a:r>
                  <a:rPr lang="en-US" altLang="en-US" dirty="0"/>
                  <a:t>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dirty="0"/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err="1">
                    <a:ea typeface="Times New Roman" panose="02020603050405020304" pitchFamily="18" charset="0"/>
                  </a:rPr>
                  <a:t>dy</a:t>
                </a:r>
                <a:r>
                  <a:rPr lang="en-US" dirty="0">
                    <a:ea typeface="Times New Roman" panose="02020603050405020304" pitchFamily="18" charset="0"/>
                  </a:rPr>
                  <a:t>/dx = -Kx</a:t>
                </a:r>
                <a:r>
                  <a:rPr lang="en-US" baseline="30000" dirty="0">
                    <a:ea typeface="Times New Roman" panose="02020603050405020304" pitchFamily="18" charset="0"/>
                  </a:rPr>
                  <a:t>-2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Plug in the original symbols</a:t>
                </a:r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  <a:blipFill>
                <a:blip r:embed="rId3"/>
                <a:stretch>
                  <a:fillRect l="-261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F55F0-FBB4-4AE7-A2F6-79C4AFAE2965}"/>
              </a:ext>
            </a:extLst>
          </p:cNvPr>
          <p:cNvSpPr txBox="1"/>
          <p:nvPr/>
        </p:nvSpPr>
        <p:spPr>
          <a:xfrm>
            <a:off x="1752600" y="4018746"/>
            <a:ext cx="533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b="1" dirty="0">
                <a:solidFill>
                  <a:srgbClr val="FFC000"/>
                </a:solidFill>
              </a:rPr>
              <a:t>Q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77E12-C8A4-4253-B610-E93C93FEA56D}"/>
              </a:ext>
            </a:extLst>
          </p:cNvPr>
          <p:cNvSpPr txBox="1"/>
          <p:nvPr/>
        </p:nvSpPr>
        <p:spPr>
          <a:xfrm>
            <a:off x="6096000" y="4038600"/>
            <a:ext cx="533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b="1" dirty="0">
                <a:solidFill>
                  <a:srgbClr val="FFC000"/>
                </a:solidFill>
              </a:rPr>
              <a:t>R</a:t>
            </a:r>
            <a:endParaRPr lang="en-US" sz="25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C59CBA-D750-435F-9AA3-1D8337992F2C}"/>
                  </a:ext>
                </a:extLst>
              </p:cNvPr>
              <p:cNvSpPr txBox="1"/>
              <p:nvPr/>
            </p:nvSpPr>
            <p:spPr>
              <a:xfrm>
                <a:off x="4709627" y="4202602"/>
                <a:ext cx="1005373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1" dirty="0" smtClean="0">
                                  <a:solidFill>
                                    <a:srgbClr val="FFC000"/>
                                  </a:solidFill>
                                  <a:latin typeface="+mn-lt"/>
                                  <a:ea typeface="Times New Roman" panose="02020603050405020304" pitchFamily="18" charset="0"/>
                                </a:rPr>
                                <m:t>L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FFC000"/>
                                  </a:solidFill>
                                  <a:latin typeface="+mn-lt"/>
                                  <a:ea typeface="Times New Roman" panose="02020603050405020304" pitchFamily="18" charset="0"/>
                                </a:rPr>
                                <m:t>C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FFC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C59CBA-D750-435F-9AA3-1D8337992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27" y="4202602"/>
                <a:ext cx="1005373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E4DA25-96E2-4276-BD52-5152AEDF498D}"/>
              </a:ext>
            </a:extLst>
          </p:cNvPr>
          <p:cNvCxnSpPr>
            <a:cxnSpLocks/>
          </p:cNvCxnSpPr>
          <p:nvPr/>
        </p:nvCxnSpPr>
        <p:spPr>
          <a:xfrm flipV="1">
            <a:off x="2209800" y="3717701"/>
            <a:ext cx="457200" cy="40085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D1EE48-3011-402F-B6ED-FD164A3FC72E}"/>
              </a:ext>
            </a:extLst>
          </p:cNvPr>
          <p:cNvCxnSpPr>
            <a:cxnSpLocks/>
          </p:cNvCxnSpPr>
          <p:nvPr/>
        </p:nvCxnSpPr>
        <p:spPr>
          <a:xfrm flipH="1" flipV="1">
            <a:off x="5920273" y="3657600"/>
            <a:ext cx="175727" cy="36114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8F83C1-585E-4BFE-8165-AF375E41F16C}"/>
              </a:ext>
            </a:extLst>
          </p:cNvPr>
          <p:cNvCxnSpPr>
            <a:cxnSpLocks/>
          </p:cNvCxnSpPr>
          <p:nvPr/>
        </p:nvCxnSpPr>
        <p:spPr>
          <a:xfrm flipV="1">
            <a:off x="5320393" y="3657600"/>
            <a:ext cx="114300" cy="47705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411C5D-CCE7-45B5-A006-E7D3180F0E1A}"/>
              </a:ext>
            </a:extLst>
          </p:cNvPr>
          <p:cNvCxnSpPr>
            <a:cxnSpLocks/>
          </p:cNvCxnSpPr>
          <p:nvPr/>
        </p:nvCxnSpPr>
        <p:spPr>
          <a:xfrm flipH="1">
            <a:off x="967273" y="4419600"/>
            <a:ext cx="861527" cy="55889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5C4DBE-EC1B-4204-B935-FC2D135470F4}"/>
              </a:ext>
            </a:extLst>
          </p:cNvPr>
          <p:cNvCxnSpPr>
            <a:cxnSpLocks/>
          </p:cNvCxnSpPr>
          <p:nvPr/>
        </p:nvCxnSpPr>
        <p:spPr>
          <a:xfrm flipH="1">
            <a:off x="3429000" y="4699045"/>
            <a:ext cx="1600201" cy="279445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5B45DAC-1200-48DE-B72C-D461FE0CF4DE}"/>
              </a:ext>
            </a:extLst>
          </p:cNvPr>
          <p:cNvGrpSpPr/>
          <p:nvPr/>
        </p:nvGrpSpPr>
        <p:grpSpPr>
          <a:xfrm>
            <a:off x="3801022" y="3940808"/>
            <a:ext cx="2564388" cy="1584660"/>
            <a:chOff x="3801022" y="4245608"/>
            <a:chExt cx="2564388" cy="158466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7C94E63-7547-458E-BAA4-F62DA57977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1022" y="5637260"/>
              <a:ext cx="1359776" cy="181987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8D72B5FB-F426-4AC5-959C-6E1A2B554DFB}"/>
                </a:ext>
              </a:extLst>
            </p:cNvPr>
            <p:cNvSpPr/>
            <p:nvPr/>
          </p:nvSpPr>
          <p:spPr>
            <a:xfrm rot="4567349">
              <a:off x="4613579" y="4078436"/>
              <a:ext cx="1584660" cy="1919003"/>
            </a:xfrm>
            <a:prstGeom prst="arc">
              <a:avLst>
                <a:gd name="adj1" fmla="val 16200000"/>
                <a:gd name="adj2" fmla="val 1957081"/>
              </a:avLst>
            </a:prstGeom>
            <a:noFill/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7829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charge of a resonant circuit is given by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So we’ve really got: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y = K/x = Kx</a:t>
                </a:r>
                <a:r>
                  <a:rPr lang="en-US" altLang="en-US" baseline="30000" dirty="0"/>
                  <a:t>-1</a:t>
                </a:r>
                <a:r>
                  <a:rPr lang="en-US" altLang="en-US" dirty="0"/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sz="20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err="1">
                    <a:ea typeface="Times New Roman" panose="02020603050405020304" pitchFamily="18" charset="0"/>
                  </a:rPr>
                  <a:t>dy</a:t>
                </a:r>
                <a:r>
                  <a:rPr lang="en-US" dirty="0">
                    <a:ea typeface="Times New Roman" panose="02020603050405020304" pitchFamily="18" charset="0"/>
                  </a:rPr>
                  <a:t>/dx =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x</a:t>
                </a:r>
                <a:r>
                  <a:rPr lang="en-US" baseline="30000" dirty="0">
                    <a:ea typeface="Times New Roman" panose="02020603050405020304" pitchFamily="18" charset="0"/>
                  </a:rPr>
                  <a:t>–2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 err="1"/>
                  <a:t>dQ</a:t>
                </a:r>
                <a:r>
                  <a:rPr lang="en-US" altLang="en-US" dirty="0"/>
                  <a:t>/</a:t>
                </a:r>
                <a:r>
                  <a:rPr lang="en-US" altLang="en-US" dirty="0" err="1"/>
                  <a:t>dR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solidFill>
                      <a:srgbClr val="CCFFFF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en-US" dirty="0">
                    <a:solidFill>
                      <a:srgbClr val="CCFFFF"/>
                    </a:solidFill>
                  </a:rPr>
                  <a:t> R</a:t>
                </a:r>
                <a:r>
                  <a:rPr lang="en-US" baseline="30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–</a:t>
                </a:r>
                <a:r>
                  <a:rPr lang="en-US" sz="2000" baseline="30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aseline="300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2 </a:t>
                </a:r>
                <a:r>
                  <a:rPr lang="en-US" altLang="en-US" dirty="0">
                    <a:solidFill>
                      <a:srgbClr val="CCFFFF"/>
                    </a:solidFill>
                  </a:rPr>
                  <a:t> </a:t>
                </a:r>
                <a:r>
                  <a:rPr lang="en-US" altLang="en-US" dirty="0"/>
                  <a:t>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solidFill>
                              <a:srgbClr val="CCFFFF"/>
                            </a:solidFill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R</m:t>
                        </m:r>
                        <m:r>
                          <m:rPr>
                            <m:nor/>
                          </m:rPr>
                          <a:rPr lang="en-US" sz="3000" baseline="30000" dirty="0"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endParaRPr lang="en-US" altLang="en-US" sz="3000" baseline="-25000" dirty="0"/>
              </a:p>
              <a:p>
                <a:pPr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baseline="-25000" dirty="0"/>
                  <a:t>Are there units?</a:t>
                </a:r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53400" cy="5638800"/>
              </a:xfrm>
              <a:blipFill>
                <a:blip r:embed="rId3"/>
                <a:stretch>
                  <a:fillRect l="-2616" t="-1946" r="-1345" b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AD742C-3CC2-4455-B440-D0A8D34D65FA}"/>
              </a:ext>
            </a:extLst>
          </p:cNvPr>
          <p:cNvSpPr txBox="1"/>
          <p:nvPr/>
        </p:nvSpPr>
        <p:spPr>
          <a:xfrm>
            <a:off x="5029200" y="4953000"/>
            <a:ext cx="533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CCFFFF"/>
                </a:solidFill>
              </a:rPr>
              <a:t>or</a:t>
            </a:r>
            <a:endParaRPr lang="en-US" sz="2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28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3820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charge of a resonant circuit is given by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ea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 err="1"/>
                  <a:t>dQ</a:t>
                </a:r>
                <a:r>
                  <a:rPr lang="en-US" altLang="en-US" dirty="0"/>
                  <a:t>/</a:t>
                </a:r>
                <a:r>
                  <a:rPr lang="en-US" altLang="en-US" dirty="0" err="1"/>
                  <a:t>dR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en-US" dirty="0">
                    <a:solidFill>
                      <a:srgbClr val="FFFF00"/>
                    </a:solidFill>
                  </a:rPr>
                  <a:t> R</a:t>
                </a:r>
                <a:r>
                  <a:rPr lang="en-US" baseline="30000" dirty="0">
                    <a:solidFill>
                      <a:srgbClr val="FFFF00"/>
                    </a:solidFill>
                    <a:ea typeface="Times New Roman" panose="02020603050405020304" pitchFamily="18" charset="0"/>
                  </a:rPr>
                  <a:t>–</a:t>
                </a:r>
                <a:r>
                  <a:rPr lang="en-US" sz="2800" baseline="30000" dirty="0">
                    <a:solidFill>
                      <a:srgbClr val="FFFF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aseline="30000" dirty="0">
                    <a:solidFill>
                      <a:srgbClr val="FFFF00"/>
                    </a:solidFill>
                    <a:ea typeface="Times New Roman" panose="02020603050405020304" pitchFamily="18" charset="0"/>
                  </a:rPr>
                  <a:t>2</a:t>
                </a:r>
                <a:r>
                  <a:rPr lang="en-US" baseline="30000" dirty="0">
                    <a:ea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coulombs/ohms</a:t>
                </a:r>
                <a:r>
                  <a:rPr lang="en-US" altLang="en-US" dirty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		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FFFF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rgbClr val="FFFF00"/>
                            </a:solidFill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en-US" dirty="0">
                    <a:solidFill>
                      <a:srgbClr val="FFFF00"/>
                    </a:solidFill>
                  </a:rPr>
                  <a:t> coulombs/ohms</a:t>
                </a:r>
                <a:endParaRPr lang="en-US" altLang="en-US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382000" cy="5638800"/>
              </a:xfrm>
              <a:blipFill>
                <a:blip r:embed="rId3"/>
                <a:stretch>
                  <a:fillRect l="-2545" t="-1946" r="-4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42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02510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FB4D602F-70C9-468A-B10A-CC5F046B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635C608-8FE0-4CDE-BEE5-453C72483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4" indent="0">
              <a:buFont typeface="Arial" panose="020B0604020202020204" pitchFamily="34" charset="0"/>
              <a:buNone/>
            </a:pPr>
            <a:r>
              <a:rPr lang="en-US" altLang="en-US" dirty="0"/>
              <a:t>One or more rates are given, and other rates are to be calculated using the equation</a:t>
            </a:r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/>
          </a:p>
          <a:p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AC9676EE-2D5E-4E1C-B082-A9A123131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This can be done for any combination of variables in the model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The others are considered to be constants</a:t>
            </a:r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dirty="0"/>
          </a:p>
          <a:p>
            <a:endParaRPr lang="en-US" altLang="en-US" sz="1000" dirty="0"/>
          </a:p>
        </p:txBody>
      </p:sp>
      <p:sp>
        <p:nvSpPr>
          <p:cNvPr id="62467" name="Title 1">
            <a:extLst>
              <a:ext uri="{FF2B5EF4-FFF2-40B4-BE49-F238E27FC236}">
                <a16:creationId xmlns:a16="http://schemas.microsoft.com/office/drawing/2014/main" id="{0EB981EF-200C-40B9-AA50-8A3DDD3F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C8584DE5-E4DA-45AF-9E48-43526E13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EDFF8493-BB2C-4A9F-B88E-19B1C163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686800" cy="5638800"/>
          </a:xfrm>
        </p:spPr>
        <p:txBody>
          <a:bodyPr/>
          <a:lstStyle/>
          <a:p>
            <a:r>
              <a:rPr lang="en-US" altLang="en-US" dirty="0"/>
              <a:t>How to do it:</a:t>
            </a:r>
          </a:p>
          <a:p>
            <a:pPr marL="742950" indent="-742950">
              <a:buAutoNum type="arabicParenR"/>
            </a:pPr>
            <a:r>
              <a:rPr lang="en-US" altLang="en-US" dirty="0"/>
              <a:t>Draw a picture</a:t>
            </a:r>
          </a:p>
          <a:p>
            <a:pPr marL="742950" indent="-742950">
              <a:buAutoNum type="arabicParenR"/>
            </a:pPr>
            <a:r>
              <a:rPr lang="en-US" altLang="en-US" dirty="0"/>
              <a:t>What are you trying to find?</a:t>
            </a:r>
          </a:p>
          <a:p>
            <a:r>
              <a:rPr lang="en-US" altLang="en-US" dirty="0"/>
              <a:t>3) Find an equation relating the variables</a:t>
            </a:r>
          </a:p>
          <a:p>
            <a:r>
              <a:rPr lang="en-US" altLang="en-US" dirty="0"/>
              <a:t>4) Find </a:t>
            </a:r>
            <a:r>
              <a:rPr lang="en-US" altLang="en-US" dirty="0" err="1"/>
              <a:t>dy</a:t>
            </a:r>
            <a:r>
              <a:rPr lang="en-US" altLang="en-US" dirty="0"/>
              <a:t>/dx (usually chain rule)</a:t>
            </a:r>
          </a:p>
          <a:p>
            <a:r>
              <a:rPr lang="en-US" altLang="en-US" dirty="0"/>
              <a:t>5) Plug in known values</a:t>
            </a:r>
          </a:p>
          <a:p>
            <a:r>
              <a:rPr lang="en-US" altLang="en-US" dirty="0"/>
              <a:t>6) Solve for the rate of change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4FD4CE0B-AA4D-4B9A-B409-077563FD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0300C004-E057-4B4B-8976-006CEADE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there are values for the variables, plug them in at the end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The relationship between temperature and resistance for a device is modeled by: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(in ohms)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If the temperature T is increasing at the rate of 0.3°C/sec, how fast is the resistance changing when T=100°C?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14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chemeClr val="accent4">
                    <a:lumMod val="75000"/>
                  </a:schemeClr>
                </a:solidFill>
              </a:rPr>
              <a:t>The relationship between temperature and resistance for a device is modeled by: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(in ohms)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chemeClr val="accent4">
                    <a:lumMod val="75000"/>
                  </a:schemeClr>
                </a:solidFill>
              </a:rPr>
              <a:t>If the</a:t>
            </a:r>
            <a:r>
              <a:rPr lang="en-US" altLang="en-US" sz="3800" dirty="0">
                <a:solidFill>
                  <a:srgbClr val="CCFFFF"/>
                </a:solidFill>
              </a:rPr>
              <a:t> temperature T is increasing at the rate of 0.3°C/sec, how fast is the resistance changing when T=100°C?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9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C41C3-2D0E-4560-B7E2-0A401749E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938904"/>
            <a:ext cx="6385611" cy="3461896"/>
          </a:xfrm>
          <a:prstGeom prst="rect">
            <a:avLst/>
          </a:prstGeom>
        </p:spPr>
      </p:pic>
      <p:sp>
        <p:nvSpPr>
          <p:cNvPr id="20482" name="Title 1">
            <a:extLst>
              <a:ext uri="{FF2B5EF4-FFF2-40B4-BE49-F238E27FC236}">
                <a16:creationId xmlns:a16="http://schemas.microsoft.com/office/drawing/2014/main" id="{FF970294-6F48-43CD-9123-4B5AB1A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47CF4B8-1A82-4F64-B2E3-FF3B22642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graphs are discontinuous, they are not differentiable at the discontinuous points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3749F2-9FE8-4A77-A394-D842CE395194}"/>
              </a:ext>
            </a:extLst>
          </p:cNvPr>
          <p:cNvSpPr/>
          <p:nvPr/>
        </p:nvSpPr>
        <p:spPr>
          <a:xfrm>
            <a:off x="0" y="65348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2013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A3A4F322-D854-402D-A32B-511CBEF1679C}"/>
              </a:ext>
            </a:extLst>
          </p:cNvPr>
          <p:cNvGrpSpPr>
            <a:grpSpLocks/>
          </p:cNvGrpSpPr>
          <p:nvPr/>
        </p:nvGrpSpPr>
        <p:grpSpPr bwMode="auto">
          <a:xfrm>
            <a:off x="1578356" y="3718339"/>
            <a:ext cx="6035295" cy="2334798"/>
            <a:chOff x="2057901" y="3810174"/>
            <a:chExt cx="5562629" cy="228558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BE8D902-72E1-4AEA-B243-14A72594CC6B}"/>
                </a:ext>
              </a:extLst>
            </p:cNvPr>
            <p:cNvSpPr/>
            <p:nvPr/>
          </p:nvSpPr>
          <p:spPr>
            <a:xfrm>
              <a:off x="3048747" y="4571726"/>
              <a:ext cx="685547" cy="14479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18E48E-E4D2-4F57-AD3D-AB010A2CA158}"/>
                </a:ext>
              </a:extLst>
            </p:cNvPr>
            <p:cNvSpPr/>
            <p:nvPr/>
          </p:nvSpPr>
          <p:spPr>
            <a:xfrm>
              <a:off x="5258590" y="3810174"/>
              <a:ext cx="685547" cy="17522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777CEF6-5D49-4918-8879-2DA12A5FCADA}"/>
                </a:ext>
              </a:extLst>
            </p:cNvPr>
            <p:cNvSpPr/>
            <p:nvPr/>
          </p:nvSpPr>
          <p:spPr>
            <a:xfrm>
              <a:off x="2057901" y="5029029"/>
              <a:ext cx="685547" cy="10667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AEDC99-70C2-4EDB-B948-20877A897C82}"/>
                </a:ext>
              </a:extLst>
            </p:cNvPr>
            <p:cNvSpPr/>
            <p:nvPr/>
          </p:nvSpPr>
          <p:spPr>
            <a:xfrm>
              <a:off x="6934983" y="4191413"/>
              <a:ext cx="685547" cy="10667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(in ohms)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Temperature T is increasing at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the rate of 0.3°C/sec,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When T=100°C,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how fast (t) is the resistance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changing?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What do we want to know?</a:t>
            </a:r>
            <a:endParaRPr lang="en-US" altLang="en-US" sz="3800" dirty="0">
              <a:solidFill>
                <a:srgbClr val="CC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3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(in ohms)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Temperature T is increasing at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the rate of 0.3°C/sec,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When T=100°C,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how fast (t) is the resistance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changing?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What do we want to know?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FFFF00"/>
                </a:solidFill>
                <a:ea typeface="Times New Roman" panose="02020603050405020304" pitchFamily="18" charset="0"/>
              </a:rPr>
              <a:t>dR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/dt</a:t>
            </a:r>
            <a:endParaRPr lang="en-US" altLang="en-US" dirty="0">
              <a:solidFill>
                <a:srgbClr val="CC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626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(in ohms)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Temperature T is increasing at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the rate of 0.3°C/sec,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When T=100°C,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how fast is the resistance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changing?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We want to know: </a:t>
            </a:r>
            <a:r>
              <a:rPr lang="en-US" dirty="0" err="1">
                <a:ea typeface="Times New Roman" panose="02020603050405020304" pitchFamily="18" charset="0"/>
              </a:rPr>
              <a:t>dR</a:t>
            </a:r>
            <a:r>
              <a:rPr lang="en-US" dirty="0">
                <a:ea typeface="Times New Roman" panose="02020603050405020304" pitchFamily="18" charset="0"/>
              </a:rPr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What do we know?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dT/dt 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BF3B32A-122B-43DC-BC79-B3A82CA01516}"/>
              </a:ext>
            </a:extLst>
          </p:cNvPr>
          <p:cNvSpPr/>
          <p:nvPr/>
        </p:nvSpPr>
        <p:spPr>
          <a:xfrm rot="15887215" flipH="1">
            <a:off x="6300954" y="2679343"/>
            <a:ext cx="2940422" cy="2182730"/>
          </a:xfrm>
          <a:custGeom>
            <a:avLst/>
            <a:gdLst>
              <a:gd name="connsiteX0" fmla="*/ 0 w 3352800"/>
              <a:gd name="connsiteY0" fmla="*/ 23447 h 2102130"/>
              <a:gd name="connsiteX1" fmla="*/ 105508 w 3352800"/>
              <a:gd name="connsiteY1" fmla="*/ 222739 h 2102130"/>
              <a:gd name="connsiteX2" fmla="*/ 187569 w 3352800"/>
              <a:gd name="connsiteY2" fmla="*/ 433754 h 2102130"/>
              <a:gd name="connsiteX3" fmla="*/ 304800 w 3352800"/>
              <a:gd name="connsiteY3" fmla="*/ 668216 h 2102130"/>
              <a:gd name="connsiteX4" fmla="*/ 410308 w 3352800"/>
              <a:gd name="connsiteY4" fmla="*/ 902677 h 2102130"/>
              <a:gd name="connsiteX5" fmla="*/ 574431 w 3352800"/>
              <a:gd name="connsiteY5" fmla="*/ 1207477 h 2102130"/>
              <a:gd name="connsiteX6" fmla="*/ 785446 w 3352800"/>
              <a:gd name="connsiteY6" fmla="*/ 1500554 h 2102130"/>
              <a:gd name="connsiteX7" fmla="*/ 914400 w 3352800"/>
              <a:gd name="connsiteY7" fmla="*/ 1664677 h 2102130"/>
              <a:gd name="connsiteX8" fmla="*/ 1008185 w 3352800"/>
              <a:gd name="connsiteY8" fmla="*/ 1758462 h 2102130"/>
              <a:gd name="connsiteX9" fmla="*/ 1078523 w 3352800"/>
              <a:gd name="connsiteY9" fmla="*/ 1828800 h 2102130"/>
              <a:gd name="connsiteX10" fmla="*/ 1160585 w 3352800"/>
              <a:gd name="connsiteY10" fmla="*/ 1899139 h 2102130"/>
              <a:gd name="connsiteX11" fmla="*/ 1289539 w 3352800"/>
              <a:gd name="connsiteY11" fmla="*/ 1981200 h 2102130"/>
              <a:gd name="connsiteX12" fmla="*/ 1406769 w 3352800"/>
              <a:gd name="connsiteY12" fmla="*/ 2028093 h 2102130"/>
              <a:gd name="connsiteX13" fmla="*/ 1535723 w 3352800"/>
              <a:gd name="connsiteY13" fmla="*/ 2074985 h 2102130"/>
              <a:gd name="connsiteX14" fmla="*/ 1652954 w 3352800"/>
              <a:gd name="connsiteY14" fmla="*/ 2098431 h 2102130"/>
              <a:gd name="connsiteX15" fmla="*/ 1699846 w 3352800"/>
              <a:gd name="connsiteY15" fmla="*/ 2098431 h 2102130"/>
              <a:gd name="connsiteX16" fmla="*/ 1793631 w 3352800"/>
              <a:gd name="connsiteY16" fmla="*/ 2063262 h 2102130"/>
              <a:gd name="connsiteX17" fmla="*/ 1910862 w 3352800"/>
              <a:gd name="connsiteY17" fmla="*/ 2039816 h 2102130"/>
              <a:gd name="connsiteX18" fmla="*/ 2039816 w 3352800"/>
              <a:gd name="connsiteY18" fmla="*/ 1969477 h 2102130"/>
              <a:gd name="connsiteX19" fmla="*/ 2192216 w 3352800"/>
              <a:gd name="connsiteY19" fmla="*/ 1899139 h 2102130"/>
              <a:gd name="connsiteX20" fmla="*/ 2309446 w 3352800"/>
              <a:gd name="connsiteY20" fmla="*/ 1805354 h 2102130"/>
              <a:gd name="connsiteX21" fmla="*/ 2450123 w 3352800"/>
              <a:gd name="connsiteY21" fmla="*/ 1641231 h 2102130"/>
              <a:gd name="connsiteX22" fmla="*/ 2567354 w 3352800"/>
              <a:gd name="connsiteY22" fmla="*/ 1477108 h 2102130"/>
              <a:gd name="connsiteX23" fmla="*/ 2731477 w 3352800"/>
              <a:gd name="connsiteY23" fmla="*/ 1277816 h 2102130"/>
              <a:gd name="connsiteX24" fmla="*/ 2883877 w 3352800"/>
              <a:gd name="connsiteY24" fmla="*/ 1031631 h 2102130"/>
              <a:gd name="connsiteX25" fmla="*/ 2965939 w 3352800"/>
              <a:gd name="connsiteY25" fmla="*/ 855785 h 2102130"/>
              <a:gd name="connsiteX26" fmla="*/ 3083169 w 3352800"/>
              <a:gd name="connsiteY26" fmla="*/ 597877 h 2102130"/>
              <a:gd name="connsiteX27" fmla="*/ 3200400 w 3352800"/>
              <a:gd name="connsiteY27" fmla="*/ 328247 h 2102130"/>
              <a:gd name="connsiteX28" fmla="*/ 3305908 w 3352800"/>
              <a:gd name="connsiteY28" fmla="*/ 128954 h 2102130"/>
              <a:gd name="connsiteX29" fmla="*/ 3352800 w 3352800"/>
              <a:gd name="connsiteY29" fmla="*/ 0 h 2102130"/>
              <a:gd name="connsiteX30" fmla="*/ 3352800 w 3352800"/>
              <a:gd name="connsiteY30" fmla="*/ 0 h 2102130"/>
              <a:gd name="connsiteX31" fmla="*/ 3352800 w 3352800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44982 w 3330428"/>
              <a:gd name="connsiteY22" fmla="*/ 1477108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7775 w 3330428"/>
              <a:gd name="connsiteY5" fmla="*/ 120176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95557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2352 w 3348846"/>
              <a:gd name="connsiteY7" fmla="*/ 166570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3397 w 3348846"/>
              <a:gd name="connsiteY6" fmla="*/ 150348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3680 w 3348846"/>
              <a:gd name="connsiteY11" fmla="*/ 197460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6521"/>
              <a:gd name="connsiteX1" fmla="*/ 101554 w 3348846"/>
              <a:gd name="connsiteY1" fmla="*/ 229483 h 2106521"/>
              <a:gd name="connsiteX2" fmla="*/ 187426 w 3348846"/>
              <a:gd name="connsiteY2" fmla="*/ 432877 h 2106521"/>
              <a:gd name="connsiteX3" fmla="*/ 300846 w 3348846"/>
              <a:gd name="connsiteY3" fmla="*/ 674960 h 2106521"/>
              <a:gd name="connsiteX4" fmla="*/ 413975 w 3348846"/>
              <a:gd name="connsiteY4" fmla="*/ 909421 h 2106521"/>
              <a:gd name="connsiteX5" fmla="*/ 587625 w 3348846"/>
              <a:gd name="connsiteY5" fmla="*/ 1202790 h 2106521"/>
              <a:gd name="connsiteX6" fmla="*/ 789113 w 3348846"/>
              <a:gd name="connsiteY6" fmla="*/ 1499678 h 2106521"/>
              <a:gd name="connsiteX7" fmla="*/ 918068 w 3348846"/>
              <a:gd name="connsiteY7" fmla="*/ 1661896 h 2106521"/>
              <a:gd name="connsiteX8" fmla="*/ 1011852 w 3348846"/>
              <a:gd name="connsiteY8" fmla="*/ 1763301 h 2106521"/>
              <a:gd name="connsiteX9" fmla="*/ 1082191 w 3348846"/>
              <a:gd name="connsiteY9" fmla="*/ 1829829 h 2106521"/>
              <a:gd name="connsiteX10" fmla="*/ 1164252 w 3348846"/>
              <a:gd name="connsiteY10" fmla="*/ 1896358 h 2106521"/>
              <a:gd name="connsiteX11" fmla="*/ 1283680 w 3348846"/>
              <a:gd name="connsiteY11" fmla="*/ 1974609 h 2106521"/>
              <a:gd name="connsiteX12" fmla="*/ 1402815 w 3348846"/>
              <a:gd name="connsiteY12" fmla="*/ 2034837 h 2106521"/>
              <a:gd name="connsiteX13" fmla="*/ 1531769 w 3348846"/>
              <a:gd name="connsiteY13" fmla="*/ 2081729 h 2106521"/>
              <a:gd name="connsiteX14" fmla="*/ 1652810 w 3348846"/>
              <a:gd name="connsiteY14" fmla="*/ 2097555 h 2106521"/>
              <a:gd name="connsiteX15" fmla="*/ 1695892 w 3348846"/>
              <a:gd name="connsiteY15" fmla="*/ 2105175 h 2106521"/>
              <a:gd name="connsiteX16" fmla="*/ 1789677 w 3348846"/>
              <a:gd name="connsiteY16" fmla="*/ 2070006 h 2106521"/>
              <a:gd name="connsiteX17" fmla="*/ 1906908 w 3348846"/>
              <a:gd name="connsiteY17" fmla="*/ 2046560 h 2106521"/>
              <a:gd name="connsiteX18" fmla="*/ 2035862 w 3348846"/>
              <a:gd name="connsiteY18" fmla="*/ 1976221 h 2106521"/>
              <a:gd name="connsiteX19" fmla="*/ 2188262 w 3348846"/>
              <a:gd name="connsiteY19" fmla="*/ 1905883 h 2106521"/>
              <a:gd name="connsiteX20" fmla="*/ 2305492 w 3348846"/>
              <a:gd name="connsiteY20" fmla="*/ 1812098 h 2106521"/>
              <a:gd name="connsiteX21" fmla="*/ 2446169 w 3348846"/>
              <a:gd name="connsiteY21" fmla="*/ 1647975 h 2106521"/>
              <a:gd name="connsiteX22" fmla="*/ 2586849 w 3348846"/>
              <a:gd name="connsiteY22" fmla="*/ 1519025 h 2106521"/>
              <a:gd name="connsiteX23" fmla="*/ 2727523 w 3348846"/>
              <a:gd name="connsiteY23" fmla="*/ 1284560 h 2106521"/>
              <a:gd name="connsiteX24" fmla="*/ 2879923 w 3348846"/>
              <a:gd name="connsiteY24" fmla="*/ 1038375 h 2106521"/>
              <a:gd name="connsiteX25" fmla="*/ 2961985 w 3348846"/>
              <a:gd name="connsiteY25" fmla="*/ 862529 h 2106521"/>
              <a:gd name="connsiteX26" fmla="*/ 3079215 w 3348846"/>
              <a:gd name="connsiteY26" fmla="*/ 604621 h 2106521"/>
              <a:gd name="connsiteX27" fmla="*/ 3219895 w 3348846"/>
              <a:gd name="connsiteY27" fmla="*/ 323266 h 2106521"/>
              <a:gd name="connsiteX28" fmla="*/ 3301954 w 3348846"/>
              <a:gd name="connsiteY28" fmla="*/ 135698 h 2106521"/>
              <a:gd name="connsiteX29" fmla="*/ 3348846 w 3348846"/>
              <a:gd name="connsiteY29" fmla="*/ 6744 h 2106521"/>
              <a:gd name="connsiteX30" fmla="*/ 3348846 w 3348846"/>
              <a:gd name="connsiteY30" fmla="*/ 6744 h 2106521"/>
              <a:gd name="connsiteX31" fmla="*/ 3348846 w 3348846"/>
              <a:gd name="connsiteY31" fmla="*/ 6744 h 2106521"/>
              <a:gd name="connsiteX0" fmla="*/ 0 w 3348846"/>
              <a:gd name="connsiteY0" fmla="*/ 0 h 2098483"/>
              <a:gd name="connsiteX1" fmla="*/ 101554 w 3348846"/>
              <a:gd name="connsiteY1" fmla="*/ 229483 h 2098483"/>
              <a:gd name="connsiteX2" fmla="*/ 187426 w 3348846"/>
              <a:gd name="connsiteY2" fmla="*/ 432877 h 2098483"/>
              <a:gd name="connsiteX3" fmla="*/ 300846 w 3348846"/>
              <a:gd name="connsiteY3" fmla="*/ 674960 h 2098483"/>
              <a:gd name="connsiteX4" fmla="*/ 413975 w 3348846"/>
              <a:gd name="connsiteY4" fmla="*/ 909421 h 2098483"/>
              <a:gd name="connsiteX5" fmla="*/ 587625 w 3348846"/>
              <a:gd name="connsiteY5" fmla="*/ 1202790 h 2098483"/>
              <a:gd name="connsiteX6" fmla="*/ 789113 w 3348846"/>
              <a:gd name="connsiteY6" fmla="*/ 1499678 h 2098483"/>
              <a:gd name="connsiteX7" fmla="*/ 918068 w 3348846"/>
              <a:gd name="connsiteY7" fmla="*/ 1661896 h 2098483"/>
              <a:gd name="connsiteX8" fmla="*/ 1011852 w 3348846"/>
              <a:gd name="connsiteY8" fmla="*/ 1763301 h 2098483"/>
              <a:gd name="connsiteX9" fmla="*/ 1082191 w 3348846"/>
              <a:gd name="connsiteY9" fmla="*/ 1829829 h 2098483"/>
              <a:gd name="connsiteX10" fmla="*/ 1164252 w 3348846"/>
              <a:gd name="connsiteY10" fmla="*/ 1896358 h 2098483"/>
              <a:gd name="connsiteX11" fmla="*/ 1283680 w 3348846"/>
              <a:gd name="connsiteY11" fmla="*/ 1974609 h 2098483"/>
              <a:gd name="connsiteX12" fmla="*/ 1402815 w 3348846"/>
              <a:gd name="connsiteY12" fmla="*/ 2034837 h 2098483"/>
              <a:gd name="connsiteX13" fmla="*/ 1531769 w 3348846"/>
              <a:gd name="connsiteY13" fmla="*/ 2081729 h 2098483"/>
              <a:gd name="connsiteX14" fmla="*/ 1652810 w 3348846"/>
              <a:gd name="connsiteY14" fmla="*/ 2097555 h 2098483"/>
              <a:gd name="connsiteX15" fmla="*/ 1695892 w 3348846"/>
              <a:gd name="connsiteY15" fmla="*/ 2093744 h 2098483"/>
              <a:gd name="connsiteX16" fmla="*/ 1789677 w 3348846"/>
              <a:gd name="connsiteY16" fmla="*/ 2070006 h 2098483"/>
              <a:gd name="connsiteX17" fmla="*/ 1906908 w 3348846"/>
              <a:gd name="connsiteY17" fmla="*/ 2046560 h 2098483"/>
              <a:gd name="connsiteX18" fmla="*/ 2035862 w 3348846"/>
              <a:gd name="connsiteY18" fmla="*/ 1976221 h 2098483"/>
              <a:gd name="connsiteX19" fmla="*/ 2188262 w 3348846"/>
              <a:gd name="connsiteY19" fmla="*/ 1905883 h 2098483"/>
              <a:gd name="connsiteX20" fmla="*/ 2305492 w 3348846"/>
              <a:gd name="connsiteY20" fmla="*/ 1812098 h 2098483"/>
              <a:gd name="connsiteX21" fmla="*/ 2446169 w 3348846"/>
              <a:gd name="connsiteY21" fmla="*/ 1647975 h 2098483"/>
              <a:gd name="connsiteX22" fmla="*/ 2586849 w 3348846"/>
              <a:gd name="connsiteY22" fmla="*/ 1519025 h 2098483"/>
              <a:gd name="connsiteX23" fmla="*/ 2727523 w 3348846"/>
              <a:gd name="connsiteY23" fmla="*/ 1284560 h 2098483"/>
              <a:gd name="connsiteX24" fmla="*/ 2879923 w 3348846"/>
              <a:gd name="connsiteY24" fmla="*/ 1038375 h 2098483"/>
              <a:gd name="connsiteX25" fmla="*/ 2961985 w 3348846"/>
              <a:gd name="connsiteY25" fmla="*/ 862529 h 2098483"/>
              <a:gd name="connsiteX26" fmla="*/ 3079215 w 3348846"/>
              <a:gd name="connsiteY26" fmla="*/ 604621 h 2098483"/>
              <a:gd name="connsiteX27" fmla="*/ 3219895 w 3348846"/>
              <a:gd name="connsiteY27" fmla="*/ 323266 h 2098483"/>
              <a:gd name="connsiteX28" fmla="*/ 3301954 w 3348846"/>
              <a:gd name="connsiteY28" fmla="*/ 135698 h 2098483"/>
              <a:gd name="connsiteX29" fmla="*/ 3348846 w 3348846"/>
              <a:gd name="connsiteY29" fmla="*/ 6744 h 2098483"/>
              <a:gd name="connsiteX30" fmla="*/ 3348846 w 3348846"/>
              <a:gd name="connsiteY30" fmla="*/ 6744 h 2098483"/>
              <a:gd name="connsiteX31" fmla="*/ 3348846 w 3348846"/>
              <a:gd name="connsiteY31" fmla="*/ 6744 h 2098483"/>
              <a:gd name="connsiteX0" fmla="*/ 0 w 3348846"/>
              <a:gd name="connsiteY0" fmla="*/ 0 h 2097086"/>
              <a:gd name="connsiteX1" fmla="*/ 101554 w 3348846"/>
              <a:gd name="connsiteY1" fmla="*/ 229483 h 2097086"/>
              <a:gd name="connsiteX2" fmla="*/ 187426 w 3348846"/>
              <a:gd name="connsiteY2" fmla="*/ 432877 h 2097086"/>
              <a:gd name="connsiteX3" fmla="*/ 300846 w 3348846"/>
              <a:gd name="connsiteY3" fmla="*/ 674960 h 2097086"/>
              <a:gd name="connsiteX4" fmla="*/ 413975 w 3348846"/>
              <a:gd name="connsiteY4" fmla="*/ 909421 h 2097086"/>
              <a:gd name="connsiteX5" fmla="*/ 587625 w 3348846"/>
              <a:gd name="connsiteY5" fmla="*/ 1202790 h 2097086"/>
              <a:gd name="connsiteX6" fmla="*/ 789113 w 3348846"/>
              <a:gd name="connsiteY6" fmla="*/ 1499678 h 2097086"/>
              <a:gd name="connsiteX7" fmla="*/ 918068 w 3348846"/>
              <a:gd name="connsiteY7" fmla="*/ 1661896 h 2097086"/>
              <a:gd name="connsiteX8" fmla="*/ 1011852 w 3348846"/>
              <a:gd name="connsiteY8" fmla="*/ 1763301 h 2097086"/>
              <a:gd name="connsiteX9" fmla="*/ 1082191 w 3348846"/>
              <a:gd name="connsiteY9" fmla="*/ 1829829 h 2097086"/>
              <a:gd name="connsiteX10" fmla="*/ 1164252 w 3348846"/>
              <a:gd name="connsiteY10" fmla="*/ 1896358 h 2097086"/>
              <a:gd name="connsiteX11" fmla="*/ 1283680 w 3348846"/>
              <a:gd name="connsiteY11" fmla="*/ 1974609 h 2097086"/>
              <a:gd name="connsiteX12" fmla="*/ 1402815 w 3348846"/>
              <a:gd name="connsiteY12" fmla="*/ 2034837 h 2097086"/>
              <a:gd name="connsiteX13" fmla="*/ 1531769 w 3348846"/>
              <a:gd name="connsiteY13" fmla="*/ 2081729 h 2097086"/>
              <a:gd name="connsiteX14" fmla="*/ 1641379 w 3348846"/>
              <a:gd name="connsiteY14" fmla="*/ 2095649 h 2097086"/>
              <a:gd name="connsiteX15" fmla="*/ 1695892 w 3348846"/>
              <a:gd name="connsiteY15" fmla="*/ 2093744 h 2097086"/>
              <a:gd name="connsiteX16" fmla="*/ 1789677 w 3348846"/>
              <a:gd name="connsiteY16" fmla="*/ 2070006 h 2097086"/>
              <a:gd name="connsiteX17" fmla="*/ 1906908 w 3348846"/>
              <a:gd name="connsiteY17" fmla="*/ 2046560 h 2097086"/>
              <a:gd name="connsiteX18" fmla="*/ 2035862 w 3348846"/>
              <a:gd name="connsiteY18" fmla="*/ 1976221 h 2097086"/>
              <a:gd name="connsiteX19" fmla="*/ 2188262 w 3348846"/>
              <a:gd name="connsiteY19" fmla="*/ 1905883 h 2097086"/>
              <a:gd name="connsiteX20" fmla="*/ 2305492 w 3348846"/>
              <a:gd name="connsiteY20" fmla="*/ 1812098 h 2097086"/>
              <a:gd name="connsiteX21" fmla="*/ 2446169 w 3348846"/>
              <a:gd name="connsiteY21" fmla="*/ 1647975 h 2097086"/>
              <a:gd name="connsiteX22" fmla="*/ 2586849 w 3348846"/>
              <a:gd name="connsiteY22" fmla="*/ 1519025 h 2097086"/>
              <a:gd name="connsiteX23" fmla="*/ 2727523 w 3348846"/>
              <a:gd name="connsiteY23" fmla="*/ 1284560 h 2097086"/>
              <a:gd name="connsiteX24" fmla="*/ 2879923 w 3348846"/>
              <a:gd name="connsiteY24" fmla="*/ 1038375 h 2097086"/>
              <a:gd name="connsiteX25" fmla="*/ 2961985 w 3348846"/>
              <a:gd name="connsiteY25" fmla="*/ 862529 h 2097086"/>
              <a:gd name="connsiteX26" fmla="*/ 3079215 w 3348846"/>
              <a:gd name="connsiteY26" fmla="*/ 604621 h 2097086"/>
              <a:gd name="connsiteX27" fmla="*/ 3219895 w 3348846"/>
              <a:gd name="connsiteY27" fmla="*/ 323266 h 2097086"/>
              <a:gd name="connsiteX28" fmla="*/ 3301954 w 3348846"/>
              <a:gd name="connsiteY28" fmla="*/ 135698 h 2097086"/>
              <a:gd name="connsiteX29" fmla="*/ 3348846 w 3348846"/>
              <a:gd name="connsiteY29" fmla="*/ 6744 h 2097086"/>
              <a:gd name="connsiteX30" fmla="*/ 3348846 w 3348846"/>
              <a:gd name="connsiteY30" fmla="*/ 6744 h 2097086"/>
              <a:gd name="connsiteX31" fmla="*/ 3348846 w 3348846"/>
              <a:gd name="connsiteY31" fmla="*/ 6744 h 2097086"/>
              <a:gd name="connsiteX0" fmla="*/ 0 w 3348846"/>
              <a:gd name="connsiteY0" fmla="*/ 0 h 2094107"/>
              <a:gd name="connsiteX1" fmla="*/ 101554 w 3348846"/>
              <a:gd name="connsiteY1" fmla="*/ 229483 h 2094107"/>
              <a:gd name="connsiteX2" fmla="*/ 187426 w 3348846"/>
              <a:gd name="connsiteY2" fmla="*/ 432877 h 2094107"/>
              <a:gd name="connsiteX3" fmla="*/ 300846 w 3348846"/>
              <a:gd name="connsiteY3" fmla="*/ 674960 h 2094107"/>
              <a:gd name="connsiteX4" fmla="*/ 413975 w 3348846"/>
              <a:gd name="connsiteY4" fmla="*/ 909421 h 2094107"/>
              <a:gd name="connsiteX5" fmla="*/ 587625 w 3348846"/>
              <a:gd name="connsiteY5" fmla="*/ 1202790 h 2094107"/>
              <a:gd name="connsiteX6" fmla="*/ 789113 w 3348846"/>
              <a:gd name="connsiteY6" fmla="*/ 1499678 h 2094107"/>
              <a:gd name="connsiteX7" fmla="*/ 918068 w 3348846"/>
              <a:gd name="connsiteY7" fmla="*/ 1661896 h 2094107"/>
              <a:gd name="connsiteX8" fmla="*/ 1011852 w 3348846"/>
              <a:gd name="connsiteY8" fmla="*/ 1763301 h 2094107"/>
              <a:gd name="connsiteX9" fmla="*/ 1082191 w 3348846"/>
              <a:gd name="connsiteY9" fmla="*/ 1829829 h 2094107"/>
              <a:gd name="connsiteX10" fmla="*/ 1164252 w 3348846"/>
              <a:gd name="connsiteY10" fmla="*/ 1896358 h 2094107"/>
              <a:gd name="connsiteX11" fmla="*/ 1283680 w 3348846"/>
              <a:gd name="connsiteY11" fmla="*/ 1974609 h 2094107"/>
              <a:gd name="connsiteX12" fmla="*/ 1402815 w 3348846"/>
              <a:gd name="connsiteY12" fmla="*/ 2034837 h 2094107"/>
              <a:gd name="connsiteX13" fmla="*/ 1531769 w 3348846"/>
              <a:gd name="connsiteY13" fmla="*/ 2081729 h 2094107"/>
              <a:gd name="connsiteX14" fmla="*/ 1635663 w 3348846"/>
              <a:gd name="connsiteY14" fmla="*/ 2084217 h 2094107"/>
              <a:gd name="connsiteX15" fmla="*/ 1695892 w 3348846"/>
              <a:gd name="connsiteY15" fmla="*/ 2093744 h 2094107"/>
              <a:gd name="connsiteX16" fmla="*/ 1789677 w 3348846"/>
              <a:gd name="connsiteY16" fmla="*/ 2070006 h 2094107"/>
              <a:gd name="connsiteX17" fmla="*/ 1906908 w 3348846"/>
              <a:gd name="connsiteY17" fmla="*/ 2046560 h 2094107"/>
              <a:gd name="connsiteX18" fmla="*/ 2035862 w 3348846"/>
              <a:gd name="connsiteY18" fmla="*/ 1976221 h 2094107"/>
              <a:gd name="connsiteX19" fmla="*/ 2188262 w 3348846"/>
              <a:gd name="connsiteY19" fmla="*/ 1905883 h 2094107"/>
              <a:gd name="connsiteX20" fmla="*/ 2305492 w 3348846"/>
              <a:gd name="connsiteY20" fmla="*/ 1812098 h 2094107"/>
              <a:gd name="connsiteX21" fmla="*/ 2446169 w 3348846"/>
              <a:gd name="connsiteY21" fmla="*/ 1647975 h 2094107"/>
              <a:gd name="connsiteX22" fmla="*/ 2586849 w 3348846"/>
              <a:gd name="connsiteY22" fmla="*/ 1519025 h 2094107"/>
              <a:gd name="connsiteX23" fmla="*/ 2727523 w 3348846"/>
              <a:gd name="connsiteY23" fmla="*/ 1284560 h 2094107"/>
              <a:gd name="connsiteX24" fmla="*/ 2879923 w 3348846"/>
              <a:gd name="connsiteY24" fmla="*/ 1038375 h 2094107"/>
              <a:gd name="connsiteX25" fmla="*/ 2961985 w 3348846"/>
              <a:gd name="connsiteY25" fmla="*/ 862529 h 2094107"/>
              <a:gd name="connsiteX26" fmla="*/ 3079215 w 3348846"/>
              <a:gd name="connsiteY26" fmla="*/ 604621 h 2094107"/>
              <a:gd name="connsiteX27" fmla="*/ 3219895 w 3348846"/>
              <a:gd name="connsiteY27" fmla="*/ 323266 h 2094107"/>
              <a:gd name="connsiteX28" fmla="*/ 3301954 w 3348846"/>
              <a:gd name="connsiteY28" fmla="*/ 135698 h 2094107"/>
              <a:gd name="connsiteX29" fmla="*/ 3348846 w 3348846"/>
              <a:gd name="connsiteY29" fmla="*/ 6744 h 2094107"/>
              <a:gd name="connsiteX30" fmla="*/ 3348846 w 3348846"/>
              <a:gd name="connsiteY30" fmla="*/ 6744 h 2094107"/>
              <a:gd name="connsiteX31" fmla="*/ 3348846 w 3348846"/>
              <a:gd name="connsiteY31" fmla="*/ 6744 h 2094107"/>
              <a:gd name="connsiteX0" fmla="*/ 0 w 3348846"/>
              <a:gd name="connsiteY0" fmla="*/ 0 h 2094117"/>
              <a:gd name="connsiteX1" fmla="*/ 101554 w 3348846"/>
              <a:gd name="connsiteY1" fmla="*/ 229483 h 2094117"/>
              <a:gd name="connsiteX2" fmla="*/ 187426 w 3348846"/>
              <a:gd name="connsiteY2" fmla="*/ 432877 h 2094117"/>
              <a:gd name="connsiteX3" fmla="*/ 300846 w 3348846"/>
              <a:gd name="connsiteY3" fmla="*/ 674960 h 2094117"/>
              <a:gd name="connsiteX4" fmla="*/ 413975 w 3348846"/>
              <a:gd name="connsiteY4" fmla="*/ 909421 h 2094117"/>
              <a:gd name="connsiteX5" fmla="*/ 587625 w 3348846"/>
              <a:gd name="connsiteY5" fmla="*/ 1202790 h 2094117"/>
              <a:gd name="connsiteX6" fmla="*/ 789113 w 3348846"/>
              <a:gd name="connsiteY6" fmla="*/ 1499678 h 2094117"/>
              <a:gd name="connsiteX7" fmla="*/ 918068 w 3348846"/>
              <a:gd name="connsiteY7" fmla="*/ 1661896 h 2094117"/>
              <a:gd name="connsiteX8" fmla="*/ 1011852 w 3348846"/>
              <a:gd name="connsiteY8" fmla="*/ 1763301 h 2094117"/>
              <a:gd name="connsiteX9" fmla="*/ 1082191 w 3348846"/>
              <a:gd name="connsiteY9" fmla="*/ 1829829 h 2094117"/>
              <a:gd name="connsiteX10" fmla="*/ 1164252 w 3348846"/>
              <a:gd name="connsiteY10" fmla="*/ 1896358 h 2094117"/>
              <a:gd name="connsiteX11" fmla="*/ 1283680 w 3348846"/>
              <a:gd name="connsiteY11" fmla="*/ 1974609 h 2094117"/>
              <a:gd name="connsiteX12" fmla="*/ 1402815 w 3348846"/>
              <a:gd name="connsiteY12" fmla="*/ 2034837 h 2094117"/>
              <a:gd name="connsiteX13" fmla="*/ 1535579 w 3348846"/>
              <a:gd name="connsiteY13" fmla="*/ 2079824 h 2094117"/>
              <a:gd name="connsiteX14" fmla="*/ 1635663 w 3348846"/>
              <a:gd name="connsiteY14" fmla="*/ 2084217 h 2094117"/>
              <a:gd name="connsiteX15" fmla="*/ 1695892 w 3348846"/>
              <a:gd name="connsiteY15" fmla="*/ 2093744 h 2094117"/>
              <a:gd name="connsiteX16" fmla="*/ 1789677 w 3348846"/>
              <a:gd name="connsiteY16" fmla="*/ 2070006 h 2094117"/>
              <a:gd name="connsiteX17" fmla="*/ 1906908 w 3348846"/>
              <a:gd name="connsiteY17" fmla="*/ 2046560 h 2094117"/>
              <a:gd name="connsiteX18" fmla="*/ 2035862 w 3348846"/>
              <a:gd name="connsiteY18" fmla="*/ 1976221 h 2094117"/>
              <a:gd name="connsiteX19" fmla="*/ 2188262 w 3348846"/>
              <a:gd name="connsiteY19" fmla="*/ 1905883 h 2094117"/>
              <a:gd name="connsiteX20" fmla="*/ 2305492 w 3348846"/>
              <a:gd name="connsiteY20" fmla="*/ 1812098 h 2094117"/>
              <a:gd name="connsiteX21" fmla="*/ 2446169 w 3348846"/>
              <a:gd name="connsiteY21" fmla="*/ 1647975 h 2094117"/>
              <a:gd name="connsiteX22" fmla="*/ 2586849 w 3348846"/>
              <a:gd name="connsiteY22" fmla="*/ 1519025 h 2094117"/>
              <a:gd name="connsiteX23" fmla="*/ 2727523 w 3348846"/>
              <a:gd name="connsiteY23" fmla="*/ 1284560 h 2094117"/>
              <a:gd name="connsiteX24" fmla="*/ 2879923 w 3348846"/>
              <a:gd name="connsiteY24" fmla="*/ 1038375 h 2094117"/>
              <a:gd name="connsiteX25" fmla="*/ 2961985 w 3348846"/>
              <a:gd name="connsiteY25" fmla="*/ 862529 h 2094117"/>
              <a:gd name="connsiteX26" fmla="*/ 3079215 w 3348846"/>
              <a:gd name="connsiteY26" fmla="*/ 604621 h 2094117"/>
              <a:gd name="connsiteX27" fmla="*/ 3219895 w 3348846"/>
              <a:gd name="connsiteY27" fmla="*/ 323266 h 2094117"/>
              <a:gd name="connsiteX28" fmla="*/ 3301954 w 3348846"/>
              <a:gd name="connsiteY28" fmla="*/ 135698 h 2094117"/>
              <a:gd name="connsiteX29" fmla="*/ 3348846 w 3348846"/>
              <a:gd name="connsiteY29" fmla="*/ 6744 h 2094117"/>
              <a:gd name="connsiteX30" fmla="*/ 3348846 w 3348846"/>
              <a:gd name="connsiteY30" fmla="*/ 6744 h 2094117"/>
              <a:gd name="connsiteX31" fmla="*/ 3348846 w 3348846"/>
              <a:gd name="connsiteY31" fmla="*/ 6744 h 2094117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2815 w 3348846"/>
              <a:gd name="connsiteY12" fmla="*/ 2034837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7568 w 3348846"/>
              <a:gd name="connsiteY8" fmla="*/ 1761396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5862 w 3348846"/>
              <a:gd name="connsiteY18" fmla="*/ 1976221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0167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1681 w 3348846"/>
              <a:gd name="connsiteY20" fmla="*/ 1808287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9776 w 3348846"/>
              <a:gd name="connsiteY20" fmla="*/ 1804476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1133 w 3348846"/>
              <a:gd name="connsiteY22" fmla="*/ 1499971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7323 w 3348846"/>
              <a:gd name="connsiteY22" fmla="*/ 149425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5618 w 3348846"/>
              <a:gd name="connsiteY23" fmla="*/ 1276938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8492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  <a:gd name="connsiteX0" fmla="*/ 0 w 4980759"/>
              <a:gd name="connsiteY0" fmla="*/ 1957278 h 2079114"/>
              <a:gd name="connsiteX1" fmla="*/ 1733467 w 4980759"/>
              <a:gd name="connsiteY1" fmla="*/ 222739 h 2079114"/>
              <a:gd name="connsiteX2" fmla="*/ 1819339 w 4980759"/>
              <a:gd name="connsiteY2" fmla="*/ 426133 h 2079114"/>
              <a:gd name="connsiteX3" fmla="*/ 1932759 w 4980759"/>
              <a:gd name="connsiteY3" fmla="*/ 668216 h 2079114"/>
              <a:gd name="connsiteX4" fmla="*/ 2045888 w 4980759"/>
              <a:gd name="connsiteY4" fmla="*/ 902677 h 2079114"/>
              <a:gd name="connsiteX5" fmla="*/ 2219538 w 4980759"/>
              <a:gd name="connsiteY5" fmla="*/ 1196046 h 2079114"/>
              <a:gd name="connsiteX6" fmla="*/ 2421026 w 4980759"/>
              <a:gd name="connsiteY6" fmla="*/ 1492934 h 2079114"/>
              <a:gd name="connsiteX7" fmla="*/ 2549981 w 4980759"/>
              <a:gd name="connsiteY7" fmla="*/ 1655152 h 2079114"/>
              <a:gd name="connsiteX8" fmla="*/ 2649481 w 4980759"/>
              <a:gd name="connsiteY8" fmla="*/ 1754652 h 2079114"/>
              <a:gd name="connsiteX9" fmla="*/ 2714104 w 4980759"/>
              <a:gd name="connsiteY9" fmla="*/ 1817369 h 2079114"/>
              <a:gd name="connsiteX10" fmla="*/ 2801881 w 4980759"/>
              <a:gd name="connsiteY10" fmla="*/ 1889614 h 2079114"/>
              <a:gd name="connsiteX11" fmla="*/ 2915593 w 4980759"/>
              <a:gd name="connsiteY11" fmla="*/ 1967865 h 2079114"/>
              <a:gd name="connsiteX12" fmla="*/ 3038538 w 4980759"/>
              <a:gd name="connsiteY12" fmla="*/ 2024282 h 2079114"/>
              <a:gd name="connsiteX13" fmla="*/ 3169397 w 4980759"/>
              <a:gd name="connsiteY13" fmla="*/ 2065459 h 2079114"/>
              <a:gd name="connsiteX14" fmla="*/ 3267576 w 4980759"/>
              <a:gd name="connsiteY14" fmla="*/ 2077473 h 2079114"/>
              <a:gd name="connsiteX15" fmla="*/ 3331615 w 4980759"/>
              <a:gd name="connsiteY15" fmla="*/ 2077472 h 2079114"/>
              <a:gd name="connsiteX16" fmla="*/ 3421590 w 4980759"/>
              <a:gd name="connsiteY16" fmla="*/ 2063262 h 2079114"/>
              <a:gd name="connsiteX17" fmla="*/ 3536915 w 4980759"/>
              <a:gd name="connsiteY17" fmla="*/ 2036005 h 2079114"/>
              <a:gd name="connsiteX18" fmla="*/ 3669681 w 4980759"/>
              <a:gd name="connsiteY18" fmla="*/ 1975193 h 2079114"/>
              <a:gd name="connsiteX19" fmla="*/ 3818270 w 4980759"/>
              <a:gd name="connsiteY19" fmla="*/ 1883896 h 2079114"/>
              <a:gd name="connsiteX20" fmla="*/ 3927879 w 4980759"/>
              <a:gd name="connsiteY20" fmla="*/ 1793921 h 2079114"/>
              <a:gd name="connsiteX21" fmla="*/ 4078082 w 4980759"/>
              <a:gd name="connsiteY21" fmla="*/ 1641231 h 2079114"/>
              <a:gd name="connsiteX22" fmla="*/ 4203520 w 4980759"/>
              <a:gd name="connsiteY22" fmla="*/ 1483700 h 2079114"/>
              <a:gd name="connsiteX23" fmla="*/ 4351816 w 4980759"/>
              <a:gd name="connsiteY23" fmla="*/ 1268289 h 2079114"/>
              <a:gd name="connsiteX24" fmla="*/ 4496595 w 4980759"/>
              <a:gd name="connsiteY24" fmla="*/ 1029725 h 2079114"/>
              <a:gd name="connsiteX25" fmla="*/ 4593898 w 4980759"/>
              <a:gd name="connsiteY25" fmla="*/ 855785 h 2079114"/>
              <a:gd name="connsiteX26" fmla="*/ 4718750 w 4980759"/>
              <a:gd name="connsiteY26" fmla="*/ 595972 h 2079114"/>
              <a:gd name="connsiteX27" fmla="*/ 4851808 w 4980759"/>
              <a:gd name="connsiteY27" fmla="*/ 316522 h 2079114"/>
              <a:gd name="connsiteX28" fmla="*/ 4933867 w 4980759"/>
              <a:gd name="connsiteY28" fmla="*/ 128954 h 2079114"/>
              <a:gd name="connsiteX29" fmla="*/ 4980759 w 4980759"/>
              <a:gd name="connsiteY29" fmla="*/ 0 h 2079114"/>
              <a:gd name="connsiteX30" fmla="*/ 4980759 w 4980759"/>
              <a:gd name="connsiteY30" fmla="*/ 0 h 2079114"/>
              <a:gd name="connsiteX31" fmla="*/ 4967422 w 4980759"/>
              <a:gd name="connsiteY31" fmla="*/ 38109 h 2079114"/>
              <a:gd name="connsiteX0" fmla="*/ 0 w 4980759"/>
              <a:gd name="connsiteY0" fmla="*/ 1957278 h 2079114"/>
              <a:gd name="connsiteX1" fmla="*/ 851770 w 4980759"/>
              <a:gd name="connsiteY1" fmla="*/ 1699410 h 2079114"/>
              <a:gd name="connsiteX2" fmla="*/ 1819339 w 4980759"/>
              <a:gd name="connsiteY2" fmla="*/ 426133 h 2079114"/>
              <a:gd name="connsiteX3" fmla="*/ 1932759 w 4980759"/>
              <a:gd name="connsiteY3" fmla="*/ 668216 h 2079114"/>
              <a:gd name="connsiteX4" fmla="*/ 2045888 w 4980759"/>
              <a:gd name="connsiteY4" fmla="*/ 902677 h 2079114"/>
              <a:gd name="connsiteX5" fmla="*/ 2219538 w 4980759"/>
              <a:gd name="connsiteY5" fmla="*/ 1196046 h 2079114"/>
              <a:gd name="connsiteX6" fmla="*/ 2421026 w 4980759"/>
              <a:gd name="connsiteY6" fmla="*/ 1492934 h 2079114"/>
              <a:gd name="connsiteX7" fmla="*/ 2549981 w 4980759"/>
              <a:gd name="connsiteY7" fmla="*/ 1655152 h 2079114"/>
              <a:gd name="connsiteX8" fmla="*/ 2649481 w 4980759"/>
              <a:gd name="connsiteY8" fmla="*/ 1754652 h 2079114"/>
              <a:gd name="connsiteX9" fmla="*/ 2714104 w 4980759"/>
              <a:gd name="connsiteY9" fmla="*/ 1817369 h 2079114"/>
              <a:gd name="connsiteX10" fmla="*/ 2801881 w 4980759"/>
              <a:gd name="connsiteY10" fmla="*/ 1889614 h 2079114"/>
              <a:gd name="connsiteX11" fmla="*/ 2915593 w 4980759"/>
              <a:gd name="connsiteY11" fmla="*/ 1967865 h 2079114"/>
              <a:gd name="connsiteX12" fmla="*/ 3038538 w 4980759"/>
              <a:gd name="connsiteY12" fmla="*/ 2024282 h 2079114"/>
              <a:gd name="connsiteX13" fmla="*/ 3169397 w 4980759"/>
              <a:gd name="connsiteY13" fmla="*/ 2065459 h 2079114"/>
              <a:gd name="connsiteX14" fmla="*/ 3267576 w 4980759"/>
              <a:gd name="connsiteY14" fmla="*/ 2077473 h 2079114"/>
              <a:gd name="connsiteX15" fmla="*/ 3331615 w 4980759"/>
              <a:gd name="connsiteY15" fmla="*/ 2077472 h 2079114"/>
              <a:gd name="connsiteX16" fmla="*/ 3421590 w 4980759"/>
              <a:gd name="connsiteY16" fmla="*/ 2063262 h 2079114"/>
              <a:gd name="connsiteX17" fmla="*/ 3536915 w 4980759"/>
              <a:gd name="connsiteY17" fmla="*/ 2036005 h 2079114"/>
              <a:gd name="connsiteX18" fmla="*/ 3669681 w 4980759"/>
              <a:gd name="connsiteY18" fmla="*/ 1975193 h 2079114"/>
              <a:gd name="connsiteX19" fmla="*/ 3818270 w 4980759"/>
              <a:gd name="connsiteY19" fmla="*/ 1883896 h 2079114"/>
              <a:gd name="connsiteX20" fmla="*/ 3927879 w 4980759"/>
              <a:gd name="connsiteY20" fmla="*/ 1793921 h 2079114"/>
              <a:gd name="connsiteX21" fmla="*/ 4078082 w 4980759"/>
              <a:gd name="connsiteY21" fmla="*/ 1641231 h 2079114"/>
              <a:gd name="connsiteX22" fmla="*/ 4203520 w 4980759"/>
              <a:gd name="connsiteY22" fmla="*/ 1483700 h 2079114"/>
              <a:gd name="connsiteX23" fmla="*/ 4351816 w 4980759"/>
              <a:gd name="connsiteY23" fmla="*/ 1268289 h 2079114"/>
              <a:gd name="connsiteX24" fmla="*/ 4496595 w 4980759"/>
              <a:gd name="connsiteY24" fmla="*/ 1029725 h 2079114"/>
              <a:gd name="connsiteX25" fmla="*/ 4593898 w 4980759"/>
              <a:gd name="connsiteY25" fmla="*/ 855785 h 2079114"/>
              <a:gd name="connsiteX26" fmla="*/ 4718750 w 4980759"/>
              <a:gd name="connsiteY26" fmla="*/ 595972 h 2079114"/>
              <a:gd name="connsiteX27" fmla="*/ 4851808 w 4980759"/>
              <a:gd name="connsiteY27" fmla="*/ 316522 h 2079114"/>
              <a:gd name="connsiteX28" fmla="*/ 4933867 w 4980759"/>
              <a:gd name="connsiteY28" fmla="*/ 128954 h 2079114"/>
              <a:gd name="connsiteX29" fmla="*/ 4980759 w 4980759"/>
              <a:gd name="connsiteY29" fmla="*/ 0 h 2079114"/>
              <a:gd name="connsiteX30" fmla="*/ 4980759 w 4980759"/>
              <a:gd name="connsiteY30" fmla="*/ 0 h 2079114"/>
              <a:gd name="connsiteX31" fmla="*/ 4967422 w 4980759"/>
              <a:gd name="connsiteY31" fmla="*/ 38109 h 2079114"/>
              <a:gd name="connsiteX0" fmla="*/ 0 w 4980759"/>
              <a:gd name="connsiteY0" fmla="*/ 1957278 h 2079114"/>
              <a:gd name="connsiteX1" fmla="*/ 851770 w 4980759"/>
              <a:gd name="connsiteY1" fmla="*/ 1699410 h 2079114"/>
              <a:gd name="connsiteX2" fmla="*/ 1355288 w 4980759"/>
              <a:gd name="connsiteY2" fmla="*/ 1863815 h 2079114"/>
              <a:gd name="connsiteX3" fmla="*/ 1932759 w 4980759"/>
              <a:gd name="connsiteY3" fmla="*/ 668216 h 2079114"/>
              <a:gd name="connsiteX4" fmla="*/ 2045888 w 4980759"/>
              <a:gd name="connsiteY4" fmla="*/ 902677 h 2079114"/>
              <a:gd name="connsiteX5" fmla="*/ 2219538 w 4980759"/>
              <a:gd name="connsiteY5" fmla="*/ 1196046 h 2079114"/>
              <a:gd name="connsiteX6" fmla="*/ 2421026 w 4980759"/>
              <a:gd name="connsiteY6" fmla="*/ 1492934 h 2079114"/>
              <a:gd name="connsiteX7" fmla="*/ 2549981 w 4980759"/>
              <a:gd name="connsiteY7" fmla="*/ 1655152 h 2079114"/>
              <a:gd name="connsiteX8" fmla="*/ 2649481 w 4980759"/>
              <a:gd name="connsiteY8" fmla="*/ 1754652 h 2079114"/>
              <a:gd name="connsiteX9" fmla="*/ 2714104 w 4980759"/>
              <a:gd name="connsiteY9" fmla="*/ 1817369 h 2079114"/>
              <a:gd name="connsiteX10" fmla="*/ 2801881 w 4980759"/>
              <a:gd name="connsiteY10" fmla="*/ 1889614 h 2079114"/>
              <a:gd name="connsiteX11" fmla="*/ 2915593 w 4980759"/>
              <a:gd name="connsiteY11" fmla="*/ 1967865 h 2079114"/>
              <a:gd name="connsiteX12" fmla="*/ 3038538 w 4980759"/>
              <a:gd name="connsiteY12" fmla="*/ 2024282 h 2079114"/>
              <a:gd name="connsiteX13" fmla="*/ 3169397 w 4980759"/>
              <a:gd name="connsiteY13" fmla="*/ 2065459 h 2079114"/>
              <a:gd name="connsiteX14" fmla="*/ 3267576 w 4980759"/>
              <a:gd name="connsiteY14" fmla="*/ 2077473 h 2079114"/>
              <a:gd name="connsiteX15" fmla="*/ 3331615 w 4980759"/>
              <a:gd name="connsiteY15" fmla="*/ 2077472 h 2079114"/>
              <a:gd name="connsiteX16" fmla="*/ 3421590 w 4980759"/>
              <a:gd name="connsiteY16" fmla="*/ 2063262 h 2079114"/>
              <a:gd name="connsiteX17" fmla="*/ 3536915 w 4980759"/>
              <a:gd name="connsiteY17" fmla="*/ 2036005 h 2079114"/>
              <a:gd name="connsiteX18" fmla="*/ 3669681 w 4980759"/>
              <a:gd name="connsiteY18" fmla="*/ 1975193 h 2079114"/>
              <a:gd name="connsiteX19" fmla="*/ 3818270 w 4980759"/>
              <a:gd name="connsiteY19" fmla="*/ 1883896 h 2079114"/>
              <a:gd name="connsiteX20" fmla="*/ 3927879 w 4980759"/>
              <a:gd name="connsiteY20" fmla="*/ 1793921 h 2079114"/>
              <a:gd name="connsiteX21" fmla="*/ 4078082 w 4980759"/>
              <a:gd name="connsiteY21" fmla="*/ 1641231 h 2079114"/>
              <a:gd name="connsiteX22" fmla="*/ 4203520 w 4980759"/>
              <a:gd name="connsiteY22" fmla="*/ 1483700 h 2079114"/>
              <a:gd name="connsiteX23" fmla="*/ 4351816 w 4980759"/>
              <a:gd name="connsiteY23" fmla="*/ 1268289 h 2079114"/>
              <a:gd name="connsiteX24" fmla="*/ 4496595 w 4980759"/>
              <a:gd name="connsiteY24" fmla="*/ 1029725 h 2079114"/>
              <a:gd name="connsiteX25" fmla="*/ 4593898 w 4980759"/>
              <a:gd name="connsiteY25" fmla="*/ 855785 h 2079114"/>
              <a:gd name="connsiteX26" fmla="*/ 4718750 w 4980759"/>
              <a:gd name="connsiteY26" fmla="*/ 595972 h 2079114"/>
              <a:gd name="connsiteX27" fmla="*/ 4851808 w 4980759"/>
              <a:gd name="connsiteY27" fmla="*/ 316522 h 2079114"/>
              <a:gd name="connsiteX28" fmla="*/ 4933867 w 4980759"/>
              <a:gd name="connsiteY28" fmla="*/ 128954 h 2079114"/>
              <a:gd name="connsiteX29" fmla="*/ 4980759 w 4980759"/>
              <a:gd name="connsiteY29" fmla="*/ 0 h 2079114"/>
              <a:gd name="connsiteX30" fmla="*/ 4980759 w 4980759"/>
              <a:gd name="connsiteY30" fmla="*/ 0 h 2079114"/>
              <a:gd name="connsiteX31" fmla="*/ 4967422 w 4980759"/>
              <a:gd name="connsiteY31" fmla="*/ 38109 h 2079114"/>
              <a:gd name="connsiteX0" fmla="*/ 0 w 4980759"/>
              <a:gd name="connsiteY0" fmla="*/ 1957278 h 2079114"/>
              <a:gd name="connsiteX1" fmla="*/ 882707 w 4980759"/>
              <a:gd name="connsiteY1" fmla="*/ 1908970 h 2079114"/>
              <a:gd name="connsiteX2" fmla="*/ 1355288 w 4980759"/>
              <a:gd name="connsiteY2" fmla="*/ 1863815 h 2079114"/>
              <a:gd name="connsiteX3" fmla="*/ 1932759 w 4980759"/>
              <a:gd name="connsiteY3" fmla="*/ 668216 h 2079114"/>
              <a:gd name="connsiteX4" fmla="*/ 2045888 w 4980759"/>
              <a:gd name="connsiteY4" fmla="*/ 902677 h 2079114"/>
              <a:gd name="connsiteX5" fmla="*/ 2219538 w 4980759"/>
              <a:gd name="connsiteY5" fmla="*/ 1196046 h 2079114"/>
              <a:gd name="connsiteX6" fmla="*/ 2421026 w 4980759"/>
              <a:gd name="connsiteY6" fmla="*/ 1492934 h 2079114"/>
              <a:gd name="connsiteX7" fmla="*/ 2549981 w 4980759"/>
              <a:gd name="connsiteY7" fmla="*/ 1655152 h 2079114"/>
              <a:gd name="connsiteX8" fmla="*/ 2649481 w 4980759"/>
              <a:gd name="connsiteY8" fmla="*/ 1754652 h 2079114"/>
              <a:gd name="connsiteX9" fmla="*/ 2714104 w 4980759"/>
              <a:gd name="connsiteY9" fmla="*/ 1817369 h 2079114"/>
              <a:gd name="connsiteX10" fmla="*/ 2801881 w 4980759"/>
              <a:gd name="connsiteY10" fmla="*/ 1889614 h 2079114"/>
              <a:gd name="connsiteX11" fmla="*/ 2915593 w 4980759"/>
              <a:gd name="connsiteY11" fmla="*/ 1967865 h 2079114"/>
              <a:gd name="connsiteX12" fmla="*/ 3038538 w 4980759"/>
              <a:gd name="connsiteY12" fmla="*/ 2024282 h 2079114"/>
              <a:gd name="connsiteX13" fmla="*/ 3169397 w 4980759"/>
              <a:gd name="connsiteY13" fmla="*/ 2065459 h 2079114"/>
              <a:gd name="connsiteX14" fmla="*/ 3267576 w 4980759"/>
              <a:gd name="connsiteY14" fmla="*/ 2077473 h 2079114"/>
              <a:gd name="connsiteX15" fmla="*/ 3331615 w 4980759"/>
              <a:gd name="connsiteY15" fmla="*/ 2077472 h 2079114"/>
              <a:gd name="connsiteX16" fmla="*/ 3421590 w 4980759"/>
              <a:gd name="connsiteY16" fmla="*/ 2063262 h 2079114"/>
              <a:gd name="connsiteX17" fmla="*/ 3536915 w 4980759"/>
              <a:gd name="connsiteY17" fmla="*/ 2036005 h 2079114"/>
              <a:gd name="connsiteX18" fmla="*/ 3669681 w 4980759"/>
              <a:gd name="connsiteY18" fmla="*/ 1975193 h 2079114"/>
              <a:gd name="connsiteX19" fmla="*/ 3818270 w 4980759"/>
              <a:gd name="connsiteY19" fmla="*/ 1883896 h 2079114"/>
              <a:gd name="connsiteX20" fmla="*/ 3927879 w 4980759"/>
              <a:gd name="connsiteY20" fmla="*/ 1793921 h 2079114"/>
              <a:gd name="connsiteX21" fmla="*/ 4078082 w 4980759"/>
              <a:gd name="connsiteY21" fmla="*/ 1641231 h 2079114"/>
              <a:gd name="connsiteX22" fmla="*/ 4203520 w 4980759"/>
              <a:gd name="connsiteY22" fmla="*/ 1483700 h 2079114"/>
              <a:gd name="connsiteX23" fmla="*/ 4351816 w 4980759"/>
              <a:gd name="connsiteY23" fmla="*/ 1268289 h 2079114"/>
              <a:gd name="connsiteX24" fmla="*/ 4496595 w 4980759"/>
              <a:gd name="connsiteY24" fmla="*/ 1029725 h 2079114"/>
              <a:gd name="connsiteX25" fmla="*/ 4593898 w 4980759"/>
              <a:gd name="connsiteY25" fmla="*/ 855785 h 2079114"/>
              <a:gd name="connsiteX26" fmla="*/ 4718750 w 4980759"/>
              <a:gd name="connsiteY26" fmla="*/ 595972 h 2079114"/>
              <a:gd name="connsiteX27" fmla="*/ 4851808 w 4980759"/>
              <a:gd name="connsiteY27" fmla="*/ 316522 h 2079114"/>
              <a:gd name="connsiteX28" fmla="*/ 4933867 w 4980759"/>
              <a:gd name="connsiteY28" fmla="*/ 128954 h 2079114"/>
              <a:gd name="connsiteX29" fmla="*/ 4980759 w 4980759"/>
              <a:gd name="connsiteY29" fmla="*/ 0 h 2079114"/>
              <a:gd name="connsiteX30" fmla="*/ 4980759 w 4980759"/>
              <a:gd name="connsiteY30" fmla="*/ 0 h 2079114"/>
              <a:gd name="connsiteX31" fmla="*/ 4967422 w 4980759"/>
              <a:gd name="connsiteY31" fmla="*/ 38109 h 2079114"/>
              <a:gd name="connsiteX0" fmla="*/ 0 w 4980759"/>
              <a:gd name="connsiteY0" fmla="*/ 1957278 h 2079114"/>
              <a:gd name="connsiteX1" fmla="*/ 434124 w 4980759"/>
              <a:gd name="connsiteY1" fmla="*/ 1957705 h 2079114"/>
              <a:gd name="connsiteX2" fmla="*/ 1355288 w 4980759"/>
              <a:gd name="connsiteY2" fmla="*/ 1863815 h 2079114"/>
              <a:gd name="connsiteX3" fmla="*/ 1932759 w 4980759"/>
              <a:gd name="connsiteY3" fmla="*/ 668216 h 2079114"/>
              <a:gd name="connsiteX4" fmla="*/ 2045888 w 4980759"/>
              <a:gd name="connsiteY4" fmla="*/ 902677 h 2079114"/>
              <a:gd name="connsiteX5" fmla="*/ 2219538 w 4980759"/>
              <a:gd name="connsiteY5" fmla="*/ 1196046 h 2079114"/>
              <a:gd name="connsiteX6" fmla="*/ 2421026 w 4980759"/>
              <a:gd name="connsiteY6" fmla="*/ 1492934 h 2079114"/>
              <a:gd name="connsiteX7" fmla="*/ 2549981 w 4980759"/>
              <a:gd name="connsiteY7" fmla="*/ 1655152 h 2079114"/>
              <a:gd name="connsiteX8" fmla="*/ 2649481 w 4980759"/>
              <a:gd name="connsiteY8" fmla="*/ 1754652 h 2079114"/>
              <a:gd name="connsiteX9" fmla="*/ 2714104 w 4980759"/>
              <a:gd name="connsiteY9" fmla="*/ 1817369 h 2079114"/>
              <a:gd name="connsiteX10" fmla="*/ 2801881 w 4980759"/>
              <a:gd name="connsiteY10" fmla="*/ 1889614 h 2079114"/>
              <a:gd name="connsiteX11" fmla="*/ 2915593 w 4980759"/>
              <a:gd name="connsiteY11" fmla="*/ 1967865 h 2079114"/>
              <a:gd name="connsiteX12" fmla="*/ 3038538 w 4980759"/>
              <a:gd name="connsiteY12" fmla="*/ 2024282 h 2079114"/>
              <a:gd name="connsiteX13" fmla="*/ 3169397 w 4980759"/>
              <a:gd name="connsiteY13" fmla="*/ 2065459 h 2079114"/>
              <a:gd name="connsiteX14" fmla="*/ 3267576 w 4980759"/>
              <a:gd name="connsiteY14" fmla="*/ 2077473 h 2079114"/>
              <a:gd name="connsiteX15" fmla="*/ 3331615 w 4980759"/>
              <a:gd name="connsiteY15" fmla="*/ 2077472 h 2079114"/>
              <a:gd name="connsiteX16" fmla="*/ 3421590 w 4980759"/>
              <a:gd name="connsiteY16" fmla="*/ 2063262 h 2079114"/>
              <a:gd name="connsiteX17" fmla="*/ 3536915 w 4980759"/>
              <a:gd name="connsiteY17" fmla="*/ 2036005 h 2079114"/>
              <a:gd name="connsiteX18" fmla="*/ 3669681 w 4980759"/>
              <a:gd name="connsiteY18" fmla="*/ 1975193 h 2079114"/>
              <a:gd name="connsiteX19" fmla="*/ 3818270 w 4980759"/>
              <a:gd name="connsiteY19" fmla="*/ 1883896 h 2079114"/>
              <a:gd name="connsiteX20" fmla="*/ 3927879 w 4980759"/>
              <a:gd name="connsiteY20" fmla="*/ 1793921 h 2079114"/>
              <a:gd name="connsiteX21" fmla="*/ 4078082 w 4980759"/>
              <a:gd name="connsiteY21" fmla="*/ 1641231 h 2079114"/>
              <a:gd name="connsiteX22" fmla="*/ 4203520 w 4980759"/>
              <a:gd name="connsiteY22" fmla="*/ 1483700 h 2079114"/>
              <a:gd name="connsiteX23" fmla="*/ 4351816 w 4980759"/>
              <a:gd name="connsiteY23" fmla="*/ 1268289 h 2079114"/>
              <a:gd name="connsiteX24" fmla="*/ 4496595 w 4980759"/>
              <a:gd name="connsiteY24" fmla="*/ 1029725 h 2079114"/>
              <a:gd name="connsiteX25" fmla="*/ 4593898 w 4980759"/>
              <a:gd name="connsiteY25" fmla="*/ 855785 h 2079114"/>
              <a:gd name="connsiteX26" fmla="*/ 4718750 w 4980759"/>
              <a:gd name="connsiteY26" fmla="*/ 595972 h 2079114"/>
              <a:gd name="connsiteX27" fmla="*/ 4851808 w 4980759"/>
              <a:gd name="connsiteY27" fmla="*/ 316522 h 2079114"/>
              <a:gd name="connsiteX28" fmla="*/ 4933867 w 4980759"/>
              <a:gd name="connsiteY28" fmla="*/ 128954 h 2079114"/>
              <a:gd name="connsiteX29" fmla="*/ 4980759 w 4980759"/>
              <a:gd name="connsiteY29" fmla="*/ 0 h 2079114"/>
              <a:gd name="connsiteX30" fmla="*/ 4980759 w 4980759"/>
              <a:gd name="connsiteY30" fmla="*/ 0 h 2079114"/>
              <a:gd name="connsiteX31" fmla="*/ 4967422 w 4980759"/>
              <a:gd name="connsiteY31" fmla="*/ 38109 h 2079114"/>
              <a:gd name="connsiteX0" fmla="*/ 0 w 4980759"/>
              <a:gd name="connsiteY0" fmla="*/ 1957278 h 2079114"/>
              <a:gd name="connsiteX1" fmla="*/ 434124 w 4980759"/>
              <a:gd name="connsiteY1" fmla="*/ 1957705 h 2079114"/>
              <a:gd name="connsiteX2" fmla="*/ 767491 w 4980759"/>
              <a:gd name="connsiteY2" fmla="*/ 1917424 h 2079114"/>
              <a:gd name="connsiteX3" fmla="*/ 1932759 w 4980759"/>
              <a:gd name="connsiteY3" fmla="*/ 668216 h 2079114"/>
              <a:gd name="connsiteX4" fmla="*/ 2045888 w 4980759"/>
              <a:gd name="connsiteY4" fmla="*/ 902677 h 2079114"/>
              <a:gd name="connsiteX5" fmla="*/ 2219538 w 4980759"/>
              <a:gd name="connsiteY5" fmla="*/ 1196046 h 2079114"/>
              <a:gd name="connsiteX6" fmla="*/ 2421026 w 4980759"/>
              <a:gd name="connsiteY6" fmla="*/ 1492934 h 2079114"/>
              <a:gd name="connsiteX7" fmla="*/ 2549981 w 4980759"/>
              <a:gd name="connsiteY7" fmla="*/ 1655152 h 2079114"/>
              <a:gd name="connsiteX8" fmla="*/ 2649481 w 4980759"/>
              <a:gd name="connsiteY8" fmla="*/ 1754652 h 2079114"/>
              <a:gd name="connsiteX9" fmla="*/ 2714104 w 4980759"/>
              <a:gd name="connsiteY9" fmla="*/ 1817369 h 2079114"/>
              <a:gd name="connsiteX10" fmla="*/ 2801881 w 4980759"/>
              <a:gd name="connsiteY10" fmla="*/ 1889614 h 2079114"/>
              <a:gd name="connsiteX11" fmla="*/ 2915593 w 4980759"/>
              <a:gd name="connsiteY11" fmla="*/ 1967865 h 2079114"/>
              <a:gd name="connsiteX12" fmla="*/ 3038538 w 4980759"/>
              <a:gd name="connsiteY12" fmla="*/ 2024282 h 2079114"/>
              <a:gd name="connsiteX13" fmla="*/ 3169397 w 4980759"/>
              <a:gd name="connsiteY13" fmla="*/ 2065459 h 2079114"/>
              <a:gd name="connsiteX14" fmla="*/ 3267576 w 4980759"/>
              <a:gd name="connsiteY14" fmla="*/ 2077473 h 2079114"/>
              <a:gd name="connsiteX15" fmla="*/ 3331615 w 4980759"/>
              <a:gd name="connsiteY15" fmla="*/ 2077472 h 2079114"/>
              <a:gd name="connsiteX16" fmla="*/ 3421590 w 4980759"/>
              <a:gd name="connsiteY16" fmla="*/ 2063262 h 2079114"/>
              <a:gd name="connsiteX17" fmla="*/ 3536915 w 4980759"/>
              <a:gd name="connsiteY17" fmla="*/ 2036005 h 2079114"/>
              <a:gd name="connsiteX18" fmla="*/ 3669681 w 4980759"/>
              <a:gd name="connsiteY18" fmla="*/ 1975193 h 2079114"/>
              <a:gd name="connsiteX19" fmla="*/ 3818270 w 4980759"/>
              <a:gd name="connsiteY19" fmla="*/ 1883896 h 2079114"/>
              <a:gd name="connsiteX20" fmla="*/ 3927879 w 4980759"/>
              <a:gd name="connsiteY20" fmla="*/ 1793921 h 2079114"/>
              <a:gd name="connsiteX21" fmla="*/ 4078082 w 4980759"/>
              <a:gd name="connsiteY21" fmla="*/ 1641231 h 2079114"/>
              <a:gd name="connsiteX22" fmla="*/ 4203520 w 4980759"/>
              <a:gd name="connsiteY22" fmla="*/ 1483700 h 2079114"/>
              <a:gd name="connsiteX23" fmla="*/ 4351816 w 4980759"/>
              <a:gd name="connsiteY23" fmla="*/ 1268289 h 2079114"/>
              <a:gd name="connsiteX24" fmla="*/ 4496595 w 4980759"/>
              <a:gd name="connsiteY24" fmla="*/ 1029725 h 2079114"/>
              <a:gd name="connsiteX25" fmla="*/ 4593898 w 4980759"/>
              <a:gd name="connsiteY25" fmla="*/ 855785 h 2079114"/>
              <a:gd name="connsiteX26" fmla="*/ 4718750 w 4980759"/>
              <a:gd name="connsiteY26" fmla="*/ 595972 h 2079114"/>
              <a:gd name="connsiteX27" fmla="*/ 4851808 w 4980759"/>
              <a:gd name="connsiteY27" fmla="*/ 316522 h 2079114"/>
              <a:gd name="connsiteX28" fmla="*/ 4933867 w 4980759"/>
              <a:gd name="connsiteY28" fmla="*/ 128954 h 2079114"/>
              <a:gd name="connsiteX29" fmla="*/ 4980759 w 4980759"/>
              <a:gd name="connsiteY29" fmla="*/ 0 h 2079114"/>
              <a:gd name="connsiteX30" fmla="*/ 4980759 w 4980759"/>
              <a:gd name="connsiteY30" fmla="*/ 0 h 2079114"/>
              <a:gd name="connsiteX31" fmla="*/ 4967422 w 4980759"/>
              <a:gd name="connsiteY31" fmla="*/ 38109 h 2079114"/>
              <a:gd name="connsiteX0" fmla="*/ 0 w 4980759"/>
              <a:gd name="connsiteY0" fmla="*/ 1957278 h 2079114"/>
              <a:gd name="connsiteX1" fmla="*/ 434124 w 4980759"/>
              <a:gd name="connsiteY1" fmla="*/ 1957705 h 2079114"/>
              <a:gd name="connsiteX2" fmla="*/ 767491 w 4980759"/>
              <a:gd name="connsiteY2" fmla="*/ 1917424 h 2079114"/>
              <a:gd name="connsiteX3" fmla="*/ 1112936 w 4980759"/>
              <a:gd name="connsiteY3" fmla="*/ 1910958 h 2079114"/>
              <a:gd name="connsiteX4" fmla="*/ 2045888 w 4980759"/>
              <a:gd name="connsiteY4" fmla="*/ 902677 h 2079114"/>
              <a:gd name="connsiteX5" fmla="*/ 2219538 w 4980759"/>
              <a:gd name="connsiteY5" fmla="*/ 1196046 h 2079114"/>
              <a:gd name="connsiteX6" fmla="*/ 2421026 w 4980759"/>
              <a:gd name="connsiteY6" fmla="*/ 1492934 h 2079114"/>
              <a:gd name="connsiteX7" fmla="*/ 2549981 w 4980759"/>
              <a:gd name="connsiteY7" fmla="*/ 1655152 h 2079114"/>
              <a:gd name="connsiteX8" fmla="*/ 2649481 w 4980759"/>
              <a:gd name="connsiteY8" fmla="*/ 1754652 h 2079114"/>
              <a:gd name="connsiteX9" fmla="*/ 2714104 w 4980759"/>
              <a:gd name="connsiteY9" fmla="*/ 1817369 h 2079114"/>
              <a:gd name="connsiteX10" fmla="*/ 2801881 w 4980759"/>
              <a:gd name="connsiteY10" fmla="*/ 1889614 h 2079114"/>
              <a:gd name="connsiteX11" fmla="*/ 2915593 w 4980759"/>
              <a:gd name="connsiteY11" fmla="*/ 1967865 h 2079114"/>
              <a:gd name="connsiteX12" fmla="*/ 3038538 w 4980759"/>
              <a:gd name="connsiteY12" fmla="*/ 2024282 h 2079114"/>
              <a:gd name="connsiteX13" fmla="*/ 3169397 w 4980759"/>
              <a:gd name="connsiteY13" fmla="*/ 2065459 h 2079114"/>
              <a:gd name="connsiteX14" fmla="*/ 3267576 w 4980759"/>
              <a:gd name="connsiteY14" fmla="*/ 2077473 h 2079114"/>
              <a:gd name="connsiteX15" fmla="*/ 3331615 w 4980759"/>
              <a:gd name="connsiteY15" fmla="*/ 2077472 h 2079114"/>
              <a:gd name="connsiteX16" fmla="*/ 3421590 w 4980759"/>
              <a:gd name="connsiteY16" fmla="*/ 2063262 h 2079114"/>
              <a:gd name="connsiteX17" fmla="*/ 3536915 w 4980759"/>
              <a:gd name="connsiteY17" fmla="*/ 2036005 h 2079114"/>
              <a:gd name="connsiteX18" fmla="*/ 3669681 w 4980759"/>
              <a:gd name="connsiteY18" fmla="*/ 1975193 h 2079114"/>
              <a:gd name="connsiteX19" fmla="*/ 3818270 w 4980759"/>
              <a:gd name="connsiteY19" fmla="*/ 1883896 h 2079114"/>
              <a:gd name="connsiteX20" fmla="*/ 3927879 w 4980759"/>
              <a:gd name="connsiteY20" fmla="*/ 1793921 h 2079114"/>
              <a:gd name="connsiteX21" fmla="*/ 4078082 w 4980759"/>
              <a:gd name="connsiteY21" fmla="*/ 1641231 h 2079114"/>
              <a:gd name="connsiteX22" fmla="*/ 4203520 w 4980759"/>
              <a:gd name="connsiteY22" fmla="*/ 1483700 h 2079114"/>
              <a:gd name="connsiteX23" fmla="*/ 4351816 w 4980759"/>
              <a:gd name="connsiteY23" fmla="*/ 1268289 h 2079114"/>
              <a:gd name="connsiteX24" fmla="*/ 4496595 w 4980759"/>
              <a:gd name="connsiteY24" fmla="*/ 1029725 h 2079114"/>
              <a:gd name="connsiteX25" fmla="*/ 4593898 w 4980759"/>
              <a:gd name="connsiteY25" fmla="*/ 855785 h 2079114"/>
              <a:gd name="connsiteX26" fmla="*/ 4718750 w 4980759"/>
              <a:gd name="connsiteY26" fmla="*/ 595972 h 2079114"/>
              <a:gd name="connsiteX27" fmla="*/ 4851808 w 4980759"/>
              <a:gd name="connsiteY27" fmla="*/ 316522 h 2079114"/>
              <a:gd name="connsiteX28" fmla="*/ 4933867 w 4980759"/>
              <a:gd name="connsiteY28" fmla="*/ 128954 h 2079114"/>
              <a:gd name="connsiteX29" fmla="*/ 4980759 w 4980759"/>
              <a:gd name="connsiteY29" fmla="*/ 0 h 2079114"/>
              <a:gd name="connsiteX30" fmla="*/ 4980759 w 4980759"/>
              <a:gd name="connsiteY30" fmla="*/ 0 h 2079114"/>
              <a:gd name="connsiteX31" fmla="*/ 4967422 w 4980759"/>
              <a:gd name="connsiteY31" fmla="*/ 38109 h 2079114"/>
              <a:gd name="connsiteX0" fmla="*/ 0 w 4980759"/>
              <a:gd name="connsiteY0" fmla="*/ 1957278 h 2079114"/>
              <a:gd name="connsiteX1" fmla="*/ 434124 w 4980759"/>
              <a:gd name="connsiteY1" fmla="*/ 1957705 h 2079114"/>
              <a:gd name="connsiteX2" fmla="*/ 767491 w 4980759"/>
              <a:gd name="connsiteY2" fmla="*/ 1917424 h 2079114"/>
              <a:gd name="connsiteX3" fmla="*/ 1112936 w 4980759"/>
              <a:gd name="connsiteY3" fmla="*/ 1910958 h 2079114"/>
              <a:gd name="connsiteX4" fmla="*/ 1543168 w 4980759"/>
              <a:gd name="connsiteY4" fmla="*/ 1814021 h 2079114"/>
              <a:gd name="connsiteX5" fmla="*/ 2219538 w 4980759"/>
              <a:gd name="connsiteY5" fmla="*/ 1196046 h 2079114"/>
              <a:gd name="connsiteX6" fmla="*/ 2421026 w 4980759"/>
              <a:gd name="connsiteY6" fmla="*/ 1492934 h 2079114"/>
              <a:gd name="connsiteX7" fmla="*/ 2549981 w 4980759"/>
              <a:gd name="connsiteY7" fmla="*/ 1655152 h 2079114"/>
              <a:gd name="connsiteX8" fmla="*/ 2649481 w 4980759"/>
              <a:gd name="connsiteY8" fmla="*/ 1754652 h 2079114"/>
              <a:gd name="connsiteX9" fmla="*/ 2714104 w 4980759"/>
              <a:gd name="connsiteY9" fmla="*/ 1817369 h 2079114"/>
              <a:gd name="connsiteX10" fmla="*/ 2801881 w 4980759"/>
              <a:gd name="connsiteY10" fmla="*/ 1889614 h 2079114"/>
              <a:gd name="connsiteX11" fmla="*/ 2915593 w 4980759"/>
              <a:gd name="connsiteY11" fmla="*/ 1967865 h 2079114"/>
              <a:gd name="connsiteX12" fmla="*/ 3038538 w 4980759"/>
              <a:gd name="connsiteY12" fmla="*/ 2024282 h 2079114"/>
              <a:gd name="connsiteX13" fmla="*/ 3169397 w 4980759"/>
              <a:gd name="connsiteY13" fmla="*/ 2065459 h 2079114"/>
              <a:gd name="connsiteX14" fmla="*/ 3267576 w 4980759"/>
              <a:gd name="connsiteY14" fmla="*/ 2077473 h 2079114"/>
              <a:gd name="connsiteX15" fmla="*/ 3331615 w 4980759"/>
              <a:gd name="connsiteY15" fmla="*/ 2077472 h 2079114"/>
              <a:gd name="connsiteX16" fmla="*/ 3421590 w 4980759"/>
              <a:gd name="connsiteY16" fmla="*/ 2063262 h 2079114"/>
              <a:gd name="connsiteX17" fmla="*/ 3536915 w 4980759"/>
              <a:gd name="connsiteY17" fmla="*/ 2036005 h 2079114"/>
              <a:gd name="connsiteX18" fmla="*/ 3669681 w 4980759"/>
              <a:gd name="connsiteY18" fmla="*/ 1975193 h 2079114"/>
              <a:gd name="connsiteX19" fmla="*/ 3818270 w 4980759"/>
              <a:gd name="connsiteY19" fmla="*/ 1883896 h 2079114"/>
              <a:gd name="connsiteX20" fmla="*/ 3927879 w 4980759"/>
              <a:gd name="connsiteY20" fmla="*/ 1793921 h 2079114"/>
              <a:gd name="connsiteX21" fmla="*/ 4078082 w 4980759"/>
              <a:gd name="connsiteY21" fmla="*/ 1641231 h 2079114"/>
              <a:gd name="connsiteX22" fmla="*/ 4203520 w 4980759"/>
              <a:gd name="connsiteY22" fmla="*/ 1483700 h 2079114"/>
              <a:gd name="connsiteX23" fmla="*/ 4351816 w 4980759"/>
              <a:gd name="connsiteY23" fmla="*/ 1268289 h 2079114"/>
              <a:gd name="connsiteX24" fmla="*/ 4496595 w 4980759"/>
              <a:gd name="connsiteY24" fmla="*/ 1029725 h 2079114"/>
              <a:gd name="connsiteX25" fmla="*/ 4593898 w 4980759"/>
              <a:gd name="connsiteY25" fmla="*/ 855785 h 2079114"/>
              <a:gd name="connsiteX26" fmla="*/ 4718750 w 4980759"/>
              <a:gd name="connsiteY26" fmla="*/ 595972 h 2079114"/>
              <a:gd name="connsiteX27" fmla="*/ 4851808 w 4980759"/>
              <a:gd name="connsiteY27" fmla="*/ 316522 h 2079114"/>
              <a:gd name="connsiteX28" fmla="*/ 4933867 w 4980759"/>
              <a:gd name="connsiteY28" fmla="*/ 128954 h 2079114"/>
              <a:gd name="connsiteX29" fmla="*/ 4980759 w 4980759"/>
              <a:gd name="connsiteY29" fmla="*/ 0 h 2079114"/>
              <a:gd name="connsiteX30" fmla="*/ 4980759 w 4980759"/>
              <a:gd name="connsiteY30" fmla="*/ 0 h 2079114"/>
              <a:gd name="connsiteX31" fmla="*/ 4967422 w 4980759"/>
              <a:gd name="connsiteY31" fmla="*/ 38109 h 2079114"/>
              <a:gd name="connsiteX0" fmla="*/ 0 w 4980759"/>
              <a:gd name="connsiteY0" fmla="*/ 1957278 h 2079114"/>
              <a:gd name="connsiteX1" fmla="*/ 434124 w 4980759"/>
              <a:gd name="connsiteY1" fmla="*/ 1957705 h 2079114"/>
              <a:gd name="connsiteX2" fmla="*/ 767491 w 4980759"/>
              <a:gd name="connsiteY2" fmla="*/ 1917424 h 2079114"/>
              <a:gd name="connsiteX3" fmla="*/ 1112936 w 4980759"/>
              <a:gd name="connsiteY3" fmla="*/ 1910958 h 2079114"/>
              <a:gd name="connsiteX4" fmla="*/ 1543168 w 4980759"/>
              <a:gd name="connsiteY4" fmla="*/ 1814021 h 2079114"/>
              <a:gd name="connsiteX5" fmla="*/ 1879235 w 4980759"/>
              <a:gd name="connsiteY5" fmla="*/ 1819854 h 2079114"/>
              <a:gd name="connsiteX6" fmla="*/ 2421026 w 4980759"/>
              <a:gd name="connsiteY6" fmla="*/ 1492934 h 2079114"/>
              <a:gd name="connsiteX7" fmla="*/ 2549981 w 4980759"/>
              <a:gd name="connsiteY7" fmla="*/ 1655152 h 2079114"/>
              <a:gd name="connsiteX8" fmla="*/ 2649481 w 4980759"/>
              <a:gd name="connsiteY8" fmla="*/ 1754652 h 2079114"/>
              <a:gd name="connsiteX9" fmla="*/ 2714104 w 4980759"/>
              <a:gd name="connsiteY9" fmla="*/ 1817369 h 2079114"/>
              <a:gd name="connsiteX10" fmla="*/ 2801881 w 4980759"/>
              <a:gd name="connsiteY10" fmla="*/ 1889614 h 2079114"/>
              <a:gd name="connsiteX11" fmla="*/ 2915593 w 4980759"/>
              <a:gd name="connsiteY11" fmla="*/ 1967865 h 2079114"/>
              <a:gd name="connsiteX12" fmla="*/ 3038538 w 4980759"/>
              <a:gd name="connsiteY12" fmla="*/ 2024282 h 2079114"/>
              <a:gd name="connsiteX13" fmla="*/ 3169397 w 4980759"/>
              <a:gd name="connsiteY13" fmla="*/ 2065459 h 2079114"/>
              <a:gd name="connsiteX14" fmla="*/ 3267576 w 4980759"/>
              <a:gd name="connsiteY14" fmla="*/ 2077473 h 2079114"/>
              <a:gd name="connsiteX15" fmla="*/ 3331615 w 4980759"/>
              <a:gd name="connsiteY15" fmla="*/ 2077472 h 2079114"/>
              <a:gd name="connsiteX16" fmla="*/ 3421590 w 4980759"/>
              <a:gd name="connsiteY16" fmla="*/ 2063262 h 2079114"/>
              <a:gd name="connsiteX17" fmla="*/ 3536915 w 4980759"/>
              <a:gd name="connsiteY17" fmla="*/ 2036005 h 2079114"/>
              <a:gd name="connsiteX18" fmla="*/ 3669681 w 4980759"/>
              <a:gd name="connsiteY18" fmla="*/ 1975193 h 2079114"/>
              <a:gd name="connsiteX19" fmla="*/ 3818270 w 4980759"/>
              <a:gd name="connsiteY19" fmla="*/ 1883896 h 2079114"/>
              <a:gd name="connsiteX20" fmla="*/ 3927879 w 4980759"/>
              <a:gd name="connsiteY20" fmla="*/ 1793921 h 2079114"/>
              <a:gd name="connsiteX21" fmla="*/ 4078082 w 4980759"/>
              <a:gd name="connsiteY21" fmla="*/ 1641231 h 2079114"/>
              <a:gd name="connsiteX22" fmla="*/ 4203520 w 4980759"/>
              <a:gd name="connsiteY22" fmla="*/ 1483700 h 2079114"/>
              <a:gd name="connsiteX23" fmla="*/ 4351816 w 4980759"/>
              <a:gd name="connsiteY23" fmla="*/ 1268289 h 2079114"/>
              <a:gd name="connsiteX24" fmla="*/ 4496595 w 4980759"/>
              <a:gd name="connsiteY24" fmla="*/ 1029725 h 2079114"/>
              <a:gd name="connsiteX25" fmla="*/ 4593898 w 4980759"/>
              <a:gd name="connsiteY25" fmla="*/ 855785 h 2079114"/>
              <a:gd name="connsiteX26" fmla="*/ 4718750 w 4980759"/>
              <a:gd name="connsiteY26" fmla="*/ 595972 h 2079114"/>
              <a:gd name="connsiteX27" fmla="*/ 4851808 w 4980759"/>
              <a:gd name="connsiteY27" fmla="*/ 316522 h 2079114"/>
              <a:gd name="connsiteX28" fmla="*/ 4933867 w 4980759"/>
              <a:gd name="connsiteY28" fmla="*/ 128954 h 2079114"/>
              <a:gd name="connsiteX29" fmla="*/ 4980759 w 4980759"/>
              <a:gd name="connsiteY29" fmla="*/ 0 h 2079114"/>
              <a:gd name="connsiteX30" fmla="*/ 4980759 w 4980759"/>
              <a:gd name="connsiteY30" fmla="*/ 0 h 2079114"/>
              <a:gd name="connsiteX31" fmla="*/ 4967422 w 4980759"/>
              <a:gd name="connsiteY31" fmla="*/ 38109 h 2079114"/>
              <a:gd name="connsiteX0" fmla="*/ 0 w 4980759"/>
              <a:gd name="connsiteY0" fmla="*/ 1957278 h 2079114"/>
              <a:gd name="connsiteX1" fmla="*/ 434124 w 4980759"/>
              <a:gd name="connsiteY1" fmla="*/ 1957705 h 2079114"/>
              <a:gd name="connsiteX2" fmla="*/ 767491 w 4980759"/>
              <a:gd name="connsiteY2" fmla="*/ 1917424 h 2079114"/>
              <a:gd name="connsiteX3" fmla="*/ 1112936 w 4980759"/>
              <a:gd name="connsiteY3" fmla="*/ 1910958 h 2079114"/>
              <a:gd name="connsiteX4" fmla="*/ 1543168 w 4980759"/>
              <a:gd name="connsiteY4" fmla="*/ 1814021 h 2079114"/>
              <a:gd name="connsiteX5" fmla="*/ 1879235 w 4980759"/>
              <a:gd name="connsiteY5" fmla="*/ 1819854 h 2079114"/>
              <a:gd name="connsiteX6" fmla="*/ 2382355 w 4980759"/>
              <a:gd name="connsiteY6" fmla="*/ 1751229 h 2079114"/>
              <a:gd name="connsiteX7" fmla="*/ 2549981 w 4980759"/>
              <a:gd name="connsiteY7" fmla="*/ 1655152 h 2079114"/>
              <a:gd name="connsiteX8" fmla="*/ 2649481 w 4980759"/>
              <a:gd name="connsiteY8" fmla="*/ 1754652 h 2079114"/>
              <a:gd name="connsiteX9" fmla="*/ 2714104 w 4980759"/>
              <a:gd name="connsiteY9" fmla="*/ 1817369 h 2079114"/>
              <a:gd name="connsiteX10" fmla="*/ 2801881 w 4980759"/>
              <a:gd name="connsiteY10" fmla="*/ 1889614 h 2079114"/>
              <a:gd name="connsiteX11" fmla="*/ 2915593 w 4980759"/>
              <a:gd name="connsiteY11" fmla="*/ 1967865 h 2079114"/>
              <a:gd name="connsiteX12" fmla="*/ 3038538 w 4980759"/>
              <a:gd name="connsiteY12" fmla="*/ 2024282 h 2079114"/>
              <a:gd name="connsiteX13" fmla="*/ 3169397 w 4980759"/>
              <a:gd name="connsiteY13" fmla="*/ 2065459 h 2079114"/>
              <a:gd name="connsiteX14" fmla="*/ 3267576 w 4980759"/>
              <a:gd name="connsiteY14" fmla="*/ 2077473 h 2079114"/>
              <a:gd name="connsiteX15" fmla="*/ 3331615 w 4980759"/>
              <a:gd name="connsiteY15" fmla="*/ 2077472 h 2079114"/>
              <a:gd name="connsiteX16" fmla="*/ 3421590 w 4980759"/>
              <a:gd name="connsiteY16" fmla="*/ 2063262 h 2079114"/>
              <a:gd name="connsiteX17" fmla="*/ 3536915 w 4980759"/>
              <a:gd name="connsiteY17" fmla="*/ 2036005 h 2079114"/>
              <a:gd name="connsiteX18" fmla="*/ 3669681 w 4980759"/>
              <a:gd name="connsiteY18" fmla="*/ 1975193 h 2079114"/>
              <a:gd name="connsiteX19" fmla="*/ 3818270 w 4980759"/>
              <a:gd name="connsiteY19" fmla="*/ 1883896 h 2079114"/>
              <a:gd name="connsiteX20" fmla="*/ 3927879 w 4980759"/>
              <a:gd name="connsiteY20" fmla="*/ 1793921 h 2079114"/>
              <a:gd name="connsiteX21" fmla="*/ 4078082 w 4980759"/>
              <a:gd name="connsiteY21" fmla="*/ 1641231 h 2079114"/>
              <a:gd name="connsiteX22" fmla="*/ 4203520 w 4980759"/>
              <a:gd name="connsiteY22" fmla="*/ 1483700 h 2079114"/>
              <a:gd name="connsiteX23" fmla="*/ 4351816 w 4980759"/>
              <a:gd name="connsiteY23" fmla="*/ 1268289 h 2079114"/>
              <a:gd name="connsiteX24" fmla="*/ 4496595 w 4980759"/>
              <a:gd name="connsiteY24" fmla="*/ 1029725 h 2079114"/>
              <a:gd name="connsiteX25" fmla="*/ 4593898 w 4980759"/>
              <a:gd name="connsiteY25" fmla="*/ 855785 h 2079114"/>
              <a:gd name="connsiteX26" fmla="*/ 4718750 w 4980759"/>
              <a:gd name="connsiteY26" fmla="*/ 595972 h 2079114"/>
              <a:gd name="connsiteX27" fmla="*/ 4851808 w 4980759"/>
              <a:gd name="connsiteY27" fmla="*/ 316522 h 2079114"/>
              <a:gd name="connsiteX28" fmla="*/ 4933867 w 4980759"/>
              <a:gd name="connsiteY28" fmla="*/ 128954 h 2079114"/>
              <a:gd name="connsiteX29" fmla="*/ 4980759 w 4980759"/>
              <a:gd name="connsiteY29" fmla="*/ 0 h 2079114"/>
              <a:gd name="connsiteX30" fmla="*/ 4980759 w 4980759"/>
              <a:gd name="connsiteY30" fmla="*/ 0 h 2079114"/>
              <a:gd name="connsiteX31" fmla="*/ 4967422 w 4980759"/>
              <a:gd name="connsiteY31" fmla="*/ 38109 h 2079114"/>
              <a:gd name="connsiteX0" fmla="*/ 0 w 4980759"/>
              <a:gd name="connsiteY0" fmla="*/ 1957278 h 2079114"/>
              <a:gd name="connsiteX1" fmla="*/ 434124 w 4980759"/>
              <a:gd name="connsiteY1" fmla="*/ 1957705 h 2079114"/>
              <a:gd name="connsiteX2" fmla="*/ 767491 w 4980759"/>
              <a:gd name="connsiteY2" fmla="*/ 1917424 h 2079114"/>
              <a:gd name="connsiteX3" fmla="*/ 1112936 w 4980759"/>
              <a:gd name="connsiteY3" fmla="*/ 1910958 h 2079114"/>
              <a:gd name="connsiteX4" fmla="*/ 1543168 w 4980759"/>
              <a:gd name="connsiteY4" fmla="*/ 1814021 h 2079114"/>
              <a:gd name="connsiteX5" fmla="*/ 1879235 w 4980759"/>
              <a:gd name="connsiteY5" fmla="*/ 1819854 h 2079114"/>
              <a:gd name="connsiteX6" fmla="*/ 2382355 w 4980759"/>
              <a:gd name="connsiteY6" fmla="*/ 1751229 h 2079114"/>
              <a:gd name="connsiteX7" fmla="*/ 2549982 w 4980759"/>
              <a:gd name="connsiteY7" fmla="*/ 1738002 h 2079114"/>
              <a:gd name="connsiteX8" fmla="*/ 2649481 w 4980759"/>
              <a:gd name="connsiteY8" fmla="*/ 1754652 h 2079114"/>
              <a:gd name="connsiteX9" fmla="*/ 2714104 w 4980759"/>
              <a:gd name="connsiteY9" fmla="*/ 1817369 h 2079114"/>
              <a:gd name="connsiteX10" fmla="*/ 2801881 w 4980759"/>
              <a:gd name="connsiteY10" fmla="*/ 1889614 h 2079114"/>
              <a:gd name="connsiteX11" fmla="*/ 2915593 w 4980759"/>
              <a:gd name="connsiteY11" fmla="*/ 1967865 h 2079114"/>
              <a:gd name="connsiteX12" fmla="*/ 3038538 w 4980759"/>
              <a:gd name="connsiteY12" fmla="*/ 2024282 h 2079114"/>
              <a:gd name="connsiteX13" fmla="*/ 3169397 w 4980759"/>
              <a:gd name="connsiteY13" fmla="*/ 2065459 h 2079114"/>
              <a:gd name="connsiteX14" fmla="*/ 3267576 w 4980759"/>
              <a:gd name="connsiteY14" fmla="*/ 2077473 h 2079114"/>
              <a:gd name="connsiteX15" fmla="*/ 3331615 w 4980759"/>
              <a:gd name="connsiteY15" fmla="*/ 2077472 h 2079114"/>
              <a:gd name="connsiteX16" fmla="*/ 3421590 w 4980759"/>
              <a:gd name="connsiteY16" fmla="*/ 2063262 h 2079114"/>
              <a:gd name="connsiteX17" fmla="*/ 3536915 w 4980759"/>
              <a:gd name="connsiteY17" fmla="*/ 2036005 h 2079114"/>
              <a:gd name="connsiteX18" fmla="*/ 3669681 w 4980759"/>
              <a:gd name="connsiteY18" fmla="*/ 1975193 h 2079114"/>
              <a:gd name="connsiteX19" fmla="*/ 3818270 w 4980759"/>
              <a:gd name="connsiteY19" fmla="*/ 1883896 h 2079114"/>
              <a:gd name="connsiteX20" fmla="*/ 3927879 w 4980759"/>
              <a:gd name="connsiteY20" fmla="*/ 1793921 h 2079114"/>
              <a:gd name="connsiteX21" fmla="*/ 4078082 w 4980759"/>
              <a:gd name="connsiteY21" fmla="*/ 1641231 h 2079114"/>
              <a:gd name="connsiteX22" fmla="*/ 4203520 w 4980759"/>
              <a:gd name="connsiteY22" fmla="*/ 1483700 h 2079114"/>
              <a:gd name="connsiteX23" fmla="*/ 4351816 w 4980759"/>
              <a:gd name="connsiteY23" fmla="*/ 1268289 h 2079114"/>
              <a:gd name="connsiteX24" fmla="*/ 4496595 w 4980759"/>
              <a:gd name="connsiteY24" fmla="*/ 1029725 h 2079114"/>
              <a:gd name="connsiteX25" fmla="*/ 4593898 w 4980759"/>
              <a:gd name="connsiteY25" fmla="*/ 855785 h 2079114"/>
              <a:gd name="connsiteX26" fmla="*/ 4718750 w 4980759"/>
              <a:gd name="connsiteY26" fmla="*/ 595972 h 2079114"/>
              <a:gd name="connsiteX27" fmla="*/ 4851808 w 4980759"/>
              <a:gd name="connsiteY27" fmla="*/ 316522 h 2079114"/>
              <a:gd name="connsiteX28" fmla="*/ 4933867 w 4980759"/>
              <a:gd name="connsiteY28" fmla="*/ 128954 h 2079114"/>
              <a:gd name="connsiteX29" fmla="*/ 4980759 w 4980759"/>
              <a:gd name="connsiteY29" fmla="*/ 0 h 2079114"/>
              <a:gd name="connsiteX30" fmla="*/ 4980759 w 4980759"/>
              <a:gd name="connsiteY30" fmla="*/ 0 h 2079114"/>
              <a:gd name="connsiteX31" fmla="*/ 4967422 w 4980759"/>
              <a:gd name="connsiteY31" fmla="*/ 38109 h 2079114"/>
              <a:gd name="connsiteX0" fmla="*/ 0 w 4980759"/>
              <a:gd name="connsiteY0" fmla="*/ 1957278 h 2079114"/>
              <a:gd name="connsiteX1" fmla="*/ 279441 w 4980759"/>
              <a:gd name="connsiteY1" fmla="*/ 1962579 h 2079114"/>
              <a:gd name="connsiteX2" fmla="*/ 767491 w 4980759"/>
              <a:gd name="connsiteY2" fmla="*/ 1917424 h 2079114"/>
              <a:gd name="connsiteX3" fmla="*/ 1112936 w 4980759"/>
              <a:gd name="connsiteY3" fmla="*/ 1910958 h 2079114"/>
              <a:gd name="connsiteX4" fmla="*/ 1543168 w 4980759"/>
              <a:gd name="connsiteY4" fmla="*/ 1814021 h 2079114"/>
              <a:gd name="connsiteX5" fmla="*/ 1879235 w 4980759"/>
              <a:gd name="connsiteY5" fmla="*/ 1819854 h 2079114"/>
              <a:gd name="connsiteX6" fmla="*/ 2382355 w 4980759"/>
              <a:gd name="connsiteY6" fmla="*/ 1751229 h 2079114"/>
              <a:gd name="connsiteX7" fmla="*/ 2549982 w 4980759"/>
              <a:gd name="connsiteY7" fmla="*/ 1738002 h 2079114"/>
              <a:gd name="connsiteX8" fmla="*/ 2649481 w 4980759"/>
              <a:gd name="connsiteY8" fmla="*/ 1754652 h 2079114"/>
              <a:gd name="connsiteX9" fmla="*/ 2714104 w 4980759"/>
              <a:gd name="connsiteY9" fmla="*/ 1817369 h 2079114"/>
              <a:gd name="connsiteX10" fmla="*/ 2801881 w 4980759"/>
              <a:gd name="connsiteY10" fmla="*/ 1889614 h 2079114"/>
              <a:gd name="connsiteX11" fmla="*/ 2915593 w 4980759"/>
              <a:gd name="connsiteY11" fmla="*/ 1967865 h 2079114"/>
              <a:gd name="connsiteX12" fmla="*/ 3038538 w 4980759"/>
              <a:gd name="connsiteY12" fmla="*/ 2024282 h 2079114"/>
              <a:gd name="connsiteX13" fmla="*/ 3169397 w 4980759"/>
              <a:gd name="connsiteY13" fmla="*/ 2065459 h 2079114"/>
              <a:gd name="connsiteX14" fmla="*/ 3267576 w 4980759"/>
              <a:gd name="connsiteY14" fmla="*/ 2077473 h 2079114"/>
              <a:gd name="connsiteX15" fmla="*/ 3331615 w 4980759"/>
              <a:gd name="connsiteY15" fmla="*/ 2077472 h 2079114"/>
              <a:gd name="connsiteX16" fmla="*/ 3421590 w 4980759"/>
              <a:gd name="connsiteY16" fmla="*/ 2063262 h 2079114"/>
              <a:gd name="connsiteX17" fmla="*/ 3536915 w 4980759"/>
              <a:gd name="connsiteY17" fmla="*/ 2036005 h 2079114"/>
              <a:gd name="connsiteX18" fmla="*/ 3669681 w 4980759"/>
              <a:gd name="connsiteY18" fmla="*/ 1975193 h 2079114"/>
              <a:gd name="connsiteX19" fmla="*/ 3818270 w 4980759"/>
              <a:gd name="connsiteY19" fmla="*/ 1883896 h 2079114"/>
              <a:gd name="connsiteX20" fmla="*/ 3927879 w 4980759"/>
              <a:gd name="connsiteY20" fmla="*/ 1793921 h 2079114"/>
              <a:gd name="connsiteX21" fmla="*/ 4078082 w 4980759"/>
              <a:gd name="connsiteY21" fmla="*/ 1641231 h 2079114"/>
              <a:gd name="connsiteX22" fmla="*/ 4203520 w 4980759"/>
              <a:gd name="connsiteY22" fmla="*/ 1483700 h 2079114"/>
              <a:gd name="connsiteX23" fmla="*/ 4351816 w 4980759"/>
              <a:gd name="connsiteY23" fmla="*/ 1268289 h 2079114"/>
              <a:gd name="connsiteX24" fmla="*/ 4496595 w 4980759"/>
              <a:gd name="connsiteY24" fmla="*/ 1029725 h 2079114"/>
              <a:gd name="connsiteX25" fmla="*/ 4593898 w 4980759"/>
              <a:gd name="connsiteY25" fmla="*/ 855785 h 2079114"/>
              <a:gd name="connsiteX26" fmla="*/ 4718750 w 4980759"/>
              <a:gd name="connsiteY26" fmla="*/ 595972 h 2079114"/>
              <a:gd name="connsiteX27" fmla="*/ 4851808 w 4980759"/>
              <a:gd name="connsiteY27" fmla="*/ 316522 h 2079114"/>
              <a:gd name="connsiteX28" fmla="*/ 4933867 w 4980759"/>
              <a:gd name="connsiteY28" fmla="*/ 128954 h 2079114"/>
              <a:gd name="connsiteX29" fmla="*/ 4980759 w 4980759"/>
              <a:gd name="connsiteY29" fmla="*/ 0 h 2079114"/>
              <a:gd name="connsiteX30" fmla="*/ 4980759 w 4980759"/>
              <a:gd name="connsiteY30" fmla="*/ 0 h 2079114"/>
              <a:gd name="connsiteX31" fmla="*/ 4967422 w 4980759"/>
              <a:gd name="connsiteY31" fmla="*/ 38109 h 2079114"/>
              <a:gd name="connsiteX0" fmla="*/ 0 w 4880215"/>
              <a:gd name="connsiteY0" fmla="*/ 1962151 h 2079114"/>
              <a:gd name="connsiteX1" fmla="*/ 178897 w 4880215"/>
              <a:gd name="connsiteY1" fmla="*/ 1962579 h 2079114"/>
              <a:gd name="connsiteX2" fmla="*/ 666947 w 4880215"/>
              <a:gd name="connsiteY2" fmla="*/ 1917424 h 2079114"/>
              <a:gd name="connsiteX3" fmla="*/ 1012392 w 4880215"/>
              <a:gd name="connsiteY3" fmla="*/ 1910958 h 2079114"/>
              <a:gd name="connsiteX4" fmla="*/ 1442624 w 4880215"/>
              <a:gd name="connsiteY4" fmla="*/ 1814021 h 2079114"/>
              <a:gd name="connsiteX5" fmla="*/ 1778691 w 4880215"/>
              <a:gd name="connsiteY5" fmla="*/ 1819854 h 2079114"/>
              <a:gd name="connsiteX6" fmla="*/ 2281811 w 4880215"/>
              <a:gd name="connsiteY6" fmla="*/ 1751229 h 2079114"/>
              <a:gd name="connsiteX7" fmla="*/ 2449438 w 4880215"/>
              <a:gd name="connsiteY7" fmla="*/ 1738002 h 2079114"/>
              <a:gd name="connsiteX8" fmla="*/ 2548937 w 4880215"/>
              <a:gd name="connsiteY8" fmla="*/ 1754652 h 2079114"/>
              <a:gd name="connsiteX9" fmla="*/ 2613560 w 4880215"/>
              <a:gd name="connsiteY9" fmla="*/ 1817369 h 2079114"/>
              <a:gd name="connsiteX10" fmla="*/ 2701337 w 4880215"/>
              <a:gd name="connsiteY10" fmla="*/ 1889614 h 2079114"/>
              <a:gd name="connsiteX11" fmla="*/ 2815049 w 4880215"/>
              <a:gd name="connsiteY11" fmla="*/ 1967865 h 2079114"/>
              <a:gd name="connsiteX12" fmla="*/ 2937994 w 4880215"/>
              <a:gd name="connsiteY12" fmla="*/ 2024282 h 2079114"/>
              <a:gd name="connsiteX13" fmla="*/ 3068853 w 4880215"/>
              <a:gd name="connsiteY13" fmla="*/ 2065459 h 2079114"/>
              <a:gd name="connsiteX14" fmla="*/ 3167032 w 4880215"/>
              <a:gd name="connsiteY14" fmla="*/ 2077473 h 2079114"/>
              <a:gd name="connsiteX15" fmla="*/ 3231071 w 4880215"/>
              <a:gd name="connsiteY15" fmla="*/ 2077472 h 2079114"/>
              <a:gd name="connsiteX16" fmla="*/ 3321046 w 4880215"/>
              <a:gd name="connsiteY16" fmla="*/ 2063262 h 2079114"/>
              <a:gd name="connsiteX17" fmla="*/ 3436371 w 4880215"/>
              <a:gd name="connsiteY17" fmla="*/ 2036005 h 2079114"/>
              <a:gd name="connsiteX18" fmla="*/ 3569137 w 4880215"/>
              <a:gd name="connsiteY18" fmla="*/ 1975193 h 2079114"/>
              <a:gd name="connsiteX19" fmla="*/ 3717726 w 4880215"/>
              <a:gd name="connsiteY19" fmla="*/ 1883896 h 2079114"/>
              <a:gd name="connsiteX20" fmla="*/ 3827335 w 4880215"/>
              <a:gd name="connsiteY20" fmla="*/ 1793921 h 2079114"/>
              <a:gd name="connsiteX21" fmla="*/ 3977538 w 4880215"/>
              <a:gd name="connsiteY21" fmla="*/ 1641231 h 2079114"/>
              <a:gd name="connsiteX22" fmla="*/ 4102976 w 4880215"/>
              <a:gd name="connsiteY22" fmla="*/ 1483700 h 2079114"/>
              <a:gd name="connsiteX23" fmla="*/ 4251272 w 4880215"/>
              <a:gd name="connsiteY23" fmla="*/ 1268289 h 2079114"/>
              <a:gd name="connsiteX24" fmla="*/ 4396051 w 4880215"/>
              <a:gd name="connsiteY24" fmla="*/ 1029725 h 2079114"/>
              <a:gd name="connsiteX25" fmla="*/ 4493354 w 4880215"/>
              <a:gd name="connsiteY25" fmla="*/ 855785 h 2079114"/>
              <a:gd name="connsiteX26" fmla="*/ 4618206 w 4880215"/>
              <a:gd name="connsiteY26" fmla="*/ 595972 h 2079114"/>
              <a:gd name="connsiteX27" fmla="*/ 4751264 w 4880215"/>
              <a:gd name="connsiteY27" fmla="*/ 316522 h 2079114"/>
              <a:gd name="connsiteX28" fmla="*/ 4833323 w 4880215"/>
              <a:gd name="connsiteY28" fmla="*/ 128954 h 2079114"/>
              <a:gd name="connsiteX29" fmla="*/ 4880215 w 4880215"/>
              <a:gd name="connsiteY29" fmla="*/ 0 h 2079114"/>
              <a:gd name="connsiteX30" fmla="*/ 4880215 w 4880215"/>
              <a:gd name="connsiteY30" fmla="*/ 0 h 2079114"/>
              <a:gd name="connsiteX31" fmla="*/ 4866878 w 4880215"/>
              <a:gd name="connsiteY31" fmla="*/ 38109 h 2079114"/>
              <a:gd name="connsiteX0" fmla="*/ 0 w 4926620"/>
              <a:gd name="connsiteY0" fmla="*/ 1971898 h 2079114"/>
              <a:gd name="connsiteX1" fmla="*/ 225302 w 4926620"/>
              <a:gd name="connsiteY1" fmla="*/ 1962579 h 2079114"/>
              <a:gd name="connsiteX2" fmla="*/ 713352 w 4926620"/>
              <a:gd name="connsiteY2" fmla="*/ 1917424 h 2079114"/>
              <a:gd name="connsiteX3" fmla="*/ 1058797 w 4926620"/>
              <a:gd name="connsiteY3" fmla="*/ 1910958 h 2079114"/>
              <a:gd name="connsiteX4" fmla="*/ 1489029 w 4926620"/>
              <a:gd name="connsiteY4" fmla="*/ 1814021 h 2079114"/>
              <a:gd name="connsiteX5" fmla="*/ 1825096 w 4926620"/>
              <a:gd name="connsiteY5" fmla="*/ 1819854 h 2079114"/>
              <a:gd name="connsiteX6" fmla="*/ 2328216 w 4926620"/>
              <a:gd name="connsiteY6" fmla="*/ 1751229 h 2079114"/>
              <a:gd name="connsiteX7" fmla="*/ 2495843 w 4926620"/>
              <a:gd name="connsiteY7" fmla="*/ 1738002 h 2079114"/>
              <a:gd name="connsiteX8" fmla="*/ 2595342 w 4926620"/>
              <a:gd name="connsiteY8" fmla="*/ 1754652 h 2079114"/>
              <a:gd name="connsiteX9" fmla="*/ 2659965 w 4926620"/>
              <a:gd name="connsiteY9" fmla="*/ 1817369 h 2079114"/>
              <a:gd name="connsiteX10" fmla="*/ 2747742 w 4926620"/>
              <a:gd name="connsiteY10" fmla="*/ 1889614 h 2079114"/>
              <a:gd name="connsiteX11" fmla="*/ 2861454 w 4926620"/>
              <a:gd name="connsiteY11" fmla="*/ 1967865 h 2079114"/>
              <a:gd name="connsiteX12" fmla="*/ 2984399 w 4926620"/>
              <a:gd name="connsiteY12" fmla="*/ 2024282 h 2079114"/>
              <a:gd name="connsiteX13" fmla="*/ 3115258 w 4926620"/>
              <a:gd name="connsiteY13" fmla="*/ 2065459 h 2079114"/>
              <a:gd name="connsiteX14" fmla="*/ 3213437 w 4926620"/>
              <a:gd name="connsiteY14" fmla="*/ 2077473 h 2079114"/>
              <a:gd name="connsiteX15" fmla="*/ 3277476 w 4926620"/>
              <a:gd name="connsiteY15" fmla="*/ 2077472 h 2079114"/>
              <a:gd name="connsiteX16" fmla="*/ 3367451 w 4926620"/>
              <a:gd name="connsiteY16" fmla="*/ 2063262 h 2079114"/>
              <a:gd name="connsiteX17" fmla="*/ 3482776 w 4926620"/>
              <a:gd name="connsiteY17" fmla="*/ 2036005 h 2079114"/>
              <a:gd name="connsiteX18" fmla="*/ 3615542 w 4926620"/>
              <a:gd name="connsiteY18" fmla="*/ 1975193 h 2079114"/>
              <a:gd name="connsiteX19" fmla="*/ 3764131 w 4926620"/>
              <a:gd name="connsiteY19" fmla="*/ 1883896 h 2079114"/>
              <a:gd name="connsiteX20" fmla="*/ 3873740 w 4926620"/>
              <a:gd name="connsiteY20" fmla="*/ 1793921 h 2079114"/>
              <a:gd name="connsiteX21" fmla="*/ 4023943 w 4926620"/>
              <a:gd name="connsiteY21" fmla="*/ 1641231 h 2079114"/>
              <a:gd name="connsiteX22" fmla="*/ 4149381 w 4926620"/>
              <a:gd name="connsiteY22" fmla="*/ 1483700 h 2079114"/>
              <a:gd name="connsiteX23" fmla="*/ 4297677 w 4926620"/>
              <a:gd name="connsiteY23" fmla="*/ 1268289 h 2079114"/>
              <a:gd name="connsiteX24" fmla="*/ 4442456 w 4926620"/>
              <a:gd name="connsiteY24" fmla="*/ 1029725 h 2079114"/>
              <a:gd name="connsiteX25" fmla="*/ 4539759 w 4926620"/>
              <a:gd name="connsiteY25" fmla="*/ 855785 h 2079114"/>
              <a:gd name="connsiteX26" fmla="*/ 4664611 w 4926620"/>
              <a:gd name="connsiteY26" fmla="*/ 595972 h 2079114"/>
              <a:gd name="connsiteX27" fmla="*/ 4797669 w 4926620"/>
              <a:gd name="connsiteY27" fmla="*/ 316522 h 2079114"/>
              <a:gd name="connsiteX28" fmla="*/ 4879728 w 4926620"/>
              <a:gd name="connsiteY28" fmla="*/ 128954 h 2079114"/>
              <a:gd name="connsiteX29" fmla="*/ 4926620 w 4926620"/>
              <a:gd name="connsiteY29" fmla="*/ 0 h 2079114"/>
              <a:gd name="connsiteX30" fmla="*/ 4926620 w 4926620"/>
              <a:gd name="connsiteY30" fmla="*/ 0 h 2079114"/>
              <a:gd name="connsiteX31" fmla="*/ 4913283 w 4926620"/>
              <a:gd name="connsiteY31" fmla="*/ 38109 h 2079114"/>
              <a:gd name="connsiteX0" fmla="*/ 0 w 4926620"/>
              <a:gd name="connsiteY0" fmla="*/ 1971898 h 2079114"/>
              <a:gd name="connsiteX1" fmla="*/ 225302 w 4926620"/>
              <a:gd name="connsiteY1" fmla="*/ 1962579 h 2079114"/>
              <a:gd name="connsiteX2" fmla="*/ 713352 w 4926620"/>
              <a:gd name="connsiteY2" fmla="*/ 1917424 h 2079114"/>
              <a:gd name="connsiteX3" fmla="*/ 1058797 w 4926620"/>
              <a:gd name="connsiteY3" fmla="*/ 1910958 h 2079114"/>
              <a:gd name="connsiteX4" fmla="*/ 1489029 w 4926620"/>
              <a:gd name="connsiteY4" fmla="*/ 1814021 h 2079114"/>
              <a:gd name="connsiteX5" fmla="*/ 1825096 w 4926620"/>
              <a:gd name="connsiteY5" fmla="*/ 1819854 h 2079114"/>
              <a:gd name="connsiteX6" fmla="*/ 2328216 w 4926620"/>
              <a:gd name="connsiteY6" fmla="*/ 1751229 h 2079114"/>
              <a:gd name="connsiteX7" fmla="*/ 2495843 w 4926620"/>
              <a:gd name="connsiteY7" fmla="*/ 1738002 h 2079114"/>
              <a:gd name="connsiteX8" fmla="*/ 2595342 w 4926620"/>
              <a:gd name="connsiteY8" fmla="*/ 1754652 h 2079114"/>
              <a:gd name="connsiteX9" fmla="*/ 2659965 w 4926620"/>
              <a:gd name="connsiteY9" fmla="*/ 1817369 h 2079114"/>
              <a:gd name="connsiteX10" fmla="*/ 2747742 w 4926620"/>
              <a:gd name="connsiteY10" fmla="*/ 1889614 h 2079114"/>
              <a:gd name="connsiteX11" fmla="*/ 2861454 w 4926620"/>
              <a:gd name="connsiteY11" fmla="*/ 1967865 h 2079114"/>
              <a:gd name="connsiteX12" fmla="*/ 2984399 w 4926620"/>
              <a:gd name="connsiteY12" fmla="*/ 2024282 h 2079114"/>
              <a:gd name="connsiteX13" fmla="*/ 3115258 w 4926620"/>
              <a:gd name="connsiteY13" fmla="*/ 2065459 h 2079114"/>
              <a:gd name="connsiteX14" fmla="*/ 3213437 w 4926620"/>
              <a:gd name="connsiteY14" fmla="*/ 2077473 h 2079114"/>
              <a:gd name="connsiteX15" fmla="*/ 3277476 w 4926620"/>
              <a:gd name="connsiteY15" fmla="*/ 2077472 h 2079114"/>
              <a:gd name="connsiteX16" fmla="*/ 3367451 w 4926620"/>
              <a:gd name="connsiteY16" fmla="*/ 2063262 h 2079114"/>
              <a:gd name="connsiteX17" fmla="*/ 3482776 w 4926620"/>
              <a:gd name="connsiteY17" fmla="*/ 2036005 h 2079114"/>
              <a:gd name="connsiteX18" fmla="*/ 3615542 w 4926620"/>
              <a:gd name="connsiteY18" fmla="*/ 1975193 h 2079114"/>
              <a:gd name="connsiteX19" fmla="*/ 3764131 w 4926620"/>
              <a:gd name="connsiteY19" fmla="*/ 1883896 h 2079114"/>
              <a:gd name="connsiteX20" fmla="*/ 3873740 w 4926620"/>
              <a:gd name="connsiteY20" fmla="*/ 1793921 h 2079114"/>
              <a:gd name="connsiteX21" fmla="*/ 4023943 w 4926620"/>
              <a:gd name="connsiteY21" fmla="*/ 1641231 h 2079114"/>
              <a:gd name="connsiteX22" fmla="*/ 4149381 w 4926620"/>
              <a:gd name="connsiteY22" fmla="*/ 1483700 h 2079114"/>
              <a:gd name="connsiteX23" fmla="*/ 4297677 w 4926620"/>
              <a:gd name="connsiteY23" fmla="*/ 1268289 h 2079114"/>
              <a:gd name="connsiteX24" fmla="*/ 4442456 w 4926620"/>
              <a:gd name="connsiteY24" fmla="*/ 1029725 h 2079114"/>
              <a:gd name="connsiteX25" fmla="*/ 4516558 w 4926620"/>
              <a:gd name="connsiteY25" fmla="*/ 855785 h 2079114"/>
              <a:gd name="connsiteX26" fmla="*/ 4664611 w 4926620"/>
              <a:gd name="connsiteY26" fmla="*/ 595972 h 2079114"/>
              <a:gd name="connsiteX27" fmla="*/ 4797669 w 4926620"/>
              <a:gd name="connsiteY27" fmla="*/ 316522 h 2079114"/>
              <a:gd name="connsiteX28" fmla="*/ 4879728 w 4926620"/>
              <a:gd name="connsiteY28" fmla="*/ 128954 h 2079114"/>
              <a:gd name="connsiteX29" fmla="*/ 4926620 w 4926620"/>
              <a:gd name="connsiteY29" fmla="*/ 0 h 2079114"/>
              <a:gd name="connsiteX30" fmla="*/ 4926620 w 4926620"/>
              <a:gd name="connsiteY30" fmla="*/ 0 h 2079114"/>
              <a:gd name="connsiteX31" fmla="*/ 4913283 w 4926620"/>
              <a:gd name="connsiteY31" fmla="*/ 38109 h 2079114"/>
              <a:gd name="connsiteX0" fmla="*/ 0 w 4926620"/>
              <a:gd name="connsiteY0" fmla="*/ 1971898 h 2079114"/>
              <a:gd name="connsiteX1" fmla="*/ 225302 w 4926620"/>
              <a:gd name="connsiteY1" fmla="*/ 1962579 h 2079114"/>
              <a:gd name="connsiteX2" fmla="*/ 713352 w 4926620"/>
              <a:gd name="connsiteY2" fmla="*/ 1917424 h 2079114"/>
              <a:gd name="connsiteX3" fmla="*/ 1058797 w 4926620"/>
              <a:gd name="connsiteY3" fmla="*/ 1910958 h 2079114"/>
              <a:gd name="connsiteX4" fmla="*/ 1489029 w 4926620"/>
              <a:gd name="connsiteY4" fmla="*/ 1814021 h 2079114"/>
              <a:gd name="connsiteX5" fmla="*/ 1825096 w 4926620"/>
              <a:gd name="connsiteY5" fmla="*/ 1819854 h 2079114"/>
              <a:gd name="connsiteX6" fmla="*/ 2328216 w 4926620"/>
              <a:gd name="connsiteY6" fmla="*/ 1751229 h 2079114"/>
              <a:gd name="connsiteX7" fmla="*/ 2495843 w 4926620"/>
              <a:gd name="connsiteY7" fmla="*/ 1738002 h 2079114"/>
              <a:gd name="connsiteX8" fmla="*/ 2595342 w 4926620"/>
              <a:gd name="connsiteY8" fmla="*/ 1754652 h 2079114"/>
              <a:gd name="connsiteX9" fmla="*/ 2659965 w 4926620"/>
              <a:gd name="connsiteY9" fmla="*/ 1817369 h 2079114"/>
              <a:gd name="connsiteX10" fmla="*/ 2747742 w 4926620"/>
              <a:gd name="connsiteY10" fmla="*/ 1889614 h 2079114"/>
              <a:gd name="connsiteX11" fmla="*/ 2861454 w 4926620"/>
              <a:gd name="connsiteY11" fmla="*/ 1967865 h 2079114"/>
              <a:gd name="connsiteX12" fmla="*/ 2984399 w 4926620"/>
              <a:gd name="connsiteY12" fmla="*/ 2024282 h 2079114"/>
              <a:gd name="connsiteX13" fmla="*/ 3115258 w 4926620"/>
              <a:gd name="connsiteY13" fmla="*/ 2065459 h 2079114"/>
              <a:gd name="connsiteX14" fmla="*/ 3213437 w 4926620"/>
              <a:gd name="connsiteY14" fmla="*/ 2077473 h 2079114"/>
              <a:gd name="connsiteX15" fmla="*/ 3277476 w 4926620"/>
              <a:gd name="connsiteY15" fmla="*/ 2077472 h 2079114"/>
              <a:gd name="connsiteX16" fmla="*/ 3367451 w 4926620"/>
              <a:gd name="connsiteY16" fmla="*/ 2063262 h 2079114"/>
              <a:gd name="connsiteX17" fmla="*/ 3482776 w 4926620"/>
              <a:gd name="connsiteY17" fmla="*/ 2036005 h 2079114"/>
              <a:gd name="connsiteX18" fmla="*/ 3615542 w 4926620"/>
              <a:gd name="connsiteY18" fmla="*/ 1975193 h 2079114"/>
              <a:gd name="connsiteX19" fmla="*/ 3764131 w 4926620"/>
              <a:gd name="connsiteY19" fmla="*/ 1883896 h 2079114"/>
              <a:gd name="connsiteX20" fmla="*/ 3873740 w 4926620"/>
              <a:gd name="connsiteY20" fmla="*/ 1793921 h 2079114"/>
              <a:gd name="connsiteX21" fmla="*/ 4023943 w 4926620"/>
              <a:gd name="connsiteY21" fmla="*/ 1641231 h 2079114"/>
              <a:gd name="connsiteX22" fmla="*/ 4149381 w 4926620"/>
              <a:gd name="connsiteY22" fmla="*/ 1483700 h 2079114"/>
              <a:gd name="connsiteX23" fmla="*/ 4297677 w 4926620"/>
              <a:gd name="connsiteY23" fmla="*/ 1268289 h 2079114"/>
              <a:gd name="connsiteX24" fmla="*/ 4341913 w 4926620"/>
              <a:gd name="connsiteY24" fmla="*/ 1010231 h 2079114"/>
              <a:gd name="connsiteX25" fmla="*/ 4516558 w 4926620"/>
              <a:gd name="connsiteY25" fmla="*/ 855785 h 2079114"/>
              <a:gd name="connsiteX26" fmla="*/ 4664611 w 4926620"/>
              <a:gd name="connsiteY26" fmla="*/ 595972 h 2079114"/>
              <a:gd name="connsiteX27" fmla="*/ 4797669 w 4926620"/>
              <a:gd name="connsiteY27" fmla="*/ 316522 h 2079114"/>
              <a:gd name="connsiteX28" fmla="*/ 4879728 w 4926620"/>
              <a:gd name="connsiteY28" fmla="*/ 128954 h 2079114"/>
              <a:gd name="connsiteX29" fmla="*/ 4926620 w 4926620"/>
              <a:gd name="connsiteY29" fmla="*/ 0 h 2079114"/>
              <a:gd name="connsiteX30" fmla="*/ 4926620 w 4926620"/>
              <a:gd name="connsiteY30" fmla="*/ 0 h 2079114"/>
              <a:gd name="connsiteX31" fmla="*/ 4913283 w 4926620"/>
              <a:gd name="connsiteY31" fmla="*/ 38109 h 2079114"/>
              <a:gd name="connsiteX0" fmla="*/ 0 w 4926620"/>
              <a:gd name="connsiteY0" fmla="*/ 1971898 h 2079114"/>
              <a:gd name="connsiteX1" fmla="*/ 225302 w 4926620"/>
              <a:gd name="connsiteY1" fmla="*/ 1962579 h 2079114"/>
              <a:gd name="connsiteX2" fmla="*/ 713352 w 4926620"/>
              <a:gd name="connsiteY2" fmla="*/ 1917424 h 2079114"/>
              <a:gd name="connsiteX3" fmla="*/ 1058797 w 4926620"/>
              <a:gd name="connsiteY3" fmla="*/ 1910958 h 2079114"/>
              <a:gd name="connsiteX4" fmla="*/ 1489029 w 4926620"/>
              <a:gd name="connsiteY4" fmla="*/ 1814021 h 2079114"/>
              <a:gd name="connsiteX5" fmla="*/ 1825096 w 4926620"/>
              <a:gd name="connsiteY5" fmla="*/ 1819854 h 2079114"/>
              <a:gd name="connsiteX6" fmla="*/ 2328216 w 4926620"/>
              <a:gd name="connsiteY6" fmla="*/ 1751229 h 2079114"/>
              <a:gd name="connsiteX7" fmla="*/ 2495843 w 4926620"/>
              <a:gd name="connsiteY7" fmla="*/ 1738002 h 2079114"/>
              <a:gd name="connsiteX8" fmla="*/ 2595342 w 4926620"/>
              <a:gd name="connsiteY8" fmla="*/ 1754652 h 2079114"/>
              <a:gd name="connsiteX9" fmla="*/ 2659965 w 4926620"/>
              <a:gd name="connsiteY9" fmla="*/ 1817369 h 2079114"/>
              <a:gd name="connsiteX10" fmla="*/ 2747742 w 4926620"/>
              <a:gd name="connsiteY10" fmla="*/ 1889614 h 2079114"/>
              <a:gd name="connsiteX11" fmla="*/ 2861454 w 4926620"/>
              <a:gd name="connsiteY11" fmla="*/ 1967865 h 2079114"/>
              <a:gd name="connsiteX12" fmla="*/ 2984399 w 4926620"/>
              <a:gd name="connsiteY12" fmla="*/ 2024282 h 2079114"/>
              <a:gd name="connsiteX13" fmla="*/ 3115258 w 4926620"/>
              <a:gd name="connsiteY13" fmla="*/ 2065459 h 2079114"/>
              <a:gd name="connsiteX14" fmla="*/ 3213437 w 4926620"/>
              <a:gd name="connsiteY14" fmla="*/ 2077473 h 2079114"/>
              <a:gd name="connsiteX15" fmla="*/ 3277476 w 4926620"/>
              <a:gd name="connsiteY15" fmla="*/ 2077472 h 2079114"/>
              <a:gd name="connsiteX16" fmla="*/ 3367451 w 4926620"/>
              <a:gd name="connsiteY16" fmla="*/ 2063262 h 2079114"/>
              <a:gd name="connsiteX17" fmla="*/ 3482776 w 4926620"/>
              <a:gd name="connsiteY17" fmla="*/ 2036005 h 2079114"/>
              <a:gd name="connsiteX18" fmla="*/ 3615542 w 4926620"/>
              <a:gd name="connsiteY18" fmla="*/ 1975193 h 2079114"/>
              <a:gd name="connsiteX19" fmla="*/ 3764131 w 4926620"/>
              <a:gd name="connsiteY19" fmla="*/ 1883896 h 2079114"/>
              <a:gd name="connsiteX20" fmla="*/ 3873740 w 4926620"/>
              <a:gd name="connsiteY20" fmla="*/ 1793921 h 2079114"/>
              <a:gd name="connsiteX21" fmla="*/ 4023943 w 4926620"/>
              <a:gd name="connsiteY21" fmla="*/ 1641231 h 2079114"/>
              <a:gd name="connsiteX22" fmla="*/ 4149381 w 4926620"/>
              <a:gd name="connsiteY22" fmla="*/ 1483700 h 2079114"/>
              <a:gd name="connsiteX23" fmla="*/ 4204867 w 4926620"/>
              <a:gd name="connsiteY23" fmla="*/ 1141578 h 2079114"/>
              <a:gd name="connsiteX24" fmla="*/ 4341913 w 4926620"/>
              <a:gd name="connsiteY24" fmla="*/ 1010231 h 2079114"/>
              <a:gd name="connsiteX25" fmla="*/ 4516558 w 4926620"/>
              <a:gd name="connsiteY25" fmla="*/ 855785 h 2079114"/>
              <a:gd name="connsiteX26" fmla="*/ 4664611 w 4926620"/>
              <a:gd name="connsiteY26" fmla="*/ 595972 h 2079114"/>
              <a:gd name="connsiteX27" fmla="*/ 4797669 w 4926620"/>
              <a:gd name="connsiteY27" fmla="*/ 316522 h 2079114"/>
              <a:gd name="connsiteX28" fmla="*/ 4879728 w 4926620"/>
              <a:gd name="connsiteY28" fmla="*/ 128954 h 2079114"/>
              <a:gd name="connsiteX29" fmla="*/ 4926620 w 4926620"/>
              <a:gd name="connsiteY29" fmla="*/ 0 h 2079114"/>
              <a:gd name="connsiteX30" fmla="*/ 4926620 w 4926620"/>
              <a:gd name="connsiteY30" fmla="*/ 0 h 2079114"/>
              <a:gd name="connsiteX31" fmla="*/ 4913283 w 4926620"/>
              <a:gd name="connsiteY31" fmla="*/ 38109 h 2079114"/>
              <a:gd name="connsiteX0" fmla="*/ 0 w 4926620"/>
              <a:gd name="connsiteY0" fmla="*/ 1971898 h 2079114"/>
              <a:gd name="connsiteX1" fmla="*/ 225302 w 4926620"/>
              <a:gd name="connsiteY1" fmla="*/ 1962579 h 2079114"/>
              <a:gd name="connsiteX2" fmla="*/ 713352 w 4926620"/>
              <a:gd name="connsiteY2" fmla="*/ 1917424 h 2079114"/>
              <a:gd name="connsiteX3" fmla="*/ 1058797 w 4926620"/>
              <a:gd name="connsiteY3" fmla="*/ 1910958 h 2079114"/>
              <a:gd name="connsiteX4" fmla="*/ 1489029 w 4926620"/>
              <a:gd name="connsiteY4" fmla="*/ 1814021 h 2079114"/>
              <a:gd name="connsiteX5" fmla="*/ 1825096 w 4926620"/>
              <a:gd name="connsiteY5" fmla="*/ 1819854 h 2079114"/>
              <a:gd name="connsiteX6" fmla="*/ 2328216 w 4926620"/>
              <a:gd name="connsiteY6" fmla="*/ 1751229 h 2079114"/>
              <a:gd name="connsiteX7" fmla="*/ 2495843 w 4926620"/>
              <a:gd name="connsiteY7" fmla="*/ 1738002 h 2079114"/>
              <a:gd name="connsiteX8" fmla="*/ 2595342 w 4926620"/>
              <a:gd name="connsiteY8" fmla="*/ 1754652 h 2079114"/>
              <a:gd name="connsiteX9" fmla="*/ 2659965 w 4926620"/>
              <a:gd name="connsiteY9" fmla="*/ 1817369 h 2079114"/>
              <a:gd name="connsiteX10" fmla="*/ 2747742 w 4926620"/>
              <a:gd name="connsiteY10" fmla="*/ 1889614 h 2079114"/>
              <a:gd name="connsiteX11" fmla="*/ 2861454 w 4926620"/>
              <a:gd name="connsiteY11" fmla="*/ 1967865 h 2079114"/>
              <a:gd name="connsiteX12" fmla="*/ 2984399 w 4926620"/>
              <a:gd name="connsiteY12" fmla="*/ 2024282 h 2079114"/>
              <a:gd name="connsiteX13" fmla="*/ 3115258 w 4926620"/>
              <a:gd name="connsiteY13" fmla="*/ 2065459 h 2079114"/>
              <a:gd name="connsiteX14" fmla="*/ 3213437 w 4926620"/>
              <a:gd name="connsiteY14" fmla="*/ 2077473 h 2079114"/>
              <a:gd name="connsiteX15" fmla="*/ 3277476 w 4926620"/>
              <a:gd name="connsiteY15" fmla="*/ 2077472 h 2079114"/>
              <a:gd name="connsiteX16" fmla="*/ 3367451 w 4926620"/>
              <a:gd name="connsiteY16" fmla="*/ 2063262 h 2079114"/>
              <a:gd name="connsiteX17" fmla="*/ 3482776 w 4926620"/>
              <a:gd name="connsiteY17" fmla="*/ 2036005 h 2079114"/>
              <a:gd name="connsiteX18" fmla="*/ 3615542 w 4926620"/>
              <a:gd name="connsiteY18" fmla="*/ 1975193 h 2079114"/>
              <a:gd name="connsiteX19" fmla="*/ 3764131 w 4926620"/>
              <a:gd name="connsiteY19" fmla="*/ 1883896 h 2079114"/>
              <a:gd name="connsiteX20" fmla="*/ 3873740 w 4926620"/>
              <a:gd name="connsiteY20" fmla="*/ 1793921 h 2079114"/>
              <a:gd name="connsiteX21" fmla="*/ 4023943 w 4926620"/>
              <a:gd name="connsiteY21" fmla="*/ 1641231 h 2079114"/>
              <a:gd name="connsiteX22" fmla="*/ 4017899 w 4926620"/>
              <a:gd name="connsiteY22" fmla="*/ 1283886 h 2079114"/>
              <a:gd name="connsiteX23" fmla="*/ 4204867 w 4926620"/>
              <a:gd name="connsiteY23" fmla="*/ 1141578 h 2079114"/>
              <a:gd name="connsiteX24" fmla="*/ 4341913 w 4926620"/>
              <a:gd name="connsiteY24" fmla="*/ 1010231 h 2079114"/>
              <a:gd name="connsiteX25" fmla="*/ 4516558 w 4926620"/>
              <a:gd name="connsiteY25" fmla="*/ 855785 h 2079114"/>
              <a:gd name="connsiteX26" fmla="*/ 4664611 w 4926620"/>
              <a:gd name="connsiteY26" fmla="*/ 595972 h 2079114"/>
              <a:gd name="connsiteX27" fmla="*/ 4797669 w 4926620"/>
              <a:gd name="connsiteY27" fmla="*/ 316522 h 2079114"/>
              <a:gd name="connsiteX28" fmla="*/ 4879728 w 4926620"/>
              <a:gd name="connsiteY28" fmla="*/ 128954 h 2079114"/>
              <a:gd name="connsiteX29" fmla="*/ 4926620 w 4926620"/>
              <a:gd name="connsiteY29" fmla="*/ 0 h 2079114"/>
              <a:gd name="connsiteX30" fmla="*/ 4926620 w 4926620"/>
              <a:gd name="connsiteY30" fmla="*/ 0 h 2079114"/>
              <a:gd name="connsiteX31" fmla="*/ 4913283 w 4926620"/>
              <a:gd name="connsiteY31" fmla="*/ 38109 h 2079114"/>
              <a:gd name="connsiteX0" fmla="*/ 0 w 4926620"/>
              <a:gd name="connsiteY0" fmla="*/ 1971898 h 2079114"/>
              <a:gd name="connsiteX1" fmla="*/ 225302 w 4926620"/>
              <a:gd name="connsiteY1" fmla="*/ 1962579 h 2079114"/>
              <a:gd name="connsiteX2" fmla="*/ 713352 w 4926620"/>
              <a:gd name="connsiteY2" fmla="*/ 1917424 h 2079114"/>
              <a:gd name="connsiteX3" fmla="*/ 1058797 w 4926620"/>
              <a:gd name="connsiteY3" fmla="*/ 1910958 h 2079114"/>
              <a:gd name="connsiteX4" fmla="*/ 1489029 w 4926620"/>
              <a:gd name="connsiteY4" fmla="*/ 1814021 h 2079114"/>
              <a:gd name="connsiteX5" fmla="*/ 1825096 w 4926620"/>
              <a:gd name="connsiteY5" fmla="*/ 1819854 h 2079114"/>
              <a:gd name="connsiteX6" fmla="*/ 2328216 w 4926620"/>
              <a:gd name="connsiteY6" fmla="*/ 1751229 h 2079114"/>
              <a:gd name="connsiteX7" fmla="*/ 2495843 w 4926620"/>
              <a:gd name="connsiteY7" fmla="*/ 1738002 h 2079114"/>
              <a:gd name="connsiteX8" fmla="*/ 2595342 w 4926620"/>
              <a:gd name="connsiteY8" fmla="*/ 1754652 h 2079114"/>
              <a:gd name="connsiteX9" fmla="*/ 2659965 w 4926620"/>
              <a:gd name="connsiteY9" fmla="*/ 1817369 h 2079114"/>
              <a:gd name="connsiteX10" fmla="*/ 2747742 w 4926620"/>
              <a:gd name="connsiteY10" fmla="*/ 1889614 h 2079114"/>
              <a:gd name="connsiteX11" fmla="*/ 2861454 w 4926620"/>
              <a:gd name="connsiteY11" fmla="*/ 1967865 h 2079114"/>
              <a:gd name="connsiteX12" fmla="*/ 2984399 w 4926620"/>
              <a:gd name="connsiteY12" fmla="*/ 2024282 h 2079114"/>
              <a:gd name="connsiteX13" fmla="*/ 3115258 w 4926620"/>
              <a:gd name="connsiteY13" fmla="*/ 2065459 h 2079114"/>
              <a:gd name="connsiteX14" fmla="*/ 3213437 w 4926620"/>
              <a:gd name="connsiteY14" fmla="*/ 2077473 h 2079114"/>
              <a:gd name="connsiteX15" fmla="*/ 3277476 w 4926620"/>
              <a:gd name="connsiteY15" fmla="*/ 2077472 h 2079114"/>
              <a:gd name="connsiteX16" fmla="*/ 3367451 w 4926620"/>
              <a:gd name="connsiteY16" fmla="*/ 2063262 h 2079114"/>
              <a:gd name="connsiteX17" fmla="*/ 3482776 w 4926620"/>
              <a:gd name="connsiteY17" fmla="*/ 2036005 h 2079114"/>
              <a:gd name="connsiteX18" fmla="*/ 3615542 w 4926620"/>
              <a:gd name="connsiteY18" fmla="*/ 1975193 h 2079114"/>
              <a:gd name="connsiteX19" fmla="*/ 3764131 w 4926620"/>
              <a:gd name="connsiteY19" fmla="*/ 1883896 h 2079114"/>
              <a:gd name="connsiteX20" fmla="*/ 3873740 w 4926620"/>
              <a:gd name="connsiteY20" fmla="*/ 1793921 h 2079114"/>
              <a:gd name="connsiteX21" fmla="*/ 3784185 w 4926620"/>
              <a:gd name="connsiteY21" fmla="*/ 1397556 h 2079114"/>
              <a:gd name="connsiteX22" fmla="*/ 4017899 w 4926620"/>
              <a:gd name="connsiteY22" fmla="*/ 1283886 h 2079114"/>
              <a:gd name="connsiteX23" fmla="*/ 4204867 w 4926620"/>
              <a:gd name="connsiteY23" fmla="*/ 1141578 h 2079114"/>
              <a:gd name="connsiteX24" fmla="*/ 4341913 w 4926620"/>
              <a:gd name="connsiteY24" fmla="*/ 1010231 h 2079114"/>
              <a:gd name="connsiteX25" fmla="*/ 4516558 w 4926620"/>
              <a:gd name="connsiteY25" fmla="*/ 855785 h 2079114"/>
              <a:gd name="connsiteX26" fmla="*/ 4664611 w 4926620"/>
              <a:gd name="connsiteY26" fmla="*/ 595972 h 2079114"/>
              <a:gd name="connsiteX27" fmla="*/ 4797669 w 4926620"/>
              <a:gd name="connsiteY27" fmla="*/ 316522 h 2079114"/>
              <a:gd name="connsiteX28" fmla="*/ 4879728 w 4926620"/>
              <a:gd name="connsiteY28" fmla="*/ 128954 h 2079114"/>
              <a:gd name="connsiteX29" fmla="*/ 4926620 w 4926620"/>
              <a:gd name="connsiteY29" fmla="*/ 0 h 2079114"/>
              <a:gd name="connsiteX30" fmla="*/ 4926620 w 4926620"/>
              <a:gd name="connsiteY30" fmla="*/ 0 h 2079114"/>
              <a:gd name="connsiteX31" fmla="*/ 4913283 w 4926620"/>
              <a:gd name="connsiteY31" fmla="*/ 38109 h 2079114"/>
              <a:gd name="connsiteX0" fmla="*/ 0 w 4926620"/>
              <a:gd name="connsiteY0" fmla="*/ 1971898 h 2079114"/>
              <a:gd name="connsiteX1" fmla="*/ 225302 w 4926620"/>
              <a:gd name="connsiteY1" fmla="*/ 1962579 h 2079114"/>
              <a:gd name="connsiteX2" fmla="*/ 713352 w 4926620"/>
              <a:gd name="connsiteY2" fmla="*/ 1917424 h 2079114"/>
              <a:gd name="connsiteX3" fmla="*/ 1058797 w 4926620"/>
              <a:gd name="connsiteY3" fmla="*/ 1910958 h 2079114"/>
              <a:gd name="connsiteX4" fmla="*/ 1489029 w 4926620"/>
              <a:gd name="connsiteY4" fmla="*/ 1814021 h 2079114"/>
              <a:gd name="connsiteX5" fmla="*/ 1825096 w 4926620"/>
              <a:gd name="connsiteY5" fmla="*/ 1819854 h 2079114"/>
              <a:gd name="connsiteX6" fmla="*/ 2328216 w 4926620"/>
              <a:gd name="connsiteY6" fmla="*/ 1751229 h 2079114"/>
              <a:gd name="connsiteX7" fmla="*/ 2495843 w 4926620"/>
              <a:gd name="connsiteY7" fmla="*/ 1738002 h 2079114"/>
              <a:gd name="connsiteX8" fmla="*/ 2595342 w 4926620"/>
              <a:gd name="connsiteY8" fmla="*/ 1754652 h 2079114"/>
              <a:gd name="connsiteX9" fmla="*/ 2659965 w 4926620"/>
              <a:gd name="connsiteY9" fmla="*/ 1817369 h 2079114"/>
              <a:gd name="connsiteX10" fmla="*/ 2747742 w 4926620"/>
              <a:gd name="connsiteY10" fmla="*/ 1889614 h 2079114"/>
              <a:gd name="connsiteX11" fmla="*/ 2861454 w 4926620"/>
              <a:gd name="connsiteY11" fmla="*/ 1967865 h 2079114"/>
              <a:gd name="connsiteX12" fmla="*/ 2984399 w 4926620"/>
              <a:gd name="connsiteY12" fmla="*/ 2024282 h 2079114"/>
              <a:gd name="connsiteX13" fmla="*/ 3115258 w 4926620"/>
              <a:gd name="connsiteY13" fmla="*/ 2065459 h 2079114"/>
              <a:gd name="connsiteX14" fmla="*/ 3213437 w 4926620"/>
              <a:gd name="connsiteY14" fmla="*/ 2077473 h 2079114"/>
              <a:gd name="connsiteX15" fmla="*/ 3277476 w 4926620"/>
              <a:gd name="connsiteY15" fmla="*/ 2077472 h 2079114"/>
              <a:gd name="connsiteX16" fmla="*/ 3367451 w 4926620"/>
              <a:gd name="connsiteY16" fmla="*/ 2063262 h 2079114"/>
              <a:gd name="connsiteX17" fmla="*/ 3482776 w 4926620"/>
              <a:gd name="connsiteY17" fmla="*/ 2036005 h 2079114"/>
              <a:gd name="connsiteX18" fmla="*/ 3615542 w 4926620"/>
              <a:gd name="connsiteY18" fmla="*/ 1975193 h 2079114"/>
              <a:gd name="connsiteX19" fmla="*/ 3764131 w 4926620"/>
              <a:gd name="connsiteY19" fmla="*/ 1883896 h 2079114"/>
              <a:gd name="connsiteX20" fmla="*/ 3564373 w 4926620"/>
              <a:gd name="connsiteY20" fmla="*/ 1491764 h 2079114"/>
              <a:gd name="connsiteX21" fmla="*/ 3784185 w 4926620"/>
              <a:gd name="connsiteY21" fmla="*/ 1397556 h 2079114"/>
              <a:gd name="connsiteX22" fmla="*/ 4017899 w 4926620"/>
              <a:gd name="connsiteY22" fmla="*/ 1283886 h 2079114"/>
              <a:gd name="connsiteX23" fmla="*/ 4204867 w 4926620"/>
              <a:gd name="connsiteY23" fmla="*/ 1141578 h 2079114"/>
              <a:gd name="connsiteX24" fmla="*/ 4341913 w 4926620"/>
              <a:gd name="connsiteY24" fmla="*/ 1010231 h 2079114"/>
              <a:gd name="connsiteX25" fmla="*/ 4516558 w 4926620"/>
              <a:gd name="connsiteY25" fmla="*/ 855785 h 2079114"/>
              <a:gd name="connsiteX26" fmla="*/ 4664611 w 4926620"/>
              <a:gd name="connsiteY26" fmla="*/ 595972 h 2079114"/>
              <a:gd name="connsiteX27" fmla="*/ 4797669 w 4926620"/>
              <a:gd name="connsiteY27" fmla="*/ 316522 h 2079114"/>
              <a:gd name="connsiteX28" fmla="*/ 4879728 w 4926620"/>
              <a:gd name="connsiteY28" fmla="*/ 128954 h 2079114"/>
              <a:gd name="connsiteX29" fmla="*/ 4926620 w 4926620"/>
              <a:gd name="connsiteY29" fmla="*/ 0 h 2079114"/>
              <a:gd name="connsiteX30" fmla="*/ 4926620 w 4926620"/>
              <a:gd name="connsiteY30" fmla="*/ 0 h 2079114"/>
              <a:gd name="connsiteX31" fmla="*/ 4913283 w 4926620"/>
              <a:gd name="connsiteY31" fmla="*/ 38109 h 2079114"/>
              <a:gd name="connsiteX0" fmla="*/ 0 w 4926620"/>
              <a:gd name="connsiteY0" fmla="*/ 1971898 h 2079114"/>
              <a:gd name="connsiteX1" fmla="*/ 225302 w 4926620"/>
              <a:gd name="connsiteY1" fmla="*/ 1962579 h 2079114"/>
              <a:gd name="connsiteX2" fmla="*/ 713352 w 4926620"/>
              <a:gd name="connsiteY2" fmla="*/ 1917424 h 2079114"/>
              <a:gd name="connsiteX3" fmla="*/ 1058797 w 4926620"/>
              <a:gd name="connsiteY3" fmla="*/ 1910958 h 2079114"/>
              <a:gd name="connsiteX4" fmla="*/ 1489029 w 4926620"/>
              <a:gd name="connsiteY4" fmla="*/ 1814021 h 2079114"/>
              <a:gd name="connsiteX5" fmla="*/ 1825096 w 4926620"/>
              <a:gd name="connsiteY5" fmla="*/ 1819854 h 2079114"/>
              <a:gd name="connsiteX6" fmla="*/ 2328216 w 4926620"/>
              <a:gd name="connsiteY6" fmla="*/ 1751229 h 2079114"/>
              <a:gd name="connsiteX7" fmla="*/ 2495843 w 4926620"/>
              <a:gd name="connsiteY7" fmla="*/ 1738002 h 2079114"/>
              <a:gd name="connsiteX8" fmla="*/ 2595342 w 4926620"/>
              <a:gd name="connsiteY8" fmla="*/ 1754652 h 2079114"/>
              <a:gd name="connsiteX9" fmla="*/ 2659965 w 4926620"/>
              <a:gd name="connsiteY9" fmla="*/ 1817369 h 2079114"/>
              <a:gd name="connsiteX10" fmla="*/ 2747742 w 4926620"/>
              <a:gd name="connsiteY10" fmla="*/ 1889614 h 2079114"/>
              <a:gd name="connsiteX11" fmla="*/ 2861454 w 4926620"/>
              <a:gd name="connsiteY11" fmla="*/ 1967865 h 2079114"/>
              <a:gd name="connsiteX12" fmla="*/ 2984399 w 4926620"/>
              <a:gd name="connsiteY12" fmla="*/ 2024282 h 2079114"/>
              <a:gd name="connsiteX13" fmla="*/ 3115258 w 4926620"/>
              <a:gd name="connsiteY13" fmla="*/ 2065459 h 2079114"/>
              <a:gd name="connsiteX14" fmla="*/ 3213437 w 4926620"/>
              <a:gd name="connsiteY14" fmla="*/ 2077473 h 2079114"/>
              <a:gd name="connsiteX15" fmla="*/ 3277476 w 4926620"/>
              <a:gd name="connsiteY15" fmla="*/ 2077472 h 2079114"/>
              <a:gd name="connsiteX16" fmla="*/ 3367451 w 4926620"/>
              <a:gd name="connsiteY16" fmla="*/ 2063262 h 2079114"/>
              <a:gd name="connsiteX17" fmla="*/ 3482776 w 4926620"/>
              <a:gd name="connsiteY17" fmla="*/ 2036005 h 2079114"/>
              <a:gd name="connsiteX18" fmla="*/ 3615542 w 4926620"/>
              <a:gd name="connsiteY18" fmla="*/ 1975193 h 2079114"/>
              <a:gd name="connsiteX19" fmla="*/ 3385158 w 4926620"/>
              <a:gd name="connsiteY19" fmla="*/ 1591486 h 2079114"/>
              <a:gd name="connsiteX20" fmla="*/ 3564373 w 4926620"/>
              <a:gd name="connsiteY20" fmla="*/ 1491764 h 2079114"/>
              <a:gd name="connsiteX21" fmla="*/ 3784185 w 4926620"/>
              <a:gd name="connsiteY21" fmla="*/ 1397556 h 2079114"/>
              <a:gd name="connsiteX22" fmla="*/ 4017899 w 4926620"/>
              <a:gd name="connsiteY22" fmla="*/ 1283886 h 2079114"/>
              <a:gd name="connsiteX23" fmla="*/ 4204867 w 4926620"/>
              <a:gd name="connsiteY23" fmla="*/ 1141578 h 2079114"/>
              <a:gd name="connsiteX24" fmla="*/ 4341913 w 4926620"/>
              <a:gd name="connsiteY24" fmla="*/ 1010231 h 2079114"/>
              <a:gd name="connsiteX25" fmla="*/ 4516558 w 4926620"/>
              <a:gd name="connsiteY25" fmla="*/ 855785 h 2079114"/>
              <a:gd name="connsiteX26" fmla="*/ 4664611 w 4926620"/>
              <a:gd name="connsiteY26" fmla="*/ 595972 h 2079114"/>
              <a:gd name="connsiteX27" fmla="*/ 4797669 w 4926620"/>
              <a:gd name="connsiteY27" fmla="*/ 316522 h 2079114"/>
              <a:gd name="connsiteX28" fmla="*/ 4879728 w 4926620"/>
              <a:gd name="connsiteY28" fmla="*/ 128954 h 2079114"/>
              <a:gd name="connsiteX29" fmla="*/ 4926620 w 4926620"/>
              <a:gd name="connsiteY29" fmla="*/ 0 h 2079114"/>
              <a:gd name="connsiteX30" fmla="*/ 4926620 w 4926620"/>
              <a:gd name="connsiteY30" fmla="*/ 0 h 2079114"/>
              <a:gd name="connsiteX31" fmla="*/ 4913283 w 4926620"/>
              <a:gd name="connsiteY31" fmla="*/ 38109 h 2079114"/>
              <a:gd name="connsiteX0" fmla="*/ 0 w 4926620"/>
              <a:gd name="connsiteY0" fmla="*/ 1971898 h 2079114"/>
              <a:gd name="connsiteX1" fmla="*/ 225302 w 4926620"/>
              <a:gd name="connsiteY1" fmla="*/ 1962579 h 2079114"/>
              <a:gd name="connsiteX2" fmla="*/ 713352 w 4926620"/>
              <a:gd name="connsiteY2" fmla="*/ 1917424 h 2079114"/>
              <a:gd name="connsiteX3" fmla="*/ 1058797 w 4926620"/>
              <a:gd name="connsiteY3" fmla="*/ 1910958 h 2079114"/>
              <a:gd name="connsiteX4" fmla="*/ 1489029 w 4926620"/>
              <a:gd name="connsiteY4" fmla="*/ 1814021 h 2079114"/>
              <a:gd name="connsiteX5" fmla="*/ 1825096 w 4926620"/>
              <a:gd name="connsiteY5" fmla="*/ 1819854 h 2079114"/>
              <a:gd name="connsiteX6" fmla="*/ 2328216 w 4926620"/>
              <a:gd name="connsiteY6" fmla="*/ 1751229 h 2079114"/>
              <a:gd name="connsiteX7" fmla="*/ 2495843 w 4926620"/>
              <a:gd name="connsiteY7" fmla="*/ 1738002 h 2079114"/>
              <a:gd name="connsiteX8" fmla="*/ 2595342 w 4926620"/>
              <a:gd name="connsiteY8" fmla="*/ 1754652 h 2079114"/>
              <a:gd name="connsiteX9" fmla="*/ 2659965 w 4926620"/>
              <a:gd name="connsiteY9" fmla="*/ 1817369 h 2079114"/>
              <a:gd name="connsiteX10" fmla="*/ 2747742 w 4926620"/>
              <a:gd name="connsiteY10" fmla="*/ 1889614 h 2079114"/>
              <a:gd name="connsiteX11" fmla="*/ 2861454 w 4926620"/>
              <a:gd name="connsiteY11" fmla="*/ 1967865 h 2079114"/>
              <a:gd name="connsiteX12" fmla="*/ 2984399 w 4926620"/>
              <a:gd name="connsiteY12" fmla="*/ 2024282 h 2079114"/>
              <a:gd name="connsiteX13" fmla="*/ 3115258 w 4926620"/>
              <a:gd name="connsiteY13" fmla="*/ 2065459 h 2079114"/>
              <a:gd name="connsiteX14" fmla="*/ 3213437 w 4926620"/>
              <a:gd name="connsiteY14" fmla="*/ 2077473 h 2079114"/>
              <a:gd name="connsiteX15" fmla="*/ 3277476 w 4926620"/>
              <a:gd name="connsiteY15" fmla="*/ 2077472 h 2079114"/>
              <a:gd name="connsiteX16" fmla="*/ 3367451 w 4926620"/>
              <a:gd name="connsiteY16" fmla="*/ 2063262 h 2079114"/>
              <a:gd name="connsiteX17" fmla="*/ 3482776 w 4926620"/>
              <a:gd name="connsiteY17" fmla="*/ 2036005 h 2079114"/>
              <a:gd name="connsiteX18" fmla="*/ 3213366 w 4926620"/>
              <a:gd name="connsiteY18" fmla="*/ 1614554 h 2079114"/>
              <a:gd name="connsiteX19" fmla="*/ 3385158 w 4926620"/>
              <a:gd name="connsiteY19" fmla="*/ 1591486 h 2079114"/>
              <a:gd name="connsiteX20" fmla="*/ 3564373 w 4926620"/>
              <a:gd name="connsiteY20" fmla="*/ 1491764 h 2079114"/>
              <a:gd name="connsiteX21" fmla="*/ 3784185 w 4926620"/>
              <a:gd name="connsiteY21" fmla="*/ 1397556 h 2079114"/>
              <a:gd name="connsiteX22" fmla="*/ 4017899 w 4926620"/>
              <a:gd name="connsiteY22" fmla="*/ 1283886 h 2079114"/>
              <a:gd name="connsiteX23" fmla="*/ 4204867 w 4926620"/>
              <a:gd name="connsiteY23" fmla="*/ 1141578 h 2079114"/>
              <a:gd name="connsiteX24" fmla="*/ 4341913 w 4926620"/>
              <a:gd name="connsiteY24" fmla="*/ 1010231 h 2079114"/>
              <a:gd name="connsiteX25" fmla="*/ 4516558 w 4926620"/>
              <a:gd name="connsiteY25" fmla="*/ 855785 h 2079114"/>
              <a:gd name="connsiteX26" fmla="*/ 4664611 w 4926620"/>
              <a:gd name="connsiteY26" fmla="*/ 595972 h 2079114"/>
              <a:gd name="connsiteX27" fmla="*/ 4797669 w 4926620"/>
              <a:gd name="connsiteY27" fmla="*/ 316522 h 2079114"/>
              <a:gd name="connsiteX28" fmla="*/ 4879728 w 4926620"/>
              <a:gd name="connsiteY28" fmla="*/ 128954 h 2079114"/>
              <a:gd name="connsiteX29" fmla="*/ 4926620 w 4926620"/>
              <a:gd name="connsiteY29" fmla="*/ 0 h 2079114"/>
              <a:gd name="connsiteX30" fmla="*/ 4926620 w 4926620"/>
              <a:gd name="connsiteY30" fmla="*/ 0 h 2079114"/>
              <a:gd name="connsiteX31" fmla="*/ 4913283 w 4926620"/>
              <a:gd name="connsiteY31" fmla="*/ 38109 h 2079114"/>
              <a:gd name="connsiteX0" fmla="*/ 0 w 4926620"/>
              <a:gd name="connsiteY0" fmla="*/ 1971898 h 2079114"/>
              <a:gd name="connsiteX1" fmla="*/ 225302 w 4926620"/>
              <a:gd name="connsiteY1" fmla="*/ 1962579 h 2079114"/>
              <a:gd name="connsiteX2" fmla="*/ 713352 w 4926620"/>
              <a:gd name="connsiteY2" fmla="*/ 1917424 h 2079114"/>
              <a:gd name="connsiteX3" fmla="*/ 1058797 w 4926620"/>
              <a:gd name="connsiteY3" fmla="*/ 1910958 h 2079114"/>
              <a:gd name="connsiteX4" fmla="*/ 1489029 w 4926620"/>
              <a:gd name="connsiteY4" fmla="*/ 1814021 h 2079114"/>
              <a:gd name="connsiteX5" fmla="*/ 1825096 w 4926620"/>
              <a:gd name="connsiteY5" fmla="*/ 1819854 h 2079114"/>
              <a:gd name="connsiteX6" fmla="*/ 2328216 w 4926620"/>
              <a:gd name="connsiteY6" fmla="*/ 1751229 h 2079114"/>
              <a:gd name="connsiteX7" fmla="*/ 2495843 w 4926620"/>
              <a:gd name="connsiteY7" fmla="*/ 1738002 h 2079114"/>
              <a:gd name="connsiteX8" fmla="*/ 2595342 w 4926620"/>
              <a:gd name="connsiteY8" fmla="*/ 1754652 h 2079114"/>
              <a:gd name="connsiteX9" fmla="*/ 2659965 w 4926620"/>
              <a:gd name="connsiteY9" fmla="*/ 1817369 h 2079114"/>
              <a:gd name="connsiteX10" fmla="*/ 2747742 w 4926620"/>
              <a:gd name="connsiteY10" fmla="*/ 1889614 h 2079114"/>
              <a:gd name="connsiteX11" fmla="*/ 2861454 w 4926620"/>
              <a:gd name="connsiteY11" fmla="*/ 1967865 h 2079114"/>
              <a:gd name="connsiteX12" fmla="*/ 2984399 w 4926620"/>
              <a:gd name="connsiteY12" fmla="*/ 2024282 h 2079114"/>
              <a:gd name="connsiteX13" fmla="*/ 3115258 w 4926620"/>
              <a:gd name="connsiteY13" fmla="*/ 2065459 h 2079114"/>
              <a:gd name="connsiteX14" fmla="*/ 3213437 w 4926620"/>
              <a:gd name="connsiteY14" fmla="*/ 2077473 h 2079114"/>
              <a:gd name="connsiteX15" fmla="*/ 3277476 w 4926620"/>
              <a:gd name="connsiteY15" fmla="*/ 2077472 h 2079114"/>
              <a:gd name="connsiteX16" fmla="*/ 3367451 w 4926620"/>
              <a:gd name="connsiteY16" fmla="*/ 2063262 h 2079114"/>
              <a:gd name="connsiteX17" fmla="*/ 3482776 w 4926620"/>
              <a:gd name="connsiteY17" fmla="*/ 2036005 h 2079114"/>
              <a:gd name="connsiteX18" fmla="*/ 3213366 w 4926620"/>
              <a:gd name="connsiteY18" fmla="*/ 1614554 h 2079114"/>
              <a:gd name="connsiteX19" fmla="*/ 3331019 w 4926620"/>
              <a:gd name="connsiteY19" fmla="*/ 1562246 h 2079114"/>
              <a:gd name="connsiteX20" fmla="*/ 3564373 w 4926620"/>
              <a:gd name="connsiteY20" fmla="*/ 1491764 h 2079114"/>
              <a:gd name="connsiteX21" fmla="*/ 3784185 w 4926620"/>
              <a:gd name="connsiteY21" fmla="*/ 1397556 h 2079114"/>
              <a:gd name="connsiteX22" fmla="*/ 4017899 w 4926620"/>
              <a:gd name="connsiteY22" fmla="*/ 1283886 h 2079114"/>
              <a:gd name="connsiteX23" fmla="*/ 4204867 w 4926620"/>
              <a:gd name="connsiteY23" fmla="*/ 1141578 h 2079114"/>
              <a:gd name="connsiteX24" fmla="*/ 4341913 w 4926620"/>
              <a:gd name="connsiteY24" fmla="*/ 1010231 h 2079114"/>
              <a:gd name="connsiteX25" fmla="*/ 4516558 w 4926620"/>
              <a:gd name="connsiteY25" fmla="*/ 855785 h 2079114"/>
              <a:gd name="connsiteX26" fmla="*/ 4664611 w 4926620"/>
              <a:gd name="connsiteY26" fmla="*/ 595972 h 2079114"/>
              <a:gd name="connsiteX27" fmla="*/ 4797669 w 4926620"/>
              <a:gd name="connsiteY27" fmla="*/ 316522 h 2079114"/>
              <a:gd name="connsiteX28" fmla="*/ 4879728 w 4926620"/>
              <a:gd name="connsiteY28" fmla="*/ 128954 h 2079114"/>
              <a:gd name="connsiteX29" fmla="*/ 4926620 w 4926620"/>
              <a:gd name="connsiteY29" fmla="*/ 0 h 2079114"/>
              <a:gd name="connsiteX30" fmla="*/ 4926620 w 4926620"/>
              <a:gd name="connsiteY30" fmla="*/ 0 h 2079114"/>
              <a:gd name="connsiteX31" fmla="*/ 4913283 w 4926620"/>
              <a:gd name="connsiteY31" fmla="*/ 38109 h 2079114"/>
              <a:gd name="connsiteX0" fmla="*/ 0 w 4926620"/>
              <a:gd name="connsiteY0" fmla="*/ 1971898 h 2095523"/>
              <a:gd name="connsiteX1" fmla="*/ 225302 w 4926620"/>
              <a:gd name="connsiteY1" fmla="*/ 1962579 h 2095523"/>
              <a:gd name="connsiteX2" fmla="*/ 713352 w 4926620"/>
              <a:gd name="connsiteY2" fmla="*/ 1917424 h 2095523"/>
              <a:gd name="connsiteX3" fmla="*/ 1058797 w 4926620"/>
              <a:gd name="connsiteY3" fmla="*/ 1910958 h 2095523"/>
              <a:gd name="connsiteX4" fmla="*/ 1489029 w 4926620"/>
              <a:gd name="connsiteY4" fmla="*/ 1814021 h 2095523"/>
              <a:gd name="connsiteX5" fmla="*/ 1825096 w 4926620"/>
              <a:gd name="connsiteY5" fmla="*/ 1819854 h 2095523"/>
              <a:gd name="connsiteX6" fmla="*/ 2328216 w 4926620"/>
              <a:gd name="connsiteY6" fmla="*/ 1751229 h 2095523"/>
              <a:gd name="connsiteX7" fmla="*/ 2495843 w 4926620"/>
              <a:gd name="connsiteY7" fmla="*/ 1738002 h 2095523"/>
              <a:gd name="connsiteX8" fmla="*/ 2595342 w 4926620"/>
              <a:gd name="connsiteY8" fmla="*/ 1754652 h 2095523"/>
              <a:gd name="connsiteX9" fmla="*/ 2659965 w 4926620"/>
              <a:gd name="connsiteY9" fmla="*/ 1817369 h 2095523"/>
              <a:gd name="connsiteX10" fmla="*/ 2747742 w 4926620"/>
              <a:gd name="connsiteY10" fmla="*/ 1889614 h 2095523"/>
              <a:gd name="connsiteX11" fmla="*/ 2861454 w 4926620"/>
              <a:gd name="connsiteY11" fmla="*/ 1967865 h 2095523"/>
              <a:gd name="connsiteX12" fmla="*/ 2984399 w 4926620"/>
              <a:gd name="connsiteY12" fmla="*/ 2024282 h 2095523"/>
              <a:gd name="connsiteX13" fmla="*/ 3115258 w 4926620"/>
              <a:gd name="connsiteY13" fmla="*/ 2065459 h 2095523"/>
              <a:gd name="connsiteX14" fmla="*/ 3213437 w 4926620"/>
              <a:gd name="connsiteY14" fmla="*/ 2077473 h 2095523"/>
              <a:gd name="connsiteX15" fmla="*/ 3277476 w 4926620"/>
              <a:gd name="connsiteY15" fmla="*/ 2077472 h 2095523"/>
              <a:gd name="connsiteX16" fmla="*/ 3367451 w 4926620"/>
              <a:gd name="connsiteY16" fmla="*/ 2063262 h 2095523"/>
              <a:gd name="connsiteX17" fmla="*/ 3119271 w 4926620"/>
              <a:gd name="connsiteY17" fmla="*/ 1689987 h 2095523"/>
              <a:gd name="connsiteX18" fmla="*/ 3213366 w 4926620"/>
              <a:gd name="connsiteY18" fmla="*/ 1614554 h 2095523"/>
              <a:gd name="connsiteX19" fmla="*/ 3331019 w 4926620"/>
              <a:gd name="connsiteY19" fmla="*/ 1562246 h 2095523"/>
              <a:gd name="connsiteX20" fmla="*/ 3564373 w 4926620"/>
              <a:gd name="connsiteY20" fmla="*/ 1491764 h 2095523"/>
              <a:gd name="connsiteX21" fmla="*/ 3784185 w 4926620"/>
              <a:gd name="connsiteY21" fmla="*/ 1397556 h 2095523"/>
              <a:gd name="connsiteX22" fmla="*/ 4017899 w 4926620"/>
              <a:gd name="connsiteY22" fmla="*/ 1283886 h 2095523"/>
              <a:gd name="connsiteX23" fmla="*/ 4204867 w 4926620"/>
              <a:gd name="connsiteY23" fmla="*/ 1141578 h 2095523"/>
              <a:gd name="connsiteX24" fmla="*/ 4341913 w 4926620"/>
              <a:gd name="connsiteY24" fmla="*/ 1010231 h 2095523"/>
              <a:gd name="connsiteX25" fmla="*/ 4516558 w 4926620"/>
              <a:gd name="connsiteY25" fmla="*/ 855785 h 2095523"/>
              <a:gd name="connsiteX26" fmla="*/ 4664611 w 4926620"/>
              <a:gd name="connsiteY26" fmla="*/ 595972 h 2095523"/>
              <a:gd name="connsiteX27" fmla="*/ 4797669 w 4926620"/>
              <a:gd name="connsiteY27" fmla="*/ 316522 h 2095523"/>
              <a:gd name="connsiteX28" fmla="*/ 4879728 w 4926620"/>
              <a:gd name="connsiteY28" fmla="*/ 128954 h 2095523"/>
              <a:gd name="connsiteX29" fmla="*/ 4926620 w 4926620"/>
              <a:gd name="connsiteY29" fmla="*/ 0 h 2095523"/>
              <a:gd name="connsiteX30" fmla="*/ 4926620 w 4926620"/>
              <a:gd name="connsiteY30" fmla="*/ 0 h 2095523"/>
              <a:gd name="connsiteX31" fmla="*/ 4913283 w 4926620"/>
              <a:gd name="connsiteY31" fmla="*/ 38109 h 2095523"/>
              <a:gd name="connsiteX0" fmla="*/ 1306 w 4927926"/>
              <a:gd name="connsiteY0" fmla="*/ 1971898 h 2095523"/>
              <a:gd name="connsiteX1" fmla="*/ 64191 w 4927926"/>
              <a:gd name="connsiteY1" fmla="*/ 1982073 h 2095523"/>
              <a:gd name="connsiteX2" fmla="*/ 714658 w 4927926"/>
              <a:gd name="connsiteY2" fmla="*/ 1917424 h 2095523"/>
              <a:gd name="connsiteX3" fmla="*/ 1060103 w 4927926"/>
              <a:gd name="connsiteY3" fmla="*/ 1910958 h 2095523"/>
              <a:gd name="connsiteX4" fmla="*/ 1490335 w 4927926"/>
              <a:gd name="connsiteY4" fmla="*/ 1814021 h 2095523"/>
              <a:gd name="connsiteX5" fmla="*/ 1826402 w 4927926"/>
              <a:gd name="connsiteY5" fmla="*/ 1819854 h 2095523"/>
              <a:gd name="connsiteX6" fmla="*/ 2329522 w 4927926"/>
              <a:gd name="connsiteY6" fmla="*/ 1751229 h 2095523"/>
              <a:gd name="connsiteX7" fmla="*/ 2497149 w 4927926"/>
              <a:gd name="connsiteY7" fmla="*/ 1738002 h 2095523"/>
              <a:gd name="connsiteX8" fmla="*/ 2596648 w 4927926"/>
              <a:gd name="connsiteY8" fmla="*/ 1754652 h 2095523"/>
              <a:gd name="connsiteX9" fmla="*/ 2661271 w 4927926"/>
              <a:gd name="connsiteY9" fmla="*/ 1817369 h 2095523"/>
              <a:gd name="connsiteX10" fmla="*/ 2749048 w 4927926"/>
              <a:gd name="connsiteY10" fmla="*/ 1889614 h 2095523"/>
              <a:gd name="connsiteX11" fmla="*/ 2862760 w 4927926"/>
              <a:gd name="connsiteY11" fmla="*/ 1967865 h 2095523"/>
              <a:gd name="connsiteX12" fmla="*/ 2985705 w 4927926"/>
              <a:gd name="connsiteY12" fmla="*/ 2024282 h 2095523"/>
              <a:gd name="connsiteX13" fmla="*/ 3116564 w 4927926"/>
              <a:gd name="connsiteY13" fmla="*/ 2065459 h 2095523"/>
              <a:gd name="connsiteX14" fmla="*/ 3214743 w 4927926"/>
              <a:gd name="connsiteY14" fmla="*/ 2077473 h 2095523"/>
              <a:gd name="connsiteX15" fmla="*/ 3278782 w 4927926"/>
              <a:gd name="connsiteY15" fmla="*/ 2077472 h 2095523"/>
              <a:gd name="connsiteX16" fmla="*/ 3368757 w 4927926"/>
              <a:gd name="connsiteY16" fmla="*/ 2063262 h 2095523"/>
              <a:gd name="connsiteX17" fmla="*/ 3120577 w 4927926"/>
              <a:gd name="connsiteY17" fmla="*/ 1689987 h 2095523"/>
              <a:gd name="connsiteX18" fmla="*/ 3214672 w 4927926"/>
              <a:gd name="connsiteY18" fmla="*/ 1614554 h 2095523"/>
              <a:gd name="connsiteX19" fmla="*/ 3332325 w 4927926"/>
              <a:gd name="connsiteY19" fmla="*/ 1562246 h 2095523"/>
              <a:gd name="connsiteX20" fmla="*/ 3565679 w 4927926"/>
              <a:gd name="connsiteY20" fmla="*/ 1491764 h 2095523"/>
              <a:gd name="connsiteX21" fmla="*/ 3785491 w 4927926"/>
              <a:gd name="connsiteY21" fmla="*/ 1397556 h 2095523"/>
              <a:gd name="connsiteX22" fmla="*/ 4019205 w 4927926"/>
              <a:gd name="connsiteY22" fmla="*/ 1283886 h 2095523"/>
              <a:gd name="connsiteX23" fmla="*/ 4206173 w 4927926"/>
              <a:gd name="connsiteY23" fmla="*/ 1141578 h 2095523"/>
              <a:gd name="connsiteX24" fmla="*/ 4343219 w 4927926"/>
              <a:gd name="connsiteY24" fmla="*/ 1010231 h 2095523"/>
              <a:gd name="connsiteX25" fmla="*/ 4517864 w 4927926"/>
              <a:gd name="connsiteY25" fmla="*/ 855785 h 2095523"/>
              <a:gd name="connsiteX26" fmla="*/ 4665917 w 4927926"/>
              <a:gd name="connsiteY26" fmla="*/ 595972 h 2095523"/>
              <a:gd name="connsiteX27" fmla="*/ 4798975 w 4927926"/>
              <a:gd name="connsiteY27" fmla="*/ 316522 h 2095523"/>
              <a:gd name="connsiteX28" fmla="*/ 4881034 w 4927926"/>
              <a:gd name="connsiteY28" fmla="*/ 128954 h 2095523"/>
              <a:gd name="connsiteX29" fmla="*/ 4927926 w 4927926"/>
              <a:gd name="connsiteY29" fmla="*/ 0 h 2095523"/>
              <a:gd name="connsiteX30" fmla="*/ 4927926 w 4927926"/>
              <a:gd name="connsiteY30" fmla="*/ 0 h 2095523"/>
              <a:gd name="connsiteX31" fmla="*/ 4914589 w 4927926"/>
              <a:gd name="connsiteY31" fmla="*/ 38109 h 2095523"/>
              <a:gd name="connsiteX0" fmla="*/ 0 w 4926620"/>
              <a:gd name="connsiteY0" fmla="*/ 1971898 h 2095523"/>
              <a:gd name="connsiteX1" fmla="*/ 132492 w 4926620"/>
              <a:gd name="connsiteY1" fmla="*/ 1982073 h 2095523"/>
              <a:gd name="connsiteX2" fmla="*/ 713352 w 4926620"/>
              <a:gd name="connsiteY2" fmla="*/ 1917424 h 2095523"/>
              <a:gd name="connsiteX3" fmla="*/ 1058797 w 4926620"/>
              <a:gd name="connsiteY3" fmla="*/ 1910958 h 2095523"/>
              <a:gd name="connsiteX4" fmla="*/ 1489029 w 4926620"/>
              <a:gd name="connsiteY4" fmla="*/ 1814021 h 2095523"/>
              <a:gd name="connsiteX5" fmla="*/ 1825096 w 4926620"/>
              <a:gd name="connsiteY5" fmla="*/ 1819854 h 2095523"/>
              <a:gd name="connsiteX6" fmla="*/ 2328216 w 4926620"/>
              <a:gd name="connsiteY6" fmla="*/ 1751229 h 2095523"/>
              <a:gd name="connsiteX7" fmla="*/ 2495843 w 4926620"/>
              <a:gd name="connsiteY7" fmla="*/ 1738002 h 2095523"/>
              <a:gd name="connsiteX8" fmla="*/ 2595342 w 4926620"/>
              <a:gd name="connsiteY8" fmla="*/ 1754652 h 2095523"/>
              <a:gd name="connsiteX9" fmla="*/ 2659965 w 4926620"/>
              <a:gd name="connsiteY9" fmla="*/ 1817369 h 2095523"/>
              <a:gd name="connsiteX10" fmla="*/ 2747742 w 4926620"/>
              <a:gd name="connsiteY10" fmla="*/ 1889614 h 2095523"/>
              <a:gd name="connsiteX11" fmla="*/ 2861454 w 4926620"/>
              <a:gd name="connsiteY11" fmla="*/ 1967865 h 2095523"/>
              <a:gd name="connsiteX12" fmla="*/ 2984399 w 4926620"/>
              <a:gd name="connsiteY12" fmla="*/ 2024282 h 2095523"/>
              <a:gd name="connsiteX13" fmla="*/ 3115258 w 4926620"/>
              <a:gd name="connsiteY13" fmla="*/ 2065459 h 2095523"/>
              <a:gd name="connsiteX14" fmla="*/ 3213437 w 4926620"/>
              <a:gd name="connsiteY14" fmla="*/ 2077473 h 2095523"/>
              <a:gd name="connsiteX15" fmla="*/ 3277476 w 4926620"/>
              <a:gd name="connsiteY15" fmla="*/ 2077472 h 2095523"/>
              <a:gd name="connsiteX16" fmla="*/ 3367451 w 4926620"/>
              <a:gd name="connsiteY16" fmla="*/ 2063262 h 2095523"/>
              <a:gd name="connsiteX17" fmla="*/ 3119271 w 4926620"/>
              <a:gd name="connsiteY17" fmla="*/ 1689987 h 2095523"/>
              <a:gd name="connsiteX18" fmla="*/ 3213366 w 4926620"/>
              <a:gd name="connsiteY18" fmla="*/ 1614554 h 2095523"/>
              <a:gd name="connsiteX19" fmla="*/ 3331019 w 4926620"/>
              <a:gd name="connsiteY19" fmla="*/ 1562246 h 2095523"/>
              <a:gd name="connsiteX20" fmla="*/ 3564373 w 4926620"/>
              <a:gd name="connsiteY20" fmla="*/ 1491764 h 2095523"/>
              <a:gd name="connsiteX21" fmla="*/ 3784185 w 4926620"/>
              <a:gd name="connsiteY21" fmla="*/ 1397556 h 2095523"/>
              <a:gd name="connsiteX22" fmla="*/ 4017899 w 4926620"/>
              <a:gd name="connsiteY22" fmla="*/ 1283886 h 2095523"/>
              <a:gd name="connsiteX23" fmla="*/ 4204867 w 4926620"/>
              <a:gd name="connsiteY23" fmla="*/ 1141578 h 2095523"/>
              <a:gd name="connsiteX24" fmla="*/ 4341913 w 4926620"/>
              <a:gd name="connsiteY24" fmla="*/ 1010231 h 2095523"/>
              <a:gd name="connsiteX25" fmla="*/ 4516558 w 4926620"/>
              <a:gd name="connsiteY25" fmla="*/ 855785 h 2095523"/>
              <a:gd name="connsiteX26" fmla="*/ 4664611 w 4926620"/>
              <a:gd name="connsiteY26" fmla="*/ 595972 h 2095523"/>
              <a:gd name="connsiteX27" fmla="*/ 4797669 w 4926620"/>
              <a:gd name="connsiteY27" fmla="*/ 316522 h 2095523"/>
              <a:gd name="connsiteX28" fmla="*/ 4879728 w 4926620"/>
              <a:gd name="connsiteY28" fmla="*/ 128954 h 2095523"/>
              <a:gd name="connsiteX29" fmla="*/ 4926620 w 4926620"/>
              <a:gd name="connsiteY29" fmla="*/ 0 h 2095523"/>
              <a:gd name="connsiteX30" fmla="*/ 4926620 w 4926620"/>
              <a:gd name="connsiteY30" fmla="*/ 0 h 2095523"/>
              <a:gd name="connsiteX31" fmla="*/ 4913283 w 4926620"/>
              <a:gd name="connsiteY31" fmla="*/ 38109 h 2095523"/>
              <a:gd name="connsiteX0" fmla="*/ 0 w 4926620"/>
              <a:gd name="connsiteY0" fmla="*/ 1971898 h 2095523"/>
              <a:gd name="connsiteX1" fmla="*/ 132492 w 4926620"/>
              <a:gd name="connsiteY1" fmla="*/ 1982073 h 2095523"/>
              <a:gd name="connsiteX2" fmla="*/ 713352 w 4926620"/>
              <a:gd name="connsiteY2" fmla="*/ 1917424 h 2095523"/>
              <a:gd name="connsiteX3" fmla="*/ 1058797 w 4926620"/>
              <a:gd name="connsiteY3" fmla="*/ 1910958 h 2095523"/>
              <a:gd name="connsiteX4" fmla="*/ 1489029 w 4926620"/>
              <a:gd name="connsiteY4" fmla="*/ 1814021 h 2095523"/>
              <a:gd name="connsiteX5" fmla="*/ 1825096 w 4926620"/>
              <a:gd name="connsiteY5" fmla="*/ 1819854 h 2095523"/>
              <a:gd name="connsiteX6" fmla="*/ 2328216 w 4926620"/>
              <a:gd name="connsiteY6" fmla="*/ 1751229 h 2095523"/>
              <a:gd name="connsiteX7" fmla="*/ 2495843 w 4926620"/>
              <a:gd name="connsiteY7" fmla="*/ 1738002 h 2095523"/>
              <a:gd name="connsiteX8" fmla="*/ 2595342 w 4926620"/>
              <a:gd name="connsiteY8" fmla="*/ 1754652 h 2095523"/>
              <a:gd name="connsiteX9" fmla="*/ 2659965 w 4926620"/>
              <a:gd name="connsiteY9" fmla="*/ 1817369 h 2095523"/>
              <a:gd name="connsiteX10" fmla="*/ 2747742 w 4926620"/>
              <a:gd name="connsiteY10" fmla="*/ 1889614 h 2095523"/>
              <a:gd name="connsiteX11" fmla="*/ 2861454 w 4926620"/>
              <a:gd name="connsiteY11" fmla="*/ 1967865 h 2095523"/>
              <a:gd name="connsiteX12" fmla="*/ 2984399 w 4926620"/>
              <a:gd name="connsiteY12" fmla="*/ 2024282 h 2095523"/>
              <a:gd name="connsiteX13" fmla="*/ 3115258 w 4926620"/>
              <a:gd name="connsiteY13" fmla="*/ 2065459 h 2095523"/>
              <a:gd name="connsiteX14" fmla="*/ 3213437 w 4926620"/>
              <a:gd name="connsiteY14" fmla="*/ 2077473 h 2095523"/>
              <a:gd name="connsiteX15" fmla="*/ 3277476 w 4926620"/>
              <a:gd name="connsiteY15" fmla="*/ 2077472 h 2095523"/>
              <a:gd name="connsiteX16" fmla="*/ 3367451 w 4926620"/>
              <a:gd name="connsiteY16" fmla="*/ 2063262 h 2095523"/>
              <a:gd name="connsiteX17" fmla="*/ 3119271 w 4926620"/>
              <a:gd name="connsiteY17" fmla="*/ 1689987 h 2095523"/>
              <a:gd name="connsiteX18" fmla="*/ 3213366 w 4926620"/>
              <a:gd name="connsiteY18" fmla="*/ 1614554 h 2095523"/>
              <a:gd name="connsiteX19" fmla="*/ 3331019 w 4926620"/>
              <a:gd name="connsiteY19" fmla="*/ 1562246 h 2095523"/>
              <a:gd name="connsiteX20" fmla="*/ 3564373 w 4926620"/>
              <a:gd name="connsiteY20" fmla="*/ 1491764 h 2095523"/>
              <a:gd name="connsiteX21" fmla="*/ 3784185 w 4926620"/>
              <a:gd name="connsiteY21" fmla="*/ 1397556 h 2095523"/>
              <a:gd name="connsiteX22" fmla="*/ 4017899 w 4926620"/>
              <a:gd name="connsiteY22" fmla="*/ 1283886 h 2095523"/>
              <a:gd name="connsiteX23" fmla="*/ 4204867 w 4926620"/>
              <a:gd name="connsiteY23" fmla="*/ 1141578 h 2095523"/>
              <a:gd name="connsiteX24" fmla="*/ 4341913 w 4926620"/>
              <a:gd name="connsiteY24" fmla="*/ 1010231 h 2095523"/>
              <a:gd name="connsiteX25" fmla="*/ 4516558 w 4926620"/>
              <a:gd name="connsiteY25" fmla="*/ 855785 h 2095523"/>
              <a:gd name="connsiteX26" fmla="*/ 4664611 w 4926620"/>
              <a:gd name="connsiteY26" fmla="*/ 595972 h 2095523"/>
              <a:gd name="connsiteX27" fmla="*/ 4797669 w 4926620"/>
              <a:gd name="connsiteY27" fmla="*/ 316522 h 2095523"/>
              <a:gd name="connsiteX28" fmla="*/ 4879728 w 4926620"/>
              <a:gd name="connsiteY28" fmla="*/ 128954 h 2095523"/>
              <a:gd name="connsiteX29" fmla="*/ 4926620 w 4926620"/>
              <a:gd name="connsiteY29" fmla="*/ 0 h 2095523"/>
              <a:gd name="connsiteX30" fmla="*/ 4926620 w 4926620"/>
              <a:gd name="connsiteY30" fmla="*/ 0 h 2095523"/>
              <a:gd name="connsiteX31" fmla="*/ 4913283 w 4926620"/>
              <a:gd name="connsiteY31" fmla="*/ 38109 h 2095523"/>
              <a:gd name="connsiteX0" fmla="*/ 0 w 4926620"/>
              <a:gd name="connsiteY0" fmla="*/ 1971898 h 2095523"/>
              <a:gd name="connsiteX1" fmla="*/ 132492 w 4926620"/>
              <a:gd name="connsiteY1" fmla="*/ 1982073 h 2095523"/>
              <a:gd name="connsiteX2" fmla="*/ 713352 w 4926620"/>
              <a:gd name="connsiteY2" fmla="*/ 1917424 h 2095523"/>
              <a:gd name="connsiteX3" fmla="*/ 1058797 w 4926620"/>
              <a:gd name="connsiteY3" fmla="*/ 1910958 h 2095523"/>
              <a:gd name="connsiteX4" fmla="*/ 1489029 w 4926620"/>
              <a:gd name="connsiteY4" fmla="*/ 1814021 h 2095523"/>
              <a:gd name="connsiteX5" fmla="*/ 1825096 w 4926620"/>
              <a:gd name="connsiteY5" fmla="*/ 1819854 h 2095523"/>
              <a:gd name="connsiteX6" fmla="*/ 2328216 w 4926620"/>
              <a:gd name="connsiteY6" fmla="*/ 1751229 h 2095523"/>
              <a:gd name="connsiteX7" fmla="*/ 2495843 w 4926620"/>
              <a:gd name="connsiteY7" fmla="*/ 1738002 h 2095523"/>
              <a:gd name="connsiteX8" fmla="*/ 2595342 w 4926620"/>
              <a:gd name="connsiteY8" fmla="*/ 1754652 h 2095523"/>
              <a:gd name="connsiteX9" fmla="*/ 2659965 w 4926620"/>
              <a:gd name="connsiteY9" fmla="*/ 1817369 h 2095523"/>
              <a:gd name="connsiteX10" fmla="*/ 2747742 w 4926620"/>
              <a:gd name="connsiteY10" fmla="*/ 1889614 h 2095523"/>
              <a:gd name="connsiteX11" fmla="*/ 2861454 w 4926620"/>
              <a:gd name="connsiteY11" fmla="*/ 1967865 h 2095523"/>
              <a:gd name="connsiteX12" fmla="*/ 2984399 w 4926620"/>
              <a:gd name="connsiteY12" fmla="*/ 2024282 h 2095523"/>
              <a:gd name="connsiteX13" fmla="*/ 3115258 w 4926620"/>
              <a:gd name="connsiteY13" fmla="*/ 2065459 h 2095523"/>
              <a:gd name="connsiteX14" fmla="*/ 3213437 w 4926620"/>
              <a:gd name="connsiteY14" fmla="*/ 2077473 h 2095523"/>
              <a:gd name="connsiteX15" fmla="*/ 3277476 w 4926620"/>
              <a:gd name="connsiteY15" fmla="*/ 2077472 h 2095523"/>
              <a:gd name="connsiteX16" fmla="*/ 3367451 w 4926620"/>
              <a:gd name="connsiteY16" fmla="*/ 2063262 h 2095523"/>
              <a:gd name="connsiteX17" fmla="*/ 3119271 w 4926620"/>
              <a:gd name="connsiteY17" fmla="*/ 1689987 h 2095523"/>
              <a:gd name="connsiteX18" fmla="*/ 3213366 w 4926620"/>
              <a:gd name="connsiteY18" fmla="*/ 1614554 h 2095523"/>
              <a:gd name="connsiteX19" fmla="*/ 3331019 w 4926620"/>
              <a:gd name="connsiteY19" fmla="*/ 1562246 h 2095523"/>
              <a:gd name="connsiteX20" fmla="*/ 3564373 w 4926620"/>
              <a:gd name="connsiteY20" fmla="*/ 1491764 h 2095523"/>
              <a:gd name="connsiteX21" fmla="*/ 3784185 w 4926620"/>
              <a:gd name="connsiteY21" fmla="*/ 1397556 h 2095523"/>
              <a:gd name="connsiteX22" fmla="*/ 4017899 w 4926620"/>
              <a:gd name="connsiteY22" fmla="*/ 1283886 h 2095523"/>
              <a:gd name="connsiteX23" fmla="*/ 4204867 w 4926620"/>
              <a:gd name="connsiteY23" fmla="*/ 1141578 h 2095523"/>
              <a:gd name="connsiteX24" fmla="*/ 4341913 w 4926620"/>
              <a:gd name="connsiteY24" fmla="*/ 1010231 h 2095523"/>
              <a:gd name="connsiteX25" fmla="*/ 4516558 w 4926620"/>
              <a:gd name="connsiteY25" fmla="*/ 855785 h 2095523"/>
              <a:gd name="connsiteX26" fmla="*/ 4664611 w 4926620"/>
              <a:gd name="connsiteY26" fmla="*/ 595972 h 2095523"/>
              <a:gd name="connsiteX27" fmla="*/ 4797669 w 4926620"/>
              <a:gd name="connsiteY27" fmla="*/ 316522 h 2095523"/>
              <a:gd name="connsiteX28" fmla="*/ 4879728 w 4926620"/>
              <a:gd name="connsiteY28" fmla="*/ 128954 h 2095523"/>
              <a:gd name="connsiteX29" fmla="*/ 4926620 w 4926620"/>
              <a:gd name="connsiteY29" fmla="*/ 0 h 2095523"/>
              <a:gd name="connsiteX30" fmla="*/ 4926620 w 4926620"/>
              <a:gd name="connsiteY30" fmla="*/ 0 h 2095523"/>
              <a:gd name="connsiteX31" fmla="*/ 4913283 w 4926620"/>
              <a:gd name="connsiteY31" fmla="*/ 38109 h 2095523"/>
              <a:gd name="connsiteX0" fmla="*/ 0 w 4926620"/>
              <a:gd name="connsiteY0" fmla="*/ 1971898 h 2095523"/>
              <a:gd name="connsiteX1" fmla="*/ 132492 w 4926620"/>
              <a:gd name="connsiteY1" fmla="*/ 1982073 h 2095523"/>
              <a:gd name="connsiteX2" fmla="*/ 713352 w 4926620"/>
              <a:gd name="connsiteY2" fmla="*/ 1917424 h 2095523"/>
              <a:gd name="connsiteX3" fmla="*/ 1058797 w 4926620"/>
              <a:gd name="connsiteY3" fmla="*/ 1910958 h 2095523"/>
              <a:gd name="connsiteX4" fmla="*/ 1489029 w 4926620"/>
              <a:gd name="connsiteY4" fmla="*/ 1814021 h 2095523"/>
              <a:gd name="connsiteX5" fmla="*/ 1825096 w 4926620"/>
              <a:gd name="connsiteY5" fmla="*/ 1819854 h 2095523"/>
              <a:gd name="connsiteX6" fmla="*/ 2328216 w 4926620"/>
              <a:gd name="connsiteY6" fmla="*/ 1751229 h 2095523"/>
              <a:gd name="connsiteX7" fmla="*/ 2495843 w 4926620"/>
              <a:gd name="connsiteY7" fmla="*/ 1738002 h 2095523"/>
              <a:gd name="connsiteX8" fmla="*/ 2595342 w 4926620"/>
              <a:gd name="connsiteY8" fmla="*/ 1754652 h 2095523"/>
              <a:gd name="connsiteX9" fmla="*/ 2659965 w 4926620"/>
              <a:gd name="connsiteY9" fmla="*/ 1817369 h 2095523"/>
              <a:gd name="connsiteX10" fmla="*/ 2747742 w 4926620"/>
              <a:gd name="connsiteY10" fmla="*/ 1889614 h 2095523"/>
              <a:gd name="connsiteX11" fmla="*/ 2861454 w 4926620"/>
              <a:gd name="connsiteY11" fmla="*/ 1967865 h 2095523"/>
              <a:gd name="connsiteX12" fmla="*/ 2984399 w 4926620"/>
              <a:gd name="connsiteY12" fmla="*/ 2024282 h 2095523"/>
              <a:gd name="connsiteX13" fmla="*/ 3115258 w 4926620"/>
              <a:gd name="connsiteY13" fmla="*/ 2065459 h 2095523"/>
              <a:gd name="connsiteX14" fmla="*/ 3213437 w 4926620"/>
              <a:gd name="connsiteY14" fmla="*/ 2077473 h 2095523"/>
              <a:gd name="connsiteX15" fmla="*/ 3277476 w 4926620"/>
              <a:gd name="connsiteY15" fmla="*/ 2077472 h 2095523"/>
              <a:gd name="connsiteX16" fmla="*/ 3367451 w 4926620"/>
              <a:gd name="connsiteY16" fmla="*/ 2063262 h 2095523"/>
              <a:gd name="connsiteX17" fmla="*/ 3119271 w 4926620"/>
              <a:gd name="connsiteY17" fmla="*/ 1689987 h 2095523"/>
              <a:gd name="connsiteX18" fmla="*/ 3213366 w 4926620"/>
              <a:gd name="connsiteY18" fmla="*/ 1614554 h 2095523"/>
              <a:gd name="connsiteX19" fmla="*/ 3331019 w 4926620"/>
              <a:gd name="connsiteY19" fmla="*/ 1562246 h 2095523"/>
              <a:gd name="connsiteX20" fmla="*/ 3564373 w 4926620"/>
              <a:gd name="connsiteY20" fmla="*/ 1491764 h 2095523"/>
              <a:gd name="connsiteX21" fmla="*/ 3784185 w 4926620"/>
              <a:gd name="connsiteY21" fmla="*/ 1397556 h 2095523"/>
              <a:gd name="connsiteX22" fmla="*/ 4017899 w 4926620"/>
              <a:gd name="connsiteY22" fmla="*/ 1283886 h 2095523"/>
              <a:gd name="connsiteX23" fmla="*/ 4204867 w 4926620"/>
              <a:gd name="connsiteY23" fmla="*/ 1141578 h 2095523"/>
              <a:gd name="connsiteX24" fmla="*/ 4341913 w 4926620"/>
              <a:gd name="connsiteY24" fmla="*/ 1010231 h 2095523"/>
              <a:gd name="connsiteX25" fmla="*/ 4516558 w 4926620"/>
              <a:gd name="connsiteY25" fmla="*/ 855785 h 2095523"/>
              <a:gd name="connsiteX26" fmla="*/ 4664611 w 4926620"/>
              <a:gd name="connsiteY26" fmla="*/ 595972 h 2095523"/>
              <a:gd name="connsiteX27" fmla="*/ 4797669 w 4926620"/>
              <a:gd name="connsiteY27" fmla="*/ 316522 h 2095523"/>
              <a:gd name="connsiteX28" fmla="*/ 4879728 w 4926620"/>
              <a:gd name="connsiteY28" fmla="*/ 128954 h 2095523"/>
              <a:gd name="connsiteX29" fmla="*/ 4926620 w 4926620"/>
              <a:gd name="connsiteY29" fmla="*/ 0 h 2095523"/>
              <a:gd name="connsiteX30" fmla="*/ 4926620 w 4926620"/>
              <a:gd name="connsiteY30" fmla="*/ 0 h 2095523"/>
              <a:gd name="connsiteX31" fmla="*/ 4913283 w 4926620"/>
              <a:gd name="connsiteY31" fmla="*/ 38109 h 2095523"/>
              <a:gd name="connsiteX0" fmla="*/ 0 w 4794128"/>
              <a:gd name="connsiteY0" fmla="*/ 1982073 h 2095523"/>
              <a:gd name="connsiteX1" fmla="*/ 580860 w 4794128"/>
              <a:gd name="connsiteY1" fmla="*/ 1917424 h 2095523"/>
              <a:gd name="connsiteX2" fmla="*/ 926305 w 4794128"/>
              <a:gd name="connsiteY2" fmla="*/ 1910958 h 2095523"/>
              <a:gd name="connsiteX3" fmla="*/ 1356537 w 4794128"/>
              <a:gd name="connsiteY3" fmla="*/ 1814021 h 2095523"/>
              <a:gd name="connsiteX4" fmla="*/ 1692604 w 4794128"/>
              <a:gd name="connsiteY4" fmla="*/ 1819854 h 2095523"/>
              <a:gd name="connsiteX5" fmla="*/ 2195724 w 4794128"/>
              <a:gd name="connsiteY5" fmla="*/ 1751229 h 2095523"/>
              <a:gd name="connsiteX6" fmla="*/ 2363351 w 4794128"/>
              <a:gd name="connsiteY6" fmla="*/ 1738002 h 2095523"/>
              <a:gd name="connsiteX7" fmla="*/ 2462850 w 4794128"/>
              <a:gd name="connsiteY7" fmla="*/ 1754652 h 2095523"/>
              <a:gd name="connsiteX8" fmla="*/ 2527473 w 4794128"/>
              <a:gd name="connsiteY8" fmla="*/ 1817369 h 2095523"/>
              <a:gd name="connsiteX9" fmla="*/ 2615250 w 4794128"/>
              <a:gd name="connsiteY9" fmla="*/ 1889614 h 2095523"/>
              <a:gd name="connsiteX10" fmla="*/ 2728962 w 4794128"/>
              <a:gd name="connsiteY10" fmla="*/ 1967865 h 2095523"/>
              <a:gd name="connsiteX11" fmla="*/ 2851907 w 4794128"/>
              <a:gd name="connsiteY11" fmla="*/ 2024282 h 2095523"/>
              <a:gd name="connsiteX12" fmla="*/ 2982766 w 4794128"/>
              <a:gd name="connsiteY12" fmla="*/ 2065459 h 2095523"/>
              <a:gd name="connsiteX13" fmla="*/ 3080945 w 4794128"/>
              <a:gd name="connsiteY13" fmla="*/ 2077473 h 2095523"/>
              <a:gd name="connsiteX14" fmla="*/ 3144984 w 4794128"/>
              <a:gd name="connsiteY14" fmla="*/ 2077472 h 2095523"/>
              <a:gd name="connsiteX15" fmla="*/ 3234959 w 4794128"/>
              <a:gd name="connsiteY15" fmla="*/ 2063262 h 2095523"/>
              <a:gd name="connsiteX16" fmla="*/ 2986779 w 4794128"/>
              <a:gd name="connsiteY16" fmla="*/ 1689987 h 2095523"/>
              <a:gd name="connsiteX17" fmla="*/ 3080874 w 4794128"/>
              <a:gd name="connsiteY17" fmla="*/ 1614554 h 2095523"/>
              <a:gd name="connsiteX18" fmla="*/ 3198527 w 4794128"/>
              <a:gd name="connsiteY18" fmla="*/ 1562246 h 2095523"/>
              <a:gd name="connsiteX19" fmla="*/ 3431881 w 4794128"/>
              <a:gd name="connsiteY19" fmla="*/ 1491764 h 2095523"/>
              <a:gd name="connsiteX20" fmla="*/ 3651693 w 4794128"/>
              <a:gd name="connsiteY20" fmla="*/ 1397556 h 2095523"/>
              <a:gd name="connsiteX21" fmla="*/ 3885407 w 4794128"/>
              <a:gd name="connsiteY21" fmla="*/ 1283886 h 2095523"/>
              <a:gd name="connsiteX22" fmla="*/ 4072375 w 4794128"/>
              <a:gd name="connsiteY22" fmla="*/ 1141578 h 2095523"/>
              <a:gd name="connsiteX23" fmla="*/ 4209421 w 4794128"/>
              <a:gd name="connsiteY23" fmla="*/ 1010231 h 2095523"/>
              <a:gd name="connsiteX24" fmla="*/ 4384066 w 4794128"/>
              <a:gd name="connsiteY24" fmla="*/ 855785 h 2095523"/>
              <a:gd name="connsiteX25" fmla="*/ 4532119 w 4794128"/>
              <a:gd name="connsiteY25" fmla="*/ 595972 h 2095523"/>
              <a:gd name="connsiteX26" fmla="*/ 4665177 w 4794128"/>
              <a:gd name="connsiteY26" fmla="*/ 316522 h 2095523"/>
              <a:gd name="connsiteX27" fmla="*/ 4747236 w 4794128"/>
              <a:gd name="connsiteY27" fmla="*/ 128954 h 2095523"/>
              <a:gd name="connsiteX28" fmla="*/ 4794128 w 4794128"/>
              <a:gd name="connsiteY28" fmla="*/ 0 h 2095523"/>
              <a:gd name="connsiteX29" fmla="*/ 4794128 w 4794128"/>
              <a:gd name="connsiteY29" fmla="*/ 0 h 2095523"/>
              <a:gd name="connsiteX30" fmla="*/ 4780791 w 4794128"/>
              <a:gd name="connsiteY30" fmla="*/ 38109 h 2095523"/>
              <a:gd name="connsiteX0" fmla="*/ 0 w 5041622"/>
              <a:gd name="connsiteY0" fmla="*/ 1972326 h 2095523"/>
              <a:gd name="connsiteX1" fmla="*/ 828354 w 5041622"/>
              <a:gd name="connsiteY1" fmla="*/ 1917424 h 2095523"/>
              <a:gd name="connsiteX2" fmla="*/ 1173799 w 5041622"/>
              <a:gd name="connsiteY2" fmla="*/ 1910958 h 2095523"/>
              <a:gd name="connsiteX3" fmla="*/ 1604031 w 5041622"/>
              <a:gd name="connsiteY3" fmla="*/ 1814021 h 2095523"/>
              <a:gd name="connsiteX4" fmla="*/ 1940098 w 5041622"/>
              <a:gd name="connsiteY4" fmla="*/ 1819854 h 2095523"/>
              <a:gd name="connsiteX5" fmla="*/ 2443218 w 5041622"/>
              <a:gd name="connsiteY5" fmla="*/ 1751229 h 2095523"/>
              <a:gd name="connsiteX6" fmla="*/ 2610845 w 5041622"/>
              <a:gd name="connsiteY6" fmla="*/ 1738002 h 2095523"/>
              <a:gd name="connsiteX7" fmla="*/ 2710344 w 5041622"/>
              <a:gd name="connsiteY7" fmla="*/ 1754652 h 2095523"/>
              <a:gd name="connsiteX8" fmla="*/ 2774967 w 5041622"/>
              <a:gd name="connsiteY8" fmla="*/ 1817369 h 2095523"/>
              <a:gd name="connsiteX9" fmla="*/ 2862744 w 5041622"/>
              <a:gd name="connsiteY9" fmla="*/ 1889614 h 2095523"/>
              <a:gd name="connsiteX10" fmla="*/ 2976456 w 5041622"/>
              <a:gd name="connsiteY10" fmla="*/ 1967865 h 2095523"/>
              <a:gd name="connsiteX11" fmla="*/ 3099401 w 5041622"/>
              <a:gd name="connsiteY11" fmla="*/ 2024282 h 2095523"/>
              <a:gd name="connsiteX12" fmla="*/ 3230260 w 5041622"/>
              <a:gd name="connsiteY12" fmla="*/ 2065459 h 2095523"/>
              <a:gd name="connsiteX13" fmla="*/ 3328439 w 5041622"/>
              <a:gd name="connsiteY13" fmla="*/ 2077473 h 2095523"/>
              <a:gd name="connsiteX14" fmla="*/ 3392478 w 5041622"/>
              <a:gd name="connsiteY14" fmla="*/ 2077472 h 2095523"/>
              <a:gd name="connsiteX15" fmla="*/ 3482453 w 5041622"/>
              <a:gd name="connsiteY15" fmla="*/ 2063262 h 2095523"/>
              <a:gd name="connsiteX16" fmla="*/ 3234273 w 5041622"/>
              <a:gd name="connsiteY16" fmla="*/ 1689987 h 2095523"/>
              <a:gd name="connsiteX17" fmla="*/ 3328368 w 5041622"/>
              <a:gd name="connsiteY17" fmla="*/ 1614554 h 2095523"/>
              <a:gd name="connsiteX18" fmla="*/ 3446021 w 5041622"/>
              <a:gd name="connsiteY18" fmla="*/ 1562246 h 2095523"/>
              <a:gd name="connsiteX19" fmla="*/ 3679375 w 5041622"/>
              <a:gd name="connsiteY19" fmla="*/ 1491764 h 2095523"/>
              <a:gd name="connsiteX20" fmla="*/ 3899187 w 5041622"/>
              <a:gd name="connsiteY20" fmla="*/ 1397556 h 2095523"/>
              <a:gd name="connsiteX21" fmla="*/ 4132901 w 5041622"/>
              <a:gd name="connsiteY21" fmla="*/ 1283886 h 2095523"/>
              <a:gd name="connsiteX22" fmla="*/ 4319869 w 5041622"/>
              <a:gd name="connsiteY22" fmla="*/ 1141578 h 2095523"/>
              <a:gd name="connsiteX23" fmla="*/ 4456915 w 5041622"/>
              <a:gd name="connsiteY23" fmla="*/ 1010231 h 2095523"/>
              <a:gd name="connsiteX24" fmla="*/ 4631560 w 5041622"/>
              <a:gd name="connsiteY24" fmla="*/ 855785 h 2095523"/>
              <a:gd name="connsiteX25" fmla="*/ 4779613 w 5041622"/>
              <a:gd name="connsiteY25" fmla="*/ 595972 h 2095523"/>
              <a:gd name="connsiteX26" fmla="*/ 4912671 w 5041622"/>
              <a:gd name="connsiteY26" fmla="*/ 316522 h 2095523"/>
              <a:gd name="connsiteX27" fmla="*/ 4994730 w 5041622"/>
              <a:gd name="connsiteY27" fmla="*/ 128954 h 2095523"/>
              <a:gd name="connsiteX28" fmla="*/ 5041622 w 5041622"/>
              <a:gd name="connsiteY28" fmla="*/ 0 h 2095523"/>
              <a:gd name="connsiteX29" fmla="*/ 5041622 w 5041622"/>
              <a:gd name="connsiteY29" fmla="*/ 0 h 2095523"/>
              <a:gd name="connsiteX30" fmla="*/ 5028285 w 5041622"/>
              <a:gd name="connsiteY30" fmla="*/ 38109 h 2095523"/>
              <a:gd name="connsiteX0" fmla="*/ 0 w 5041622"/>
              <a:gd name="connsiteY0" fmla="*/ 1972326 h 2095523"/>
              <a:gd name="connsiteX1" fmla="*/ 828354 w 5041622"/>
              <a:gd name="connsiteY1" fmla="*/ 1917424 h 2095523"/>
              <a:gd name="connsiteX2" fmla="*/ 1173799 w 5041622"/>
              <a:gd name="connsiteY2" fmla="*/ 1910958 h 2095523"/>
              <a:gd name="connsiteX3" fmla="*/ 1604031 w 5041622"/>
              <a:gd name="connsiteY3" fmla="*/ 1814021 h 2095523"/>
              <a:gd name="connsiteX4" fmla="*/ 1940098 w 5041622"/>
              <a:gd name="connsiteY4" fmla="*/ 1819854 h 2095523"/>
              <a:gd name="connsiteX5" fmla="*/ 2443218 w 5041622"/>
              <a:gd name="connsiteY5" fmla="*/ 1751229 h 2095523"/>
              <a:gd name="connsiteX6" fmla="*/ 2610845 w 5041622"/>
              <a:gd name="connsiteY6" fmla="*/ 1738002 h 2095523"/>
              <a:gd name="connsiteX7" fmla="*/ 2710344 w 5041622"/>
              <a:gd name="connsiteY7" fmla="*/ 1754652 h 2095523"/>
              <a:gd name="connsiteX8" fmla="*/ 2774967 w 5041622"/>
              <a:gd name="connsiteY8" fmla="*/ 1817369 h 2095523"/>
              <a:gd name="connsiteX9" fmla="*/ 2862744 w 5041622"/>
              <a:gd name="connsiteY9" fmla="*/ 1889614 h 2095523"/>
              <a:gd name="connsiteX10" fmla="*/ 2976456 w 5041622"/>
              <a:gd name="connsiteY10" fmla="*/ 1967865 h 2095523"/>
              <a:gd name="connsiteX11" fmla="*/ 3099401 w 5041622"/>
              <a:gd name="connsiteY11" fmla="*/ 2024282 h 2095523"/>
              <a:gd name="connsiteX12" fmla="*/ 3230260 w 5041622"/>
              <a:gd name="connsiteY12" fmla="*/ 2065459 h 2095523"/>
              <a:gd name="connsiteX13" fmla="*/ 3328439 w 5041622"/>
              <a:gd name="connsiteY13" fmla="*/ 2077473 h 2095523"/>
              <a:gd name="connsiteX14" fmla="*/ 3392478 w 5041622"/>
              <a:gd name="connsiteY14" fmla="*/ 2077472 h 2095523"/>
              <a:gd name="connsiteX15" fmla="*/ 3482453 w 5041622"/>
              <a:gd name="connsiteY15" fmla="*/ 2063262 h 2095523"/>
              <a:gd name="connsiteX16" fmla="*/ 3234273 w 5041622"/>
              <a:gd name="connsiteY16" fmla="*/ 1689987 h 2095523"/>
              <a:gd name="connsiteX17" fmla="*/ 3328368 w 5041622"/>
              <a:gd name="connsiteY17" fmla="*/ 1614554 h 2095523"/>
              <a:gd name="connsiteX18" fmla="*/ 3446021 w 5041622"/>
              <a:gd name="connsiteY18" fmla="*/ 1562246 h 2095523"/>
              <a:gd name="connsiteX19" fmla="*/ 3679375 w 5041622"/>
              <a:gd name="connsiteY19" fmla="*/ 1491764 h 2095523"/>
              <a:gd name="connsiteX20" fmla="*/ 3899187 w 5041622"/>
              <a:gd name="connsiteY20" fmla="*/ 1397556 h 2095523"/>
              <a:gd name="connsiteX21" fmla="*/ 4132901 w 5041622"/>
              <a:gd name="connsiteY21" fmla="*/ 1283886 h 2095523"/>
              <a:gd name="connsiteX22" fmla="*/ 4319869 w 5041622"/>
              <a:gd name="connsiteY22" fmla="*/ 1141578 h 2095523"/>
              <a:gd name="connsiteX23" fmla="*/ 4456915 w 5041622"/>
              <a:gd name="connsiteY23" fmla="*/ 1010231 h 2095523"/>
              <a:gd name="connsiteX24" fmla="*/ 4631560 w 5041622"/>
              <a:gd name="connsiteY24" fmla="*/ 855785 h 2095523"/>
              <a:gd name="connsiteX25" fmla="*/ 4779613 w 5041622"/>
              <a:gd name="connsiteY25" fmla="*/ 595972 h 2095523"/>
              <a:gd name="connsiteX26" fmla="*/ 4912671 w 5041622"/>
              <a:gd name="connsiteY26" fmla="*/ 316522 h 2095523"/>
              <a:gd name="connsiteX27" fmla="*/ 4994730 w 5041622"/>
              <a:gd name="connsiteY27" fmla="*/ 128954 h 2095523"/>
              <a:gd name="connsiteX28" fmla="*/ 5041622 w 5041622"/>
              <a:gd name="connsiteY28" fmla="*/ 0 h 2095523"/>
              <a:gd name="connsiteX29" fmla="*/ 5041622 w 5041622"/>
              <a:gd name="connsiteY29" fmla="*/ 0 h 2095523"/>
              <a:gd name="connsiteX30" fmla="*/ 5028285 w 5041622"/>
              <a:gd name="connsiteY30" fmla="*/ 38109 h 2095523"/>
              <a:gd name="connsiteX0" fmla="*/ 0 w 4972015"/>
              <a:gd name="connsiteY0" fmla="*/ 1972326 h 2095523"/>
              <a:gd name="connsiteX1" fmla="*/ 758747 w 4972015"/>
              <a:gd name="connsiteY1" fmla="*/ 1917424 h 2095523"/>
              <a:gd name="connsiteX2" fmla="*/ 1104192 w 4972015"/>
              <a:gd name="connsiteY2" fmla="*/ 1910958 h 2095523"/>
              <a:gd name="connsiteX3" fmla="*/ 1534424 w 4972015"/>
              <a:gd name="connsiteY3" fmla="*/ 1814021 h 2095523"/>
              <a:gd name="connsiteX4" fmla="*/ 1870491 w 4972015"/>
              <a:gd name="connsiteY4" fmla="*/ 1819854 h 2095523"/>
              <a:gd name="connsiteX5" fmla="*/ 2373611 w 4972015"/>
              <a:gd name="connsiteY5" fmla="*/ 1751229 h 2095523"/>
              <a:gd name="connsiteX6" fmla="*/ 2541238 w 4972015"/>
              <a:gd name="connsiteY6" fmla="*/ 1738002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87506 w 4972015"/>
              <a:gd name="connsiteY1" fmla="*/ 1946666 h 2095523"/>
              <a:gd name="connsiteX2" fmla="*/ 1104192 w 4972015"/>
              <a:gd name="connsiteY2" fmla="*/ 1910958 h 2095523"/>
              <a:gd name="connsiteX3" fmla="*/ 1534424 w 4972015"/>
              <a:gd name="connsiteY3" fmla="*/ 1814021 h 2095523"/>
              <a:gd name="connsiteX4" fmla="*/ 1870491 w 4972015"/>
              <a:gd name="connsiteY4" fmla="*/ 1819854 h 2095523"/>
              <a:gd name="connsiteX5" fmla="*/ 2373611 w 4972015"/>
              <a:gd name="connsiteY5" fmla="*/ 1751229 h 2095523"/>
              <a:gd name="connsiteX6" fmla="*/ 2541238 w 4972015"/>
              <a:gd name="connsiteY6" fmla="*/ 1738002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87506 w 4972015"/>
              <a:gd name="connsiteY1" fmla="*/ 1946666 h 2095523"/>
              <a:gd name="connsiteX2" fmla="*/ 717483 w 4972015"/>
              <a:gd name="connsiteY2" fmla="*/ 1940199 h 2095523"/>
              <a:gd name="connsiteX3" fmla="*/ 1534424 w 4972015"/>
              <a:gd name="connsiteY3" fmla="*/ 1814021 h 2095523"/>
              <a:gd name="connsiteX4" fmla="*/ 1870491 w 4972015"/>
              <a:gd name="connsiteY4" fmla="*/ 1819854 h 2095523"/>
              <a:gd name="connsiteX5" fmla="*/ 2373611 w 4972015"/>
              <a:gd name="connsiteY5" fmla="*/ 1751229 h 2095523"/>
              <a:gd name="connsiteX6" fmla="*/ 2541238 w 4972015"/>
              <a:gd name="connsiteY6" fmla="*/ 1738002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87506 w 4972015"/>
              <a:gd name="connsiteY1" fmla="*/ 1946666 h 2095523"/>
              <a:gd name="connsiteX2" fmla="*/ 717483 w 4972015"/>
              <a:gd name="connsiteY2" fmla="*/ 1940199 h 2095523"/>
              <a:gd name="connsiteX3" fmla="*/ 1534424 w 4972015"/>
              <a:gd name="connsiteY3" fmla="*/ 1814021 h 2095523"/>
              <a:gd name="connsiteX4" fmla="*/ 1870491 w 4972015"/>
              <a:gd name="connsiteY4" fmla="*/ 1819854 h 2095523"/>
              <a:gd name="connsiteX5" fmla="*/ 2373611 w 4972015"/>
              <a:gd name="connsiteY5" fmla="*/ 1751229 h 2095523"/>
              <a:gd name="connsiteX6" fmla="*/ 2541238 w 4972015"/>
              <a:gd name="connsiteY6" fmla="*/ 1738002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87506 w 4972015"/>
              <a:gd name="connsiteY1" fmla="*/ 1946666 h 2095523"/>
              <a:gd name="connsiteX2" fmla="*/ 717483 w 4972015"/>
              <a:gd name="connsiteY2" fmla="*/ 1940199 h 2095523"/>
              <a:gd name="connsiteX3" fmla="*/ 1016235 w 4972015"/>
              <a:gd name="connsiteY3" fmla="*/ 1901744 h 2095523"/>
              <a:gd name="connsiteX4" fmla="*/ 1870491 w 4972015"/>
              <a:gd name="connsiteY4" fmla="*/ 1819854 h 2095523"/>
              <a:gd name="connsiteX5" fmla="*/ 2373611 w 4972015"/>
              <a:gd name="connsiteY5" fmla="*/ 1751229 h 2095523"/>
              <a:gd name="connsiteX6" fmla="*/ 2541238 w 4972015"/>
              <a:gd name="connsiteY6" fmla="*/ 1738002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87506 w 4972015"/>
              <a:gd name="connsiteY1" fmla="*/ 1946666 h 2095523"/>
              <a:gd name="connsiteX2" fmla="*/ 717483 w 4972015"/>
              <a:gd name="connsiteY2" fmla="*/ 1940199 h 2095523"/>
              <a:gd name="connsiteX3" fmla="*/ 1016235 w 4972015"/>
              <a:gd name="connsiteY3" fmla="*/ 1901744 h 2095523"/>
              <a:gd name="connsiteX4" fmla="*/ 1151213 w 4972015"/>
              <a:gd name="connsiteY4" fmla="*/ 1892957 h 2095523"/>
              <a:gd name="connsiteX5" fmla="*/ 2373611 w 4972015"/>
              <a:gd name="connsiteY5" fmla="*/ 1751229 h 2095523"/>
              <a:gd name="connsiteX6" fmla="*/ 2541238 w 4972015"/>
              <a:gd name="connsiteY6" fmla="*/ 1738002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87506 w 4972015"/>
              <a:gd name="connsiteY1" fmla="*/ 1946666 h 2095523"/>
              <a:gd name="connsiteX2" fmla="*/ 717483 w 4972015"/>
              <a:gd name="connsiteY2" fmla="*/ 1940199 h 2095523"/>
              <a:gd name="connsiteX3" fmla="*/ 1016235 w 4972015"/>
              <a:gd name="connsiteY3" fmla="*/ 1901744 h 2095523"/>
              <a:gd name="connsiteX4" fmla="*/ 1151213 w 4972015"/>
              <a:gd name="connsiteY4" fmla="*/ 1892957 h 2095523"/>
              <a:gd name="connsiteX5" fmla="*/ 1399105 w 4972015"/>
              <a:gd name="connsiteY5" fmla="*/ 1858446 h 2095523"/>
              <a:gd name="connsiteX6" fmla="*/ 2541238 w 4972015"/>
              <a:gd name="connsiteY6" fmla="*/ 1738002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02430 w 4972015"/>
              <a:gd name="connsiteY1" fmla="*/ 1951541 h 2095523"/>
              <a:gd name="connsiteX2" fmla="*/ 717483 w 4972015"/>
              <a:gd name="connsiteY2" fmla="*/ 1940199 h 2095523"/>
              <a:gd name="connsiteX3" fmla="*/ 1016235 w 4972015"/>
              <a:gd name="connsiteY3" fmla="*/ 1901744 h 2095523"/>
              <a:gd name="connsiteX4" fmla="*/ 1151213 w 4972015"/>
              <a:gd name="connsiteY4" fmla="*/ 1892957 h 2095523"/>
              <a:gd name="connsiteX5" fmla="*/ 1399105 w 4972015"/>
              <a:gd name="connsiteY5" fmla="*/ 1858446 h 2095523"/>
              <a:gd name="connsiteX6" fmla="*/ 2541238 w 4972015"/>
              <a:gd name="connsiteY6" fmla="*/ 1738002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02430 w 4972015"/>
              <a:gd name="connsiteY1" fmla="*/ 1951541 h 2095523"/>
              <a:gd name="connsiteX2" fmla="*/ 539597 w 4972015"/>
              <a:gd name="connsiteY2" fmla="*/ 1954819 h 2095523"/>
              <a:gd name="connsiteX3" fmla="*/ 1016235 w 4972015"/>
              <a:gd name="connsiteY3" fmla="*/ 1901744 h 2095523"/>
              <a:gd name="connsiteX4" fmla="*/ 1151213 w 4972015"/>
              <a:gd name="connsiteY4" fmla="*/ 1892957 h 2095523"/>
              <a:gd name="connsiteX5" fmla="*/ 1399105 w 4972015"/>
              <a:gd name="connsiteY5" fmla="*/ 1858446 h 2095523"/>
              <a:gd name="connsiteX6" fmla="*/ 2541238 w 4972015"/>
              <a:gd name="connsiteY6" fmla="*/ 1738002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02430 w 4972015"/>
              <a:gd name="connsiteY1" fmla="*/ 1951541 h 2095523"/>
              <a:gd name="connsiteX2" fmla="*/ 539597 w 4972015"/>
              <a:gd name="connsiteY2" fmla="*/ 1954819 h 2095523"/>
              <a:gd name="connsiteX3" fmla="*/ 815146 w 4972015"/>
              <a:gd name="connsiteY3" fmla="*/ 1930985 h 2095523"/>
              <a:gd name="connsiteX4" fmla="*/ 1151213 w 4972015"/>
              <a:gd name="connsiteY4" fmla="*/ 1892957 h 2095523"/>
              <a:gd name="connsiteX5" fmla="*/ 1399105 w 4972015"/>
              <a:gd name="connsiteY5" fmla="*/ 1858446 h 2095523"/>
              <a:gd name="connsiteX6" fmla="*/ 2541238 w 4972015"/>
              <a:gd name="connsiteY6" fmla="*/ 1738002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02430 w 4972015"/>
              <a:gd name="connsiteY1" fmla="*/ 1951541 h 2095523"/>
              <a:gd name="connsiteX2" fmla="*/ 555065 w 4972015"/>
              <a:gd name="connsiteY2" fmla="*/ 1945072 h 2095523"/>
              <a:gd name="connsiteX3" fmla="*/ 815146 w 4972015"/>
              <a:gd name="connsiteY3" fmla="*/ 1930985 h 2095523"/>
              <a:gd name="connsiteX4" fmla="*/ 1151213 w 4972015"/>
              <a:gd name="connsiteY4" fmla="*/ 1892957 h 2095523"/>
              <a:gd name="connsiteX5" fmla="*/ 1399105 w 4972015"/>
              <a:gd name="connsiteY5" fmla="*/ 1858446 h 2095523"/>
              <a:gd name="connsiteX6" fmla="*/ 2541238 w 4972015"/>
              <a:gd name="connsiteY6" fmla="*/ 1738002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02430 w 4972015"/>
              <a:gd name="connsiteY1" fmla="*/ 1951541 h 2095523"/>
              <a:gd name="connsiteX2" fmla="*/ 555065 w 4972015"/>
              <a:gd name="connsiteY2" fmla="*/ 1945072 h 2095523"/>
              <a:gd name="connsiteX3" fmla="*/ 815146 w 4972015"/>
              <a:gd name="connsiteY3" fmla="*/ 1930985 h 2095523"/>
              <a:gd name="connsiteX4" fmla="*/ 1151213 w 4972015"/>
              <a:gd name="connsiteY4" fmla="*/ 1892957 h 2095523"/>
              <a:gd name="connsiteX5" fmla="*/ 1399105 w 4972015"/>
              <a:gd name="connsiteY5" fmla="*/ 1868193 h 2095523"/>
              <a:gd name="connsiteX6" fmla="*/ 2541238 w 4972015"/>
              <a:gd name="connsiteY6" fmla="*/ 1738002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02430 w 4972015"/>
              <a:gd name="connsiteY1" fmla="*/ 1951541 h 2095523"/>
              <a:gd name="connsiteX2" fmla="*/ 555065 w 4972015"/>
              <a:gd name="connsiteY2" fmla="*/ 1945072 h 2095523"/>
              <a:gd name="connsiteX3" fmla="*/ 815146 w 4972015"/>
              <a:gd name="connsiteY3" fmla="*/ 1930985 h 2095523"/>
              <a:gd name="connsiteX4" fmla="*/ 1081606 w 4972015"/>
              <a:gd name="connsiteY4" fmla="*/ 1907578 h 2095523"/>
              <a:gd name="connsiteX5" fmla="*/ 1399105 w 4972015"/>
              <a:gd name="connsiteY5" fmla="*/ 1868193 h 2095523"/>
              <a:gd name="connsiteX6" fmla="*/ 2541238 w 4972015"/>
              <a:gd name="connsiteY6" fmla="*/ 1738002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02430 w 4972015"/>
              <a:gd name="connsiteY1" fmla="*/ 1951541 h 2095523"/>
              <a:gd name="connsiteX2" fmla="*/ 555065 w 4972015"/>
              <a:gd name="connsiteY2" fmla="*/ 1945072 h 2095523"/>
              <a:gd name="connsiteX3" fmla="*/ 815146 w 4972015"/>
              <a:gd name="connsiteY3" fmla="*/ 1930985 h 2095523"/>
              <a:gd name="connsiteX4" fmla="*/ 1081606 w 4972015"/>
              <a:gd name="connsiteY4" fmla="*/ 1907578 h 2095523"/>
              <a:gd name="connsiteX5" fmla="*/ 1399105 w 4972015"/>
              <a:gd name="connsiteY5" fmla="*/ 1868193 h 2095523"/>
              <a:gd name="connsiteX6" fmla="*/ 1659542 w 4972015"/>
              <a:gd name="connsiteY6" fmla="*/ 1840345 h 2095523"/>
              <a:gd name="connsiteX7" fmla="*/ 2640737 w 4972015"/>
              <a:gd name="connsiteY7" fmla="*/ 1754652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02430 w 4972015"/>
              <a:gd name="connsiteY1" fmla="*/ 1951541 h 2095523"/>
              <a:gd name="connsiteX2" fmla="*/ 555065 w 4972015"/>
              <a:gd name="connsiteY2" fmla="*/ 1945072 h 2095523"/>
              <a:gd name="connsiteX3" fmla="*/ 815146 w 4972015"/>
              <a:gd name="connsiteY3" fmla="*/ 1930985 h 2095523"/>
              <a:gd name="connsiteX4" fmla="*/ 1081606 w 4972015"/>
              <a:gd name="connsiteY4" fmla="*/ 1907578 h 2095523"/>
              <a:gd name="connsiteX5" fmla="*/ 1399105 w 4972015"/>
              <a:gd name="connsiteY5" fmla="*/ 1868193 h 2095523"/>
              <a:gd name="connsiteX6" fmla="*/ 1659542 w 4972015"/>
              <a:gd name="connsiteY6" fmla="*/ 1840345 h 2095523"/>
              <a:gd name="connsiteX7" fmla="*/ 1913724 w 4972015"/>
              <a:gd name="connsiteY7" fmla="*/ 1813134 h 2095523"/>
              <a:gd name="connsiteX8" fmla="*/ 2705360 w 4972015"/>
              <a:gd name="connsiteY8" fmla="*/ 1817369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02430 w 4972015"/>
              <a:gd name="connsiteY1" fmla="*/ 1951541 h 2095523"/>
              <a:gd name="connsiteX2" fmla="*/ 555065 w 4972015"/>
              <a:gd name="connsiteY2" fmla="*/ 1945072 h 2095523"/>
              <a:gd name="connsiteX3" fmla="*/ 815146 w 4972015"/>
              <a:gd name="connsiteY3" fmla="*/ 1930985 h 2095523"/>
              <a:gd name="connsiteX4" fmla="*/ 1081606 w 4972015"/>
              <a:gd name="connsiteY4" fmla="*/ 1907578 h 2095523"/>
              <a:gd name="connsiteX5" fmla="*/ 1399105 w 4972015"/>
              <a:gd name="connsiteY5" fmla="*/ 1868193 h 2095523"/>
              <a:gd name="connsiteX6" fmla="*/ 1659542 w 4972015"/>
              <a:gd name="connsiteY6" fmla="*/ 1840345 h 2095523"/>
              <a:gd name="connsiteX7" fmla="*/ 1913724 w 4972015"/>
              <a:gd name="connsiteY7" fmla="*/ 1813134 h 2095523"/>
              <a:gd name="connsiteX8" fmla="*/ 2171703 w 4972015"/>
              <a:gd name="connsiteY8" fmla="*/ 1802748 h 2095523"/>
              <a:gd name="connsiteX9" fmla="*/ 2793137 w 4972015"/>
              <a:gd name="connsiteY9" fmla="*/ 1889614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02430 w 4972015"/>
              <a:gd name="connsiteY1" fmla="*/ 1951541 h 2095523"/>
              <a:gd name="connsiteX2" fmla="*/ 555065 w 4972015"/>
              <a:gd name="connsiteY2" fmla="*/ 1945072 h 2095523"/>
              <a:gd name="connsiteX3" fmla="*/ 815146 w 4972015"/>
              <a:gd name="connsiteY3" fmla="*/ 1930985 h 2095523"/>
              <a:gd name="connsiteX4" fmla="*/ 1081606 w 4972015"/>
              <a:gd name="connsiteY4" fmla="*/ 1907578 h 2095523"/>
              <a:gd name="connsiteX5" fmla="*/ 1399105 w 4972015"/>
              <a:gd name="connsiteY5" fmla="*/ 1868193 h 2095523"/>
              <a:gd name="connsiteX6" fmla="*/ 1659542 w 4972015"/>
              <a:gd name="connsiteY6" fmla="*/ 1840345 h 2095523"/>
              <a:gd name="connsiteX7" fmla="*/ 1913724 w 4972015"/>
              <a:gd name="connsiteY7" fmla="*/ 1813134 h 2095523"/>
              <a:gd name="connsiteX8" fmla="*/ 2171703 w 4972015"/>
              <a:gd name="connsiteY8" fmla="*/ 1802748 h 2095523"/>
              <a:gd name="connsiteX9" fmla="*/ 2816339 w 4972015"/>
              <a:gd name="connsiteY9" fmla="*/ 1870120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02430 w 4972015"/>
              <a:gd name="connsiteY1" fmla="*/ 1951541 h 2095523"/>
              <a:gd name="connsiteX2" fmla="*/ 555065 w 4972015"/>
              <a:gd name="connsiteY2" fmla="*/ 1945072 h 2095523"/>
              <a:gd name="connsiteX3" fmla="*/ 815146 w 4972015"/>
              <a:gd name="connsiteY3" fmla="*/ 1930985 h 2095523"/>
              <a:gd name="connsiteX4" fmla="*/ 1081606 w 4972015"/>
              <a:gd name="connsiteY4" fmla="*/ 1907578 h 2095523"/>
              <a:gd name="connsiteX5" fmla="*/ 1399105 w 4972015"/>
              <a:gd name="connsiteY5" fmla="*/ 1868193 h 2095523"/>
              <a:gd name="connsiteX6" fmla="*/ 1659542 w 4972015"/>
              <a:gd name="connsiteY6" fmla="*/ 1840345 h 2095523"/>
              <a:gd name="connsiteX7" fmla="*/ 1913724 w 4972015"/>
              <a:gd name="connsiteY7" fmla="*/ 1813134 h 2095523"/>
              <a:gd name="connsiteX8" fmla="*/ 2171703 w 4972015"/>
              <a:gd name="connsiteY8" fmla="*/ 1802748 h 2095523"/>
              <a:gd name="connsiteX9" fmla="*/ 2491504 w 4972015"/>
              <a:gd name="connsiteY9" fmla="*/ 1797017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387308 w 4972015"/>
              <a:gd name="connsiteY23" fmla="*/ 1010231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02430 w 4972015"/>
              <a:gd name="connsiteY1" fmla="*/ 1951541 h 2095523"/>
              <a:gd name="connsiteX2" fmla="*/ 555065 w 4972015"/>
              <a:gd name="connsiteY2" fmla="*/ 1945072 h 2095523"/>
              <a:gd name="connsiteX3" fmla="*/ 815146 w 4972015"/>
              <a:gd name="connsiteY3" fmla="*/ 1930985 h 2095523"/>
              <a:gd name="connsiteX4" fmla="*/ 1081606 w 4972015"/>
              <a:gd name="connsiteY4" fmla="*/ 1907578 h 2095523"/>
              <a:gd name="connsiteX5" fmla="*/ 1399105 w 4972015"/>
              <a:gd name="connsiteY5" fmla="*/ 1868193 h 2095523"/>
              <a:gd name="connsiteX6" fmla="*/ 1659542 w 4972015"/>
              <a:gd name="connsiteY6" fmla="*/ 1840345 h 2095523"/>
              <a:gd name="connsiteX7" fmla="*/ 1913724 w 4972015"/>
              <a:gd name="connsiteY7" fmla="*/ 1813134 h 2095523"/>
              <a:gd name="connsiteX8" fmla="*/ 2171703 w 4972015"/>
              <a:gd name="connsiteY8" fmla="*/ 1802748 h 2095523"/>
              <a:gd name="connsiteX9" fmla="*/ 2491504 w 4972015"/>
              <a:gd name="connsiteY9" fmla="*/ 1797017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50262 w 4972015"/>
              <a:gd name="connsiteY22" fmla="*/ 1141578 h 2095523"/>
              <a:gd name="connsiteX23" fmla="*/ 4402776 w 4972015"/>
              <a:gd name="connsiteY23" fmla="*/ 1019978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095523"/>
              <a:gd name="connsiteX1" fmla="*/ 302430 w 4972015"/>
              <a:gd name="connsiteY1" fmla="*/ 1951541 h 2095523"/>
              <a:gd name="connsiteX2" fmla="*/ 555065 w 4972015"/>
              <a:gd name="connsiteY2" fmla="*/ 1945072 h 2095523"/>
              <a:gd name="connsiteX3" fmla="*/ 815146 w 4972015"/>
              <a:gd name="connsiteY3" fmla="*/ 1930985 h 2095523"/>
              <a:gd name="connsiteX4" fmla="*/ 1081606 w 4972015"/>
              <a:gd name="connsiteY4" fmla="*/ 1907578 h 2095523"/>
              <a:gd name="connsiteX5" fmla="*/ 1399105 w 4972015"/>
              <a:gd name="connsiteY5" fmla="*/ 1868193 h 2095523"/>
              <a:gd name="connsiteX6" fmla="*/ 1659542 w 4972015"/>
              <a:gd name="connsiteY6" fmla="*/ 1840345 h 2095523"/>
              <a:gd name="connsiteX7" fmla="*/ 1913724 w 4972015"/>
              <a:gd name="connsiteY7" fmla="*/ 1813134 h 2095523"/>
              <a:gd name="connsiteX8" fmla="*/ 2171703 w 4972015"/>
              <a:gd name="connsiteY8" fmla="*/ 1802748 h 2095523"/>
              <a:gd name="connsiteX9" fmla="*/ 2491504 w 4972015"/>
              <a:gd name="connsiteY9" fmla="*/ 1797017 h 2095523"/>
              <a:gd name="connsiteX10" fmla="*/ 2906849 w 4972015"/>
              <a:gd name="connsiteY10" fmla="*/ 1967865 h 2095523"/>
              <a:gd name="connsiteX11" fmla="*/ 3029794 w 4972015"/>
              <a:gd name="connsiteY11" fmla="*/ 2024282 h 2095523"/>
              <a:gd name="connsiteX12" fmla="*/ 3160653 w 4972015"/>
              <a:gd name="connsiteY12" fmla="*/ 2065459 h 2095523"/>
              <a:gd name="connsiteX13" fmla="*/ 3258832 w 4972015"/>
              <a:gd name="connsiteY13" fmla="*/ 2077473 h 2095523"/>
              <a:gd name="connsiteX14" fmla="*/ 3322871 w 4972015"/>
              <a:gd name="connsiteY14" fmla="*/ 2077472 h 2095523"/>
              <a:gd name="connsiteX15" fmla="*/ 3412846 w 4972015"/>
              <a:gd name="connsiteY15" fmla="*/ 2063262 h 2095523"/>
              <a:gd name="connsiteX16" fmla="*/ 3164666 w 4972015"/>
              <a:gd name="connsiteY16" fmla="*/ 1689987 h 2095523"/>
              <a:gd name="connsiteX17" fmla="*/ 3258761 w 4972015"/>
              <a:gd name="connsiteY17" fmla="*/ 1614554 h 2095523"/>
              <a:gd name="connsiteX18" fmla="*/ 3376414 w 4972015"/>
              <a:gd name="connsiteY18" fmla="*/ 1562246 h 2095523"/>
              <a:gd name="connsiteX19" fmla="*/ 3609768 w 4972015"/>
              <a:gd name="connsiteY19" fmla="*/ 1491764 h 2095523"/>
              <a:gd name="connsiteX20" fmla="*/ 3829580 w 4972015"/>
              <a:gd name="connsiteY20" fmla="*/ 1397556 h 2095523"/>
              <a:gd name="connsiteX21" fmla="*/ 4063294 w 4972015"/>
              <a:gd name="connsiteY21" fmla="*/ 1283886 h 2095523"/>
              <a:gd name="connsiteX22" fmla="*/ 4242527 w 4972015"/>
              <a:gd name="connsiteY22" fmla="*/ 1161072 h 2095523"/>
              <a:gd name="connsiteX23" fmla="*/ 4402776 w 4972015"/>
              <a:gd name="connsiteY23" fmla="*/ 1019978 h 2095523"/>
              <a:gd name="connsiteX24" fmla="*/ 4561953 w 4972015"/>
              <a:gd name="connsiteY24" fmla="*/ 855785 h 2095523"/>
              <a:gd name="connsiteX25" fmla="*/ 4710006 w 4972015"/>
              <a:gd name="connsiteY25" fmla="*/ 595972 h 2095523"/>
              <a:gd name="connsiteX26" fmla="*/ 4843064 w 4972015"/>
              <a:gd name="connsiteY26" fmla="*/ 316522 h 2095523"/>
              <a:gd name="connsiteX27" fmla="*/ 4925123 w 4972015"/>
              <a:gd name="connsiteY27" fmla="*/ 128954 h 2095523"/>
              <a:gd name="connsiteX28" fmla="*/ 4972015 w 4972015"/>
              <a:gd name="connsiteY28" fmla="*/ 0 h 2095523"/>
              <a:gd name="connsiteX29" fmla="*/ 4972015 w 4972015"/>
              <a:gd name="connsiteY29" fmla="*/ 0 h 2095523"/>
              <a:gd name="connsiteX30" fmla="*/ 4958678 w 4972015"/>
              <a:gd name="connsiteY30" fmla="*/ 38109 h 2095523"/>
              <a:gd name="connsiteX0" fmla="*/ 0 w 4972015"/>
              <a:gd name="connsiteY0" fmla="*/ 1972326 h 2106625"/>
              <a:gd name="connsiteX1" fmla="*/ 302430 w 4972015"/>
              <a:gd name="connsiteY1" fmla="*/ 1951541 h 2106625"/>
              <a:gd name="connsiteX2" fmla="*/ 555065 w 4972015"/>
              <a:gd name="connsiteY2" fmla="*/ 1945072 h 2106625"/>
              <a:gd name="connsiteX3" fmla="*/ 815146 w 4972015"/>
              <a:gd name="connsiteY3" fmla="*/ 1930985 h 2106625"/>
              <a:gd name="connsiteX4" fmla="*/ 1081606 w 4972015"/>
              <a:gd name="connsiteY4" fmla="*/ 1907578 h 2106625"/>
              <a:gd name="connsiteX5" fmla="*/ 1399105 w 4972015"/>
              <a:gd name="connsiteY5" fmla="*/ 1868193 h 2106625"/>
              <a:gd name="connsiteX6" fmla="*/ 1659542 w 4972015"/>
              <a:gd name="connsiteY6" fmla="*/ 1840345 h 2106625"/>
              <a:gd name="connsiteX7" fmla="*/ 1913724 w 4972015"/>
              <a:gd name="connsiteY7" fmla="*/ 1813134 h 2106625"/>
              <a:gd name="connsiteX8" fmla="*/ 2171703 w 4972015"/>
              <a:gd name="connsiteY8" fmla="*/ 1802748 h 2106625"/>
              <a:gd name="connsiteX9" fmla="*/ 2491504 w 4972015"/>
              <a:gd name="connsiteY9" fmla="*/ 1797017 h 2106625"/>
              <a:gd name="connsiteX10" fmla="*/ 2906849 w 4972015"/>
              <a:gd name="connsiteY10" fmla="*/ 1967865 h 2106625"/>
              <a:gd name="connsiteX11" fmla="*/ 3029794 w 4972015"/>
              <a:gd name="connsiteY11" fmla="*/ 2024282 h 2106625"/>
              <a:gd name="connsiteX12" fmla="*/ 3160653 w 4972015"/>
              <a:gd name="connsiteY12" fmla="*/ 2065459 h 2106625"/>
              <a:gd name="connsiteX13" fmla="*/ 3258832 w 4972015"/>
              <a:gd name="connsiteY13" fmla="*/ 2077473 h 2106625"/>
              <a:gd name="connsiteX14" fmla="*/ 3322871 w 4972015"/>
              <a:gd name="connsiteY14" fmla="*/ 2077472 h 2106625"/>
              <a:gd name="connsiteX15" fmla="*/ 3164666 w 4972015"/>
              <a:gd name="connsiteY15" fmla="*/ 1689987 h 2106625"/>
              <a:gd name="connsiteX16" fmla="*/ 3258761 w 4972015"/>
              <a:gd name="connsiteY16" fmla="*/ 1614554 h 2106625"/>
              <a:gd name="connsiteX17" fmla="*/ 3376414 w 4972015"/>
              <a:gd name="connsiteY17" fmla="*/ 1562246 h 2106625"/>
              <a:gd name="connsiteX18" fmla="*/ 3609768 w 4972015"/>
              <a:gd name="connsiteY18" fmla="*/ 1491764 h 2106625"/>
              <a:gd name="connsiteX19" fmla="*/ 3829580 w 4972015"/>
              <a:gd name="connsiteY19" fmla="*/ 1397556 h 2106625"/>
              <a:gd name="connsiteX20" fmla="*/ 4063294 w 4972015"/>
              <a:gd name="connsiteY20" fmla="*/ 1283886 h 2106625"/>
              <a:gd name="connsiteX21" fmla="*/ 4242527 w 4972015"/>
              <a:gd name="connsiteY21" fmla="*/ 1161072 h 2106625"/>
              <a:gd name="connsiteX22" fmla="*/ 4402776 w 4972015"/>
              <a:gd name="connsiteY22" fmla="*/ 1019978 h 2106625"/>
              <a:gd name="connsiteX23" fmla="*/ 4561953 w 4972015"/>
              <a:gd name="connsiteY23" fmla="*/ 855785 h 2106625"/>
              <a:gd name="connsiteX24" fmla="*/ 4710006 w 4972015"/>
              <a:gd name="connsiteY24" fmla="*/ 595972 h 2106625"/>
              <a:gd name="connsiteX25" fmla="*/ 4843064 w 4972015"/>
              <a:gd name="connsiteY25" fmla="*/ 316522 h 2106625"/>
              <a:gd name="connsiteX26" fmla="*/ 4925123 w 4972015"/>
              <a:gd name="connsiteY26" fmla="*/ 128954 h 2106625"/>
              <a:gd name="connsiteX27" fmla="*/ 4972015 w 4972015"/>
              <a:gd name="connsiteY27" fmla="*/ 0 h 2106625"/>
              <a:gd name="connsiteX28" fmla="*/ 4972015 w 4972015"/>
              <a:gd name="connsiteY28" fmla="*/ 0 h 2106625"/>
              <a:gd name="connsiteX29" fmla="*/ 4958678 w 4972015"/>
              <a:gd name="connsiteY29" fmla="*/ 38109 h 2106625"/>
              <a:gd name="connsiteX0" fmla="*/ 0 w 4972015"/>
              <a:gd name="connsiteY0" fmla="*/ 1972326 h 2106625"/>
              <a:gd name="connsiteX1" fmla="*/ 302430 w 4972015"/>
              <a:gd name="connsiteY1" fmla="*/ 1951541 h 2106625"/>
              <a:gd name="connsiteX2" fmla="*/ 555065 w 4972015"/>
              <a:gd name="connsiteY2" fmla="*/ 1945072 h 2106625"/>
              <a:gd name="connsiteX3" fmla="*/ 815146 w 4972015"/>
              <a:gd name="connsiteY3" fmla="*/ 1930985 h 2106625"/>
              <a:gd name="connsiteX4" fmla="*/ 1081606 w 4972015"/>
              <a:gd name="connsiteY4" fmla="*/ 1907578 h 2106625"/>
              <a:gd name="connsiteX5" fmla="*/ 1399105 w 4972015"/>
              <a:gd name="connsiteY5" fmla="*/ 1868193 h 2106625"/>
              <a:gd name="connsiteX6" fmla="*/ 1659542 w 4972015"/>
              <a:gd name="connsiteY6" fmla="*/ 1840345 h 2106625"/>
              <a:gd name="connsiteX7" fmla="*/ 1913724 w 4972015"/>
              <a:gd name="connsiteY7" fmla="*/ 1813134 h 2106625"/>
              <a:gd name="connsiteX8" fmla="*/ 2171703 w 4972015"/>
              <a:gd name="connsiteY8" fmla="*/ 1802748 h 2106625"/>
              <a:gd name="connsiteX9" fmla="*/ 2491504 w 4972015"/>
              <a:gd name="connsiteY9" fmla="*/ 1797017 h 2106625"/>
              <a:gd name="connsiteX10" fmla="*/ 2906849 w 4972015"/>
              <a:gd name="connsiteY10" fmla="*/ 1967865 h 2106625"/>
              <a:gd name="connsiteX11" fmla="*/ 3029794 w 4972015"/>
              <a:gd name="connsiteY11" fmla="*/ 2024282 h 2106625"/>
              <a:gd name="connsiteX12" fmla="*/ 3160653 w 4972015"/>
              <a:gd name="connsiteY12" fmla="*/ 2065459 h 2106625"/>
              <a:gd name="connsiteX13" fmla="*/ 3258832 w 4972015"/>
              <a:gd name="connsiteY13" fmla="*/ 2077473 h 2106625"/>
              <a:gd name="connsiteX14" fmla="*/ 3322872 w 4972015"/>
              <a:gd name="connsiteY14" fmla="*/ 2077472 h 2106625"/>
              <a:gd name="connsiteX15" fmla="*/ 3164666 w 4972015"/>
              <a:gd name="connsiteY15" fmla="*/ 1689987 h 2106625"/>
              <a:gd name="connsiteX16" fmla="*/ 3258761 w 4972015"/>
              <a:gd name="connsiteY16" fmla="*/ 1614554 h 2106625"/>
              <a:gd name="connsiteX17" fmla="*/ 3376414 w 4972015"/>
              <a:gd name="connsiteY17" fmla="*/ 1562246 h 2106625"/>
              <a:gd name="connsiteX18" fmla="*/ 3609768 w 4972015"/>
              <a:gd name="connsiteY18" fmla="*/ 1491764 h 2106625"/>
              <a:gd name="connsiteX19" fmla="*/ 3829580 w 4972015"/>
              <a:gd name="connsiteY19" fmla="*/ 1397556 h 2106625"/>
              <a:gd name="connsiteX20" fmla="*/ 4063294 w 4972015"/>
              <a:gd name="connsiteY20" fmla="*/ 1283886 h 2106625"/>
              <a:gd name="connsiteX21" fmla="*/ 4242527 w 4972015"/>
              <a:gd name="connsiteY21" fmla="*/ 1161072 h 2106625"/>
              <a:gd name="connsiteX22" fmla="*/ 4402776 w 4972015"/>
              <a:gd name="connsiteY22" fmla="*/ 1019978 h 2106625"/>
              <a:gd name="connsiteX23" fmla="*/ 4561953 w 4972015"/>
              <a:gd name="connsiteY23" fmla="*/ 855785 h 2106625"/>
              <a:gd name="connsiteX24" fmla="*/ 4710006 w 4972015"/>
              <a:gd name="connsiteY24" fmla="*/ 595972 h 2106625"/>
              <a:gd name="connsiteX25" fmla="*/ 4843064 w 4972015"/>
              <a:gd name="connsiteY25" fmla="*/ 316522 h 2106625"/>
              <a:gd name="connsiteX26" fmla="*/ 4925123 w 4972015"/>
              <a:gd name="connsiteY26" fmla="*/ 128954 h 2106625"/>
              <a:gd name="connsiteX27" fmla="*/ 4972015 w 4972015"/>
              <a:gd name="connsiteY27" fmla="*/ 0 h 2106625"/>
              <a:gd name="connsiteX28" fmla="*/ 4972015 w 4972015"/>
              <a:gd name="connsiteY28" fmla="*/ 0 h 2106625"/>
              <a:gd name="connsiteX29" fmla="*/ 4958678 w 4972015"/>
              <a:gd name="connsiteY29" fmla="*/ 38109 h 2106625"/>
              <a:gd name="connsiteX0" fmla="*/ 0 w 4972015"/>
              <a:gd name="connsiteY0" fmla="*/ 1972326 h 2104204"/>
              <a:gd name="connsiteX1" fmla="*/ 302430 w 4972015"/>
              <a:gd name="connsiteY1" fmla="*/ 1951541 h 2104204"/>
              <a:gd name="connsiteX2" fmla="*/ 555065 w 4972015"/>
              <a:gd name="connsiteY2" fmla="*/ 1945072 h 2104204"/>
              <a:gd name="connsiteX3" fmla="*/ 815146 w 4972015"/>
              <a:gd name="connsiteY3" fmla="*/ 1930985 h 2104204"/>
              <a:gd name="connsiteX4" fmla="*/ 1081606 w 4972015"/>
              <a:gd name="connsiteY4" fmla="*/ 1907578 h 2104204"/>
              <a:gd name="connsiteX5" fmla="*/ 1399105 w 4972015"/>
              <a:gd name="connsiteY5" fmla="*/ 1868193 h 2104204"/>
              <a:gd name="connsiteX6" fmla="*/ 1659542 w 4972015"/>
              <a:gd name="connsiteY6" fmla="*/ 1840345 h 2104204"/>
              <a:gd name="connsiteX7" fmla="*/ 1913724 w 4972015"/>
              <a:gd name="connsiteY7" fmla="*/ 1813134 h 2104204"/>
              <a:gd name="connsiteX8" fmla="*/ 2171703 w 4972015"/>
              <a:gd name="connsiteY8" fmla="*/ 1802748 h 2104204"/>
              <a:gd name="connsiteX9" fmla="*/ 2491504 w 4972015"/>
              <a:gd name="connsiteY9" fmla="*/ 1797017 h 2104204"/>
              <a:gd name="connsiteX10" fmla="*/ 2906849 w 4972015"/>
              <a:gd name="connsiteY10" fmla="*/ 1967865 h 2104204"/>
              <a:gd name="connsiteX11" fmla="*/ 3029794 w 4972015"/>
              <a:gd name="connsiteY11" fmla="*/ 2024282 h 2104204"/>
              <a:gd name="connsiteX12" fmla="*/ 3160653 w 4972015"/>
              <a:gd name="connsiteY12" fmla="*/ 2065459 h 2104204"/>
              <a:gd name="connsiteX13" fmla="*/ 3258832 w 4972015"/>
              <a:gd name="connsiteY13" fmla="*/ 2077473 h 2104204"/>
              <a:gd name="connsiteX14" fmla="*/ 3164666 w 4972015"/>
              <a:gd name="connsiteY14" fmla="*/ 1689987 h 2104204"/>
              <a:gd name="connsiteX15" fmla="*/ 3258761 w 4972015"/>
              <a:gd name="connsiteY15" fmla="*/ 1614554 h 2104204"/>
              <a:gd name="connsiteX16" fmla="*/ 3376414 w 4972015"/>
              <a:gd name="connsiteY16" fmla="*/ 1562246 h 2104204"/>
              <a:gd name="connsiteX17" fmla="*/ 3609768 w 4972015"/>
              <a:gd name="connsiteY17" fmla="*/ 1491764 h 2104204"/>
              <a:gd name="connsiteX18" fmla="*/ 3829580 w 4972015"/>
              <a:gd name="connsiteY18" fmla="*/ 1397556 h 2104204"/>
              <a:gd name="connsiteX19" fmla="*/ 4063294 w 4972015"/>
              <a:gd name="connsiteY19" fmla="*/ 1283886 h 2104204"/>
              <a:gd name="connsiteX20" fmla="*/ 4242527 w 4972015"/>
              <a:gd name="connsiteY20" fmla="*/ 1161072 h 2104204"/>
              <a:gd name="connsiteX21" fmla="*/ 4402776 w 4972015"/>
              <a:gd name="connsiteY21" fmla="*/ 1019978 h 2104204"/>
              <a:gd name="connsiteX22" fmla="*/ 4561953 w 4972015"/>
              <a:gd name="connsiteY22" fmla="*/ 855785 h 2104204"/>
              <a:gd name="connsiteX23" fmla="*/ 4710006 w 4972015"/>
              <a:gd name="connsiteY23" fmla="*/ 595972 h 2104204"/>
              <a:gd name="connsiteX24" fmla="*/ 4843064 w 4972015"/>
              <a:gd name="connsiteY24" fmla="*/ 316522 h 2104204"/>
              <a:gd name="connsiteX25" fmla="*/ 4925123 w 4972015"/>
              <a:gd name="connsiteY25" fmla="*/ 128954 h 2104204"/>
              <a:gd name="connsiteX26" fmla="*/ 4972015 w 4972015"/>
              <a:gd name="connsiteY26" fmla="*/ 0 h 2104204"/>
              <a:gd name="connsiteX27" fmla="*/ 4972015 w 4972015"/>
              <a:gd name="connsiteY27" fmla="*/ 0 h 2104204"/>
              <a:gd name="connsiteX28" fmla="*/ 4958678 w 4972015"/>
              <a:gd name="connsiteY28" fmla="*/ 38109 h 2104204"/>
              <a:gd name="connsiteX0" fmla="*/ 0 w 4972015"/>
              <a:gd name="connsiteY0" fmla="*/ 1972326 h 2084817"/>
              <a:gd name="connsiteX1" fmla="*/ 302430 w 4972015"/>
              <a:gd name="connsiteY1" fmla="*/ 1951541 h 2084817"/>
              <a:gd name="connsiteX2" fmla="*/ 555065 w 4972015"/>
              <a:gd name="connsiteY2" fmla="*/ 1945072 h 2084817"/>
              <a:gd name="connsiteX3" fmla="*/ 815146 w 4972015"/>
              <a:gd name="connsiteY3" fmla="*/ 1930985 h 2084817"/>
              <a:gd name="connsiteX4" fmla="*/ 1081606 w 4972015"/>
              <a:gd name="connsiteY4" fmla="*/ 1907578 h 2084817"/>
              <a:gd name="connsiteX5" fmla="*/ 1399105 w 4972015"/>
              <a:gd name="connsiteY5" fmla="*/ 1868193 h 2084817"/>
              <a:gd name="connsiteX6" fmla="*/ 1659542 w 4972015"/>
              <a:gd name="connsiteY6" fmla="*/ 1840345 h 2084817"/>
              <a:gd name="connsiteX7" fmla="*/ 1913724 w 4972015"/>
              <a:gd name="connsiteY7" fmla="*/ 1813134 h 2084817"/>
              <a:gd name="connsiteX8" fmla="*/ 2171703 w 4972015"/>
              <a:gd name="connsiteY8" fmla="*/ 1802748 h 2084817"/>
              <a:gd name="connsiteX9" fmla="*/ 2491504 w 4972015"/>
              <a:gd name="connsiteY9" fmla="*/ 1797017 h 2084817"/>
              <a:gd name="connsiteX10" fmla="*/ 2906849 w 4972015"/>
              <a:gd name="connsiteY10" fmla="*/ 1967865 h 2084817"/>
              <a:gd name="connsiteX11" fmla="*/ 3029794 w 4972015"/>
              <a:gd name="connsiteY11" fmla="*/ 2024282 h 2084817"/>
              <a:gd name="connsiteX12" fmla="*/ 3160653 w 4972015"/>
              <a:gd name="connsiteY12" fmla="*/ 2065459 h 2084817"/>
              <a:gd name="connsiteX13" fmla="*/ 3164666 w 4972015"/>
              <a:gd name="connsiteY13" fmla="*/ 1689987 h 2084817"/>
              <a:gd name="connsiteX14" fmla="*/ 3258761 w 4972015"/>
              <a:gd name="connsiteY14" fmla="*/ 1614554 h 2084817"/>
              <a:gd name="connsiteX15" fmla="*/ 3376414 w 4972015"/>
              <a:gd name="connsiteY15" fmla="*/ 1562246 h 2084817"/>
              <a:gd name="connsiteX16" fmla="*/ 3609768 w 4972015"/>
              <a:gd name="connsiteY16" fmla="*/ 1491764 h 2084817"/>
              <a:gd name="connsiteX17" fmla="*/ 3829580 w 4972015"/>
              <a:gd name="connsiteY17" fmla="*/ 1397556 h 2084817"/>
              <a:gd name="connsiteX18" fmla="*/ 4063294 w 4972015"/>
              <a:gd name="connsiteY18" fmla="*/ 1283886 h 2084817"/>
              <a:gd name="connsiteX19" fmla="*/ 4242527 w 4972015"/>
              <a:gd name="connsiteY19" fmla="*/ 1161072 h 2084817"/>
              <a:gd name="connsiteX20" fmla="*/ 4402776 w 4972015"/>
              <a:gd name="connsiteY20" fmla="*/ 1019978 h 2084817"/>
              <a:gd name="connsiteX21" fmla="*/ 4561953 w 4972015"/>
              <a:gd name="connsiteY21" fmla="*/ 855785 h 2084817"/>
              <a:gd name="connsiteX22" fmla="*/ 4710006 w 4972015"/>
              <a:gd name="connsiteY22" fmla="*/ 595972 h 2084817"/>
              <a:gd name="connsiteX23" fmla="*/ 4843064 w 4972015"/>
              <a:gd name="connsiteY23" fmla="*/ 316522 h 2084817"/>
              <a:gd name="connsiteX24" fmla="*/ 4925123 w 4972015"/>
              <a:gd name="connsiteY24" fmla="*/ 128954 h 2084817"/>
              <a:gd name="connsiteX25" fmla="*/ 4972015 w 4972015"/>
              <a:gd name="connsiteY25" fmla="*/ 0 h 2084817"/>
              <a:gd name="connsiteX26" fmla="*/ 4972015 w 4972015"/>
              <a:gd name="connsiteY26" fmla="*/ 0 h 2084817"/>
              <a:gd name="connsiteX27" fmla="*/ 4958678 w 4972015"/>
              <a:gd name="connsiteY27" fmla="*/ 38109 h 2084817"/>
              <a:gd name="connsiteX0" fmla="*/ 0 w 4972015"/>
              <a:gd name="connsiteY0" fmla="*/ 1972326 h 2040335"/>
              <a:gd name="connsiteX1" fmla="*/ 302430 w 4972015"/>
              <a:gd name="connsiteY1" fmla="*/ 1951541 h 2040335"/>
              <a:gd name="connsiteX2" fmla="*/ 555065 w 4972015"/>
              <a:gd name="connsiteY2" fmla="*/ 1945072 h 2040335"/>
              <a:gd name="connsiteX3" fmla="*/ 815146 w 4972015"/>
              <a:gd name="connsiteY3" fmla="*/ 1930985 h 2040335"/>
              <a:gd name="connsiteX4" fmla="*/ 1081606 w 4972015"/>
              <a:gd name="connsiteY4" fmla="*/ 1907578 h 2040335"/>
              <a:gd name="connsiteX5" fmla="*/ 1399105 w 4972015"/>
              <a:gd name="connsiteY5" fmla="*/ 1868193 h 2040335"/>
              <a:gd name="connsiteX6" fmla="*/ 1659542 w 4972015"/>
              <a:gd name="connsiteY6" fmla="*/ 1840345 h 2040335"/>
              <a:gd name="connsiteX7" fmla="*/ 1913724 w 4972015"/>
              <a:gd name="connsiteY7" fmla="*/ 1813134 h 2040335"/>
              <a:gd name="connsiteX8" fmla="*/ 2171703 w 4972015"/>
              <a:gd name="connsiteY8" fmla="*/ 1802748 h 2040335"/>
              <a:gd name="connsiteX9" fmla="*/ 2491504 w 4972015"/>
              <a:gd name="connsiteY9" fmla="*/ 1797017 h 2040335"/>
              <a:gd name="connsiteX10" fmla="*/ 2906849 w 4972015"/>
              <a:gd name="connsiteY10" fmla="*/ 1967865 h 2040335"/>
              <a:gd name="connsiteX11" fmla="*/ 3029794 w 4972015"/>
              <a:gd name="connsiteY11" fmla="*/ 2024282 h 2040335"/>
              <a:gd name="connsiteX12" fmla="*/ 3164666 w 4972015"/>
              <a:gd name="connsiteY12" fmla="*/ 1689987 h 2040335"/>
              <a:gd name="connsiteX13" fmla="*/ 3258761 w 4972015"/>
              <a:gd name="connsiteY13" fmla="*/ 1614554 h 2040335"/>
              <a:gd name="connsiteX14" fmla="*/ 3376414 w 4972015"/>
              <a:gd name="connsiteY14" fmla="*/ 1562246 h 2040335"/>
              <a:gd name="connsiteX15" fmla="*/ 3609768 w 4972015"/>
              <a:gd name="connsiteY15" fmla="*/ 1491764 h 2040335"/>
              <a:gd name="connsiteX16" fmla="*/ 3829580 w 4972015"/>
              <a:gd name="connsiteY16" fmla="*/ 1397556 h 2040335"/>
              <a:gd name="connsiteX17" fmla="*/ 4063294 w 4972015"/>
              <a:gd name="connsiteY17" fmla="*/ 1283886 h 2040335"/>
              <a:gd name="connsiteX18" fmla="*/ 4242527 w 4972015"/>
              <a:gd name="connsiteY18" fmla="*/ 1161072 h 2040335"/>
              <a:gd name="connsiteX19" fmla="*/ 4402776 w 4972015"/>
              <a:gd name="connsiteY19" fmla="*/ 1019978 h 2040335"/>
              <a:gd name="connsiteX20" fmla="*/ 4561953 w 4972015"/>
              <a:gd name="connsiteY20" fmla="*/ 855785 h 2040335"/>
              <a:gd name="connsiteX21" fmla="*/ 4710006 w 4972015"/>
              <a:gd name="connsiteY21" fmla="*/ 595972 h 2040335"/>
              <a:gd name="connsiteX22" fmla="*/ 4843064 w 4972015"/>
              <a:gd name="connsiteY22" fmla="*/ 316522 h 2040335"/>
              <a:gd name="connsiteX23" fmla="*/ 4925123 w 4972015"/>
              <a:gd name="connsiteY23" fmla="*/ 128954 h 2040335"/>
              <a:gd name="connsiteX24" fmla="*/ 4972015 w 4972015"/>
              <a:gd name="connsiteY24" fmla="*/ 0 h 2040335"/>
              <a:gd name="connsiteX25" fmla="*/ 4972015 w 4972015"/>
              <a:gd name="connsiteY25" fmla="*/ 0 h 2040335"/>
              <a:gd name="connsiteX26" fmla="*/ 4958678 w 4972015"/>
              <a:gd name="connsiteY26" fmla="*/ 38109 h 2040335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68193 h 1972326"/>
              <a:gd name="connsiteX6" fmla="*/ 1659542 w 4972015"/>
              <a:gd name="connsiteY6" fmla="*/ 1840345 h 1972326"/>
              <a:gd name="connsiteX7" fmla="*/ 1913724 w 4972015"/>
              <a:gd name="connsiteY7" fmla="*/ 1813134 h 1972326"/>
              <a:gd name="connsiteX8" fmla="*/ 2171703 w 4972015"/>
              <a:gd name="connsiteY8" fmla="*/ 1802748 h 1972326"/>
              <a:gd name="connsiteX9" fmla="*/ 2491504 w 4972015"/>
              <a:gd name="connsiteY9" fmla="*/ 1797017 h 1972326"/>
              <a:gd name="connsiteX10" fmla="*/ 2906849 w 4972015"/>
              <a:gd name="connsiteY10" fmla="*/ 1967865 h 1972326"/>
              <a:gd name="connsiteX11" fmla="*/ 3164666 w 4972015"/>
              <a:gd name="connsiteY11" fmla="*/ 1689987 h 1972326"/>
              <a:gd name="connsiteX12" fmla="*/ 3258761 w 4972015"/>
              <a:gd name="connsiteY12" fmla="*/ 1614554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61953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68193 h 1972326"/>
              <a:gd name="connsiteX6" fmla="*/ 1659542 w 4972015"/>
              <a:gd name="connsiteY6" fmla="*/ 1840345 h 1972326"/>
              <a:gd name="connsiteX7" fmla="*/ 1913724 w 4972015"/>
              <a:gd name="connsiteY7" fmla="*/ 1813134 h 1972326"/>
              <a:gd name="connsiteX8" fmla="*/ 2171703 w 4972015"/>
              <a:gd name="connsiteY8" fmla="*/ 1802748 h 1972326"/>
              <a:gd name="connsiteX9" fmla="*/ 2491504 w 4972015"/>
              <a:gd name="connsiteY9" fmla="*/ 1797017 h 1972326"/>
              <a:gd name="connsiteX10" fmla="*/ 2775367 w 4972015"/>
              <a:gd name="connsiteY10" fmla="*/ 1699823 h 1972326"/>
              <a:gd name="connsiteX11" fmla="*/ 3164666 w 4972015"/>
              <a:gd name="connsiteY11" fmla="*/ 1689987 h 1972326"/>
              <a:gd name="connsiteX12" fmla="*/ 3258761 w 4972015"/>
              <a:gd name="connsiteY12" fmla="*/ 1614554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61953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68193 h 1972326"/>
              <a:gd name="connsiteX6" fmla="*/ 1659542 w 4972015"/>
              <a:gd name="connsiteY6" fmla="*/ 1840345 h 1972326"/>
              <a:gd name="connsiteX7" fmla="*/ 1913724 w 4972015"/>
              <a:gd name="connsiteY7" fmla="*/ 1813134 h 1972326"/>
              <a:gd name="connsiteX8" fmla="*/ 2171703 w 4972015"/>
              <a:gd name="connsiteY8" fmla="*/ 1802748 h 1972326"/>
              <a:gd name="connsiteX9" fmla="*/ 2491504 w 4972015"/>
              <a:gd name="connsiteY9" fmla="*/ 1797017 h 1972326"/>
              <a:gd name="connsiteX10" fmla="*/ 2775367 w 4972015"/>
              <a:gd name="connsiteY10" fmla="*/ 1699823 h 1972326"/>
              <a:gd name="connsiteX11" fmla="*/ 3102792 w 4972015"/>
              <a:gd name="connsiteY11" fmla="*/ 1641252 h 1972326"/>
              <a:gd name="connsiteX12" fmla="*/ 3258761 w 4972015"/>
              <a:gd name="connsiteY12" fmla="*/ 1614554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61953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68193 h 1972326"/>
              <a:gd name="connsiteX6" fmla="*/ 1659542 w 4972015"/>
              <a:gd name="connsiteY6" fmla="*/ 1840345 h 1972326"/>
              <a:gd name="connsiteX7" fmla="*/ 1913724 w 4972015"/>
              <a:gd name="connsiteY7" fmla="*/ 1813134 h 1972326"/>
              <a:gd name="connsiteX8" fmla="*/ 2171703 w 4972015"/>
              <a:gd name="connsiteY8" fmla="*/ 1802748 h 1972326"/>
              <a:gd name="connsiteX9" fmla="*/ 2491504 w 4972015"/>
              <a:gd name="connsiteY9" fmla="*/ 1797017 h 1972326"/>
              <a:gd name="connsiteX10" fmla="*/ 2775367 w 4972015"/>
              <a:gd name="connsiteY10" fmla="*/ 1699823 h 1972326"/>
              <a:gd name="connsiteX11" fmla="*/ 3102792 w 4972015"/>
              <a:gd name="connsiteY11" fmla="*/ 1641252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61953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68193 h 1972326"/>
              <a:gd name="connsiteX6" fmla="*/ 1659542 w 4972015"/>
              <a:gd name="connsiteY6" fmla="*/ 1840345 h 1972326"/>
              <a:gd name="connsiteX7" fmla="*/ 1913724 w 4972015"/>
              <a:gd name="connsiteY7" fmla="*/ 1813134 h 1972326"/>
              <a:gd name="connsiteX8" fmla="*/ 2171703 w 4972015"/>
              <a:gd name="connsiteY8" fmla="*/ 1802748 h 1972326"/>
              <a:gd name="connsiteX9" fmla="*/ 2491504 w 4972015"/>
              <a:gd name="connsiteY9" fmla="*/ 1777523 h 1972326"/>
              <a:gd name="connsiteX10" fmla="*/ 2775367 w 4972015"/>
              <a:gd name="connsiteY10" fmla="*/ 1699823 h 1972326"/>
              <a:gd name="connsiteX11" fmla="*/ 3102792 w 4972015"/>
              <a:gd name="connsiteY11" fmla="*/ 1641252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61953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68193 h 1972326"/>
              <a:gd name="connsiteX6" fmla="*/ 1659542 w 4972015"/>
              <a:gd name="connsiteY6" fmla="*/ 1840345 h 1972326"/>
              <a:gd name="connsiteX7" fmla="*/ 1913724 w 4972015"/>
              <a:gd name="connsiteY7" fmla="*/ 1813134 h 1972326"/>
              <a:gd name="connsiteX8" fmla="*/ 2171703 w 4972015"/>
              <a:gd name="connsiteY8" fmla="*/ 1802748 h 1972326"/>
              <a:gd name="connsiteX9" fmla="*/ 2491504 w 4972015"/>
              <a:gd name="connsiteY9" fmla="*/ 1753156 h 1972326"/>
              <a:gd name="connsiteX10" fmla="*/ 2775367 w 4972015"/>
              <a:gd name="connsiteY10" fmla="*/ 1699823 h 1972326"/>
              <a:gd name="connsiteX11" fmla="*/ 3102792 w 4972015"/>
              <a:gd name="connsiteY11" fmla="*/ 1641252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61953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68193 h 1972326"/>
              <a:gd name="connsiteX6" fmla="*/ 1659542 w 4972015"/>
              <a:gd name="connsiteY6" fmla="*/ 1840345 h 1972326"/>
              <a:gd name="connsiteX7" fmla="*/ 1913724 w 4972015"/>
              <a:gd name="connsiteY7" fmla="*/ 1813134 h 1972326"/>
              <a:gd name="connsiteX8" fmla="*/ 2163968 w 4972015"/>
              <a:gd name="connsiteY8" fmla="*/ 1807622 h 1972326"/>
              <a:gd name="connsiteX9" fmla="*/ 2491504 w 4972015"/>
              <a:gd name="connsiteY9" fmla="*/ 1753156 h 1972326"/>
              <a:gd name="connsiteX10" fmla="*/ 2775367 w 4972015"/>
              <a:gd name="connsiteY10" fmla="*/ 1699823 h 1972326"/>
              <a:gd name="connsiteX11" fmla="*/ 3102792 w 4972015"/>
              <a:gd name="connsiteY11" fmla="*/ 1641252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61953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68193 h 1972326"/>
              <a:gd name="connsiteX6" fmla="*/ 1659542 w 4972015"/>
              <a:gd name="connsiteY6" fmla="*/ 1840345 h 1972326"/>
              <a:gd name="connsiteX7" fmla="*/ 1913724 w 4972015"/>
              <a:gd name="connsiteY7" fmla="*/ 1813134 h 1972326"/>
              <a:gd name="connsiteX8" fmla="*/ 2156233 w 4972015"/>
              <a:gd name="connsiteY8" fmla="*/ 1793002 h 1972326"/>
              <a:gd name="connsiteX9" fmla="*/ 2491504 w 4972015"/>
              <a:gd name="connsiteY9" fmla="*/ 1753156 h 1972326"/>
              <a:gd name="connsiteX10" fmla="*/ 2775367 w 4972015"/>
              <a:gd name="connsiteY10" fmla="*/ 1699823 h 1972326"/>
              <a:gd name="connsiteX11" fmla="*/ 3102792 w 4972015"/>
              <a:gd name="connsiteY11" fmla="*/ 1641252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61953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68193 h 1972326"/>
              <a:gd name="connsiteX6" fmla="*/ 1659542 w 4972015"/>
              <a:gd name="connsiteY6" fmla="*/ 1840345 h 1972326"/>
              <a:gd name="connsiteX7" fmla="*/ 1913724 w 4972015"/>
              <a:gd name="connsiteY7" fmla="*/ 1813134 h 1972326"/>
              <a:gd name="connsiteX8" fmla="*/ 2156233 w 4972015"/>
              <a:gd name="connsiteY8" fmla="*/ 1793002 h 1972326"/>
              <a:gd name="connsiteX9" fmla="*/ 2491504 w 4972015"/>
              <a:gd name="connsiteY9" fmla="*/ 1753156 h 1972326"/>
              <a:gd name="connsiteX10" fmla="*/ 2775367 w 4972015"/>
              <a:gd name="connsiteY10" fmla="*/ 1699823 h 1972326"/>
              <a:gd name="connsiteX11" fmla="*/ 3025451 w 4972015"/>
              <a:gd name="connsiteY11" fmla="*/ 1655873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61953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68193 h 1972326"/>
              <a:gd name="connsiteX6" fmla="*/ 1659542 w 4972015"/>
              <a:gd name="connsiteY6" fmla="*/ 1840345 h 1972326"/>
              <a:gd name="connsiteX7" fmla="*/ 1913724 w 4972015"/>
              <a:gd name="connsiteY7" fmla="*/ 1813134 h 1972326"/>
              <a:gd name="connsiteX8" fmla="*/ 2156233 w 4972015"/>
              <a:gd name="connsiteY8" fmla="*/ 1793002 h 1972326"/>
              <a:gd name="connsiteX9" fmla="*/ 2491504 w 4972015"/>
              <a:gd name="connsiteY9" fmla="*/ 1753156 h 1972326"/>
              <a:gd name="connsiteX10" fmla="*/ 2775367 w 4972015"/>
              <a:gd name="connsiteY10" fmla="*/ 1699823 h 1972326"/>
              <a:gd name="connsiteX11" fmla="*/ 3025451 w 4972015"/>
              <a:gd name="connsiteY11" fmla="*/ 1655873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54218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68193 h 1972326"/>
              <a:gd name="connsiteX6" fmla="*/ 1659542 w 4972015"/>
              <a:gd name="connsiteY6" fmla="*/ 1840345 h 1972326"/>
              <a:gd name="connsiteX7" fmla="*/ 1929193 w 4972015"/>
              <a:gd name="connsiteY7" fmla="*/ 1822881 h 1972326"/>
              <a:gd name="connsiteX8" fmla="*/ 2156233 w 4972015"/>
              <a:gd name="connsiteY8" fmla="*/ 1793002 h 1972326"/>
              <a:gd name="connsiteX9" fmla="*/ 2491504 w 4972015"/>
              <a:gd name="connsiteY9" fmla="*/ 1753156 h 1972326"/>
              <a:gd name="connsiteX10" fmla="*/ 2775367 w 4972015"/>
              <a:gd name="connsiteY10" fmla="*/ 1699823 h 1972326"/>
              <a:gd name="connsiteX11" fmla="*/ 3025451 w 4972015"/>
              <a:gd name="connsiteY11" fmla="*/ 1655873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54218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68193 h 1972326"/>
              <a:gd name="connsiteX6" fmla="*/ 1651808 w 4972015"/>
              <a:gd name="connsiteY6" fmla="*/ 1850092 h 1972326"/>
              <a:gd name="connsiteX7" fmla="*/ 1929193 w 4972015"/>
              <a:gd name="connsiteY7" fmla="*/ 1822881 h 1972326"/>
              <a:gd name="connsiteX8" fmla="*/ 2156233 w 4972015"/>
              <a:gd name="connsiteY8" fmla="*/ 1793002 h 1972326"/>
              <a:gd name="connsiteX9" fmla="*/ 2491504 w 4972015"/>
              <a:gd name="connsiteY9" fmla="*/ 1753156 h 1972326"/>
              <a:gd name="connsiteX10" fmla="*/ 2775367 w 4972015"/>
              <a:gd name="connsiteY10" fmla="*/ 1699823 h 1972326"/>
              <a:gd name="connsiteX11" fmla="*/ 3025451 w 4972015"/>
              <a:gd name="connsiteY11" fmla="*/ 1655873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54218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73067 h 1972326"/>
              <a:gd name="connsiteX6" fmla="*/ 1651808 w 4972015"/>
              <a:gd name="connsiteY6" fmla="*/ 1850092 h 1972326"/>
              <a:gd name="connsiteX7" fmla="*/ 1929193 w 4972015"/>
              <a:gd name="connsiteY7" fmla="*/ 1822881 h 1972326"/>
              <a:gd name="connsiteX8" fmla="*/ 2156233 w 4972015"/>
              <a:gd name="connsiteY8" fmla="*/ 1793002 h 1972326"/>
              <a:gd name="connsiteX9" fmla="*/ 2491504 w 4972015"/>
              <a:gd name="connsiteY9" fmla="*/ 1753156 h 1972326"/>
              <a:gd name="connsiteX10" fmla="*/ 2775367 w 4972015"/>
              <a:gd name="connsiteY10" fmla="*/ 1699823 h 1972326"/>
              <a:gd name="connsiteX11" fmla="*/ 3025451 w 4972015"/>
              <a:gd name="connsiteY11" fmla="*/ 1655873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54218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73067 h 1972326"/>
              <a:gd name="connsiteX6" fmla="*/ 1651808 w 4972015"/>
              <a:gd name="connsiteY6" fmla="*/ 1850092 h 1972326"/>
              <a:gd name="connsiteX7" fmla="*/ 1929193 w 4972015"/>
              <a:gd name="connsiteY7" fmla="*/ 1822881 h 1972326"/>
              <a:gd name="connsiteX8" fmla="*/ 2156233 w 4972015"/>
              <a:gd name="connsiteY8" fmla="*/ 1793002 h 1972326"/>
              <a:gd name="connsiteX9" fmla="*/ 2491504 w 4972015"/>
              <a:gd name="connsiteY9" fmla="*/ 1753156 h 1972326"/>
              <a:gd name="connsiteX10" fmla="*/ 2775367 w 4972015"/>
              <a:gd name="connsiteY10" fmla="*/ 1699823 h 1972326"/>
              <a:gd name="connsiteX11" fmla="*/ 3025451 w 4972015"/>
              <a:gd name="connsiteY11" fmla="*/ 1655873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54218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73067 h 1972326"/>
              <a:gd name="connsiteX6" fmla="*/ 1651808 w 4972015"/>
              <a:gd name="connsiteY6" fmla="*/ 1850092 h 1972326"/>
              <a:gd name="connsiteX7" fmla="*/ 1929193 w 4972015"/>
              <a:gd name="connsiteY7" fmla="*/ 1822881 h 1972326"/>
              <a:gd name="connsiteX8" fmla="*/ 2156233 w 4972015"/>
              <a:gd name="connsiteY8" fmla="*/ 1793002 h 1972326"/>
              <a:gd name="connsiteX9" fmla="*/ 2491504 w 4972015"/>
              <a:gd name="connsiteY9" fmla="*/ 1753156 h 1972326"/>
              <a:gd name="connsiteX10" fmla="*/ 2775367 w 4972015"/>
              <a:gd name="connsiteY10" fmla="*/ 1699823 h 1972326"/>
              <a:gd name="connsiteX11" fmla="*/ 3025451 w 4972015"/>
              <a:gd name="connsiteY11" fmla="*/ 1655873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54218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73067 h 1972326"/>
              <a:gd name="connsiteX6" fmla="*/ 1651808 w 4972015"/>
              <a:gd name="connsiteY6" fmla="*/ 1850092 h 1972326"/>
              <a:gd name="connsiteX7" fmla="*/ 1929193 w 4972015"/>
              <a:gd name="connsiteY7" fmla="*/ 1822881 h 1972326"/>
              <a:gd name="connsiteX8" fmla="*/ 2156233 w 4972015"/>
              <a:gd name="connsiteY8" fmla="*/ 1793002 h 1972326"/>
              <a:gd name="connsiteX9" fmla="*/ 2491504 w 4972015"/>
              <a:gd name="connsiteY9" fmla="*/ 1753156 h 1972326"/>
              <a:gd name="connsiteX10" fmla="*/ 2775367 w 4972015"/>
              <a:gd name="connsiteY10" fmla="*/ 1699823 h 1972326"/>
              <a:gd name="connsiteX11" fmla="*/ 3025451 w 4972015"/>
              <a:gd name="connsiteY11" fmla="*/ 1655873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54218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4972015"/>
              <a:gd name="connsiteY0" fmla="*/ 1972326 h 1972326"/>
              <a:gd name="connsiteX1" fmla="*/ 302430 w 4972015"/>
              <a:gd name="connsiteY1" fmla="*/ 1951541 h 1972326"/>
              <a:gd name="connsiteX2" fmla="*/ 555065 w 4972015"/>
              <a:gd name="connsiteY2" fmla="*/ 1945072 h 1972326"/>
              <a:gd name="connsiteX3" fmla="*/ 815146 w 4972015"/>
              <a:gd name="connsiteY3" fmla="*/ 1930985 h 1972326"/>
              <a:gd name="connsiteX4" fmla="*/ 1081606 w 4972015"/>
              <a:gd name="connsiteY4" fmla="*/ 1907578 h 1972326"/>
              <a:gd name="connsiteX5" fmla="*/ 1399105 w 4972015"/>
              <a:gd name="connsiteY5" fmla="*/ 1873067 h 1972326"/>
              <a:gd name="connsiteX6" fmla="*/ 1651808 w 4972015"/>
              <a:gd name="connsiteY6" fmla="*/ 1850092 h 1972326"/>
              <a:gd name="connsiteX7" fmla="*/ 1929193 w 4972015"/>
              <a:gd name="connsiteY7" fmla="*/ 1822881 h 1972326"/>
              <a:gd name="connsiteX8" fmla="*/ 2156233 w 4972015"/>
              <a:gd name="connsiteY8" fmla="*/ 1793002 h 1972326"/>
              <a:gd name="connsiteX9" fmla="*/ 2491504 w 4972015"/>
              <a:gd name="connsiteY9" fmla="*/ 1753156 h 1972326"/>
              <a:gd name="connsiteX10" fmla="*/ 2775367 w 4972015"/>
              <a:gd name="connsiteY10" fmla="*/ 1699823 h 1972326"/>
              <a:gd name="connsiteX11" fmla="*/ 3025451 w 4972015"/>
              <a:gd name="connsiteY11" fmla="*/ 1655873 h 1972326"/>
              <a:gd name="connsiteX12" fmla="*/ 3251026 w 4972015"/>
              <a:gd name="connsiteY12" fmla="*/ 1604807 h 1972326"/>
              <a:gd name="connsiteX13" fmla="*/ 3376414 w 4972015"/>
              <a:gd name="connsiteY13" fmla="*/ 1562246 h 1972326"/>
              <a:gd name="connsiteX14" fmla="*/ 3609768 w 4972015"/>
              <a:gd name="connsiteY14" fmla="*/ 1491764 h 1972326"/>
              <a:gd name="connsiteX15" fmla="*/ 3829580 w 4972015"/>
              <a:gd name="connsiteY15" fmla="*/ 1397556 h 1972326"/>
              <a:gd name="connsiteX16" fmla="*/ 4063294 w 4972015"/>
              <a:gd name="connsiteY16" fmla="*/ 1283886 h 1972326"/>
              <a:gd name="connsiteX17" fmla="*/ 4242527 w 4972015"/>
              <a:gd name="connsiteY17" fmla="*/ 1161072 h 1972326"/>
              <a:gd name="connsiteX18" fmla="*/ 4402776 w 4972015"/>
              <a:gd name="connsiteY18" fmla="*/ 1019978 h 1972326"/>
              <a:gd name="connsiteX19" fmla="*/ 4554218 w 4972015"/>
              <a:gd name="connsiteY19" fmla="*/ 855785 h 1972326"/>
              <a:gd name="connsiteX20" fmla="*/ 4710006 w 4972015"/>
              <a:gd name="connsiteY20" fmla="*/ 595972 h 1972326"/>
              <a:gd name="connsiteX21" fmla="*/ 4843064 w 4972015"/>
              <a:gd name="connsiteY21" fmla="*/ 316522 h 1972326"/>
              <a:gd name="connsiteX22" fmla="*/ 4925123 w 4972015"/>
              <a:gd name="connsiteY22" fmla="*/ 128954 h 1972326"/>
              <a:gd name="connsiteX23" fmla="*/ 4972015 w 4972015"/>
              <a:gd name="connsiteY23" fmla="*/ 0 h 1972326"/>
              <a:gd name="connsiteX24" fmla="*/ 4972015 w 4972015"/>
              <a:gd name="connsiteY24" fmla="*/ 0 h 1972326"/>
              <a:gd name="connsiteX25" fmla="*/ 4958678 w 4972015"/>
              <a:gd name="connsiteY25" fmla="*/ 38109 h 1972326"/>
              <a:gd name="connsiteX0" fmla="*/ 0 w 5059365"/>
              <a:gd name="connsiteY0" fmla="*/ 779751 h 2036956"/>
              <a:gd name="connsiteX1" fmla="*/ 389780 w 5059365"/>
              <a:gd name="connsiteY1" fmla="*/ 1951541 h 2036956"/>
              <a:gd name="connsiteX2" fmla="*/ 642415 w 5059365"/>
              <a:gd name="connsiteY2" fmla="*/ 1945072 h 2036956"/>
              <a:gd name="connsiteX3" fmla="*/ 902496 w 5059365"/>
              <a:gd name="connsiteY3" fmla="*/ 1930985 h 2036956"/>
              <a:gd name="connsiteX4" fmla="*/ 1168956 w 5059365"/>
              <a:gd name="connsiteY4" fmla="*/ 1907578 h 2036956"/>
              <a:gd name="connsiteX5" fmla="*/ 1486455 w 5059365"/>
              <a:gd name="connsiteY5" fmla="*/ 1873067 h 2036956"/>
              <a:gd name="connsiteX6" fmla="*/ 1739158 w 5059365"/>
              <a:gd name="connsiteY6" fmla="*/ 1850092 h 2036956"/>
              <a:gd name="connsiteX7" fmla="*/ 2016543 w 5059365"/>
              <a:gd name="connsiteY7" fmla="*/ 1822881 h 2036956"/>
              <a:gd name="connsiteX8" fmla="*/ 2243583 w 5059365"/>
              <a:gd name="connsiteY8" fmla="*/ 1793002 h 2036956"/>
              <a:gd name="connsiteX9" fmla="*/ 2578854 w 5059365"/>
              <a:gd name="connsiteY9" fmla="*/ 1753156 h 2036956"/>
              <a:gd name="connsiteX10" fmla="*/ 2862717 w 5059365"/>
              <a:gd name="connsiteY10" fmla="*/ 1699823 h 2036956"/>
              <a:gd name="connsiteX11" fmla="*/ 3112801 w 5059365"/>
              <a:gd name="connsiteY11" fmla="*/ 1655873 h 2036956"/>
              <a:gd name="connsiteX12" fmla="*/ 3338376 w 5059365"/>
              <a:gd name="connsiteY12" fmla="*/ 1604807 h 2036956"/>
              <a:gd name="connsiteX13" fmla="*/ 3463764 w 5059365"/>
              <a:gd name="connsiteY13" fmla="*/ 1562246 h 2036956"/>
              <a:gd name="connsiteX14" fmla="*/ 3697118 w 5059365"/>
              <a:gd name="connsiteY14" fmla="*/ 1491764 h 2036956"/>
              <a:gd name="connsiteX15" fmla="*/ 3916930 w 5059365"/>
              <a:gd name="connsiteY15" fmla="*/ 1397556 h 2036956"/>
              <a:gd name="connsiteX16" fmla="*/ 4150644 w 5059365"/>
              <a:gd name="connsiteY16" fmla="*/ 1283886 h 2036956"/>
              <a:gd name="connsiteX17" fmla="*/ 4329877 w 5059365"/>
              <a:gd name="connsiteY17" fmla="*/ 1161072 h 2036956"/>
              <a:gd name="connsiteX18" fmla="*/ 4490126 w 5059365"/>
              <a:gd name="connsiteY18" fmla="*/ 1019978 h 2036956"/>
              <a:gd name="connsiteX19" fmla="*/ 4641568 w 5059365"/>
              <a:gd name="connsiteY19" fmla="*/ 855785 h 2036956"/>
              <a:gd name="connsiteX20" fmla="*/ 4797356 w 5059365"/>
              <a:gd name="connsiteY20" fmla="*/ 595972 h 2036956"/>
              <a:gd name="connsiteX21" fmla="*/ 4930414 w 5059365"/>
              <a:gd name="connsiteY21" fmla="*/ 316522 h 2036956"/>
              <a:gd name="connsiteX22" fmla="*/ 5012473 w 5059365"/>
              <a:gd name="connsiteY22" fmla="*/ 128954 h 2036956"/>
              <a:gd name="connsiteX23" fmla="*/ 5059365 w 5059365"/>
              <a:gd name="connsiteY23" fmla="*/ 0 h 2036956"/>
              <a:gd name="connsiteX24" fmla="*/ 5059365 w 5059365"/>
              <a:gd name="connsiteY24" fmla="*/ 0 h 2036956"/>
              <a:gd name="connsiteX25" fmla="*/ 5046028 w 5059365"/>
              <a:gd name="connsiteY25" fmla="*/ 38109 h 2036956"/>
              <a:gd name="connsiteX0" fmla="*/ 0 w 5059365"/>
              <a:gd name="connsiteY0" fmla="*/ 779751 h 1995752"/>
              <a:gd name="connsiteX1" fmla="*/ 302428 w 5059365"/>
              <a:gd name="connsiteY1" fmla="*/ 1217650 h 1995752"/>
              <a:gd name="connsiteX2" fmla="*/ 642415 w 5059365"/>
              <a:gd name="connsiteY2" fmla="*/ 1945072 h 1995752"/>
              <a:gd name="connsiteX3" fmla="*/ 902496 w 5059365"/>
              <a:gd name="connsiteY3" fmla="*/ 1930985 h 1995752"/>
              <a:gd name="connsiteX4" fmla="*/ 1168956 w 5059365"/>
              <a:gd name="connsiteY4" fmla="*/ 1907578 h 1995752"/>
              <a:gd name="connsiteX5" fmla="*/ 1486455 w 5059365"/>
              <a:gd name="connsiteY5" fmla="*/ 1873067 h 1995752"/>
              <a:gd name="connsiteX6" fmla="*/ 1739158 w 5059365"/>
              <a:gd name="connsiteY6" fmla="*/ 1850092 h 1995752"/>
              <a:gd name="connsiteX7" fmla="*/ 2016543 w 5059365"/>
              <a:gd name="connsiteY7" fmla="*/ 1822881 h 1995752"/>
              <a:gd name="connsiteX8" fmla="*/ 2243583 w 5059365"/>
              <a:gd name="connsiteY8" fmla="*/ 1793002 h 1995752"/>
              <a:gd name="connsiteX9" fmla="*/ 2578854 w 5059365"/>
              <a:gd name="connsiteY9" fmla="*/ 1753156 h 1995752"/>
              <a:gd name="connsiteX10" fmla="*/ 2862717 w 5059365"/>
              <a:gd name="connsiteY10" fmla="*/ 1699823 h 1995752"/>
              <a:gd name="connsiteX11" fmla="*/ 3112801 w 5059365"/>
              <a:gd name="connsiteY11" fmla="*/ 1655873 h 1995752"/>
              <a:gd name="connsiteX12" fmla="*/ 3338376 w 5059365"/>
              <a:gd name="connsiteY12" fmla="*/ 1604807 h 1995752"/>
              <a:gd name="connsiteX13" fmla="*/ 3463764 w 5059365"/>
              <a:gd name="connsiteY13" fmla="*/ 1562246 h 1995752"/>
              <a:gd name="connsiteX14" fmla="*/ 3697118 w 5059365"/>
              <a:gd name="connsiteY14" fmla="*/ 1491764 h 1995752"/>
              <a:gd name="connsiteX15" fmla="*/ 3916930 w 5059365"/>
              <a:gd name="connsiteY15" fmla="*/ 1397556 h 1995752"/>
              <a:gd name="connsiteX16" fmla="*/ 4150644 w 5059365"/>
              <a:gd name="connsiteY16" fmla="*/ 1283886 h 1995752"/>
              <a:gd name="connsiteX17" fmla="*/ 4329877 w 5059365"/>
              <a:gd name="connsiteY17" fmla="*/ 1161072 h 1995752"/>
              <a:gd name="connsiteX18" fmla="*/ 4490126 w 5059365"/>
              <a:gd name="connsiteY18" fmla="*/ 1019978 h 1995752"/>
              <a:gd name="connsiteX19" fmla="*/ 4641568 w 5059365"/>
              <a:gd name="connsiteY19" fmla="*/ 855785 h 1995752"/>
              <a:gd name="connsiteX20" fmla="*/ 4797356 w 5059365"/>
              <a:gd name="connsiteY20" fmla="*/ 595972 h 1995752"/>
              <a:gd name="connsiteX21" fmla="*/ 4930414 w 5059365"/>
              <a:gd name="connsiteY21" fmla="*/ 316522 h 1995752"/>
              <a:gd name="connsiteX22" fmla="*/ 5012473 w 5059365"/>
              <a:gd name="connsiteY22" fmla="*/ 128954 h 1995752"/>
              <a:gd name="connsiteX23" fmla="*/ 5059365 w 5059365"/>
              <a:gd name="connsiteY23" fmla="*/ 0 h 1995752"/>
              <a:gd name="connsiteX24" fmla="*/ 5059365 w 5059365"/>
              <a:gd name="connsiteY24" fmla="*/ 0 h 1995752"/>
              <a:gd name="connsiteX25" fmla="*/ 5046028 w 5059365"/>
              <a:gd name="connsiteY25" fmla="*/ 38109 h 1995752"/>
              <a:gd name="connsiteX0" fmla="*/ 0 w 5059365"/>
              <a:gd name="connsiteY0" fmla="*/ 779751 h 1952052"/>
              <a:gd name="connsiteX1" fmla="*/ 302428 w 5059365"/>
              <a:gd name="connsiteY1" fmla="*/ 1217650 h 1952052"/>
              <a:gd name="connsiteX2" fmla="*/ 642415 w 5059365"/>
              <a:gd name="connsiteY2" fmla="*/ 1578125 h 1952052"/>
              <a:gd name="connsiteX3" fmla="*/ 902496 w 5059365"/>
              <a:gd name="connsiteY3" fmla="*/ 1930985 h 1952052"/>
              <a:gd name="connsiteX4" fmla="*/ 1168956 w 5059365"/>
              <a:gd name="connsiteY4" fmla="*/ 1907578 h 1952052"/>
              <a:gd name="connsiteX5" fmla="*/ 1486455 w 5059365"/>
              <a:gd name="connsiteY5" fmla="*/ 1873067 h 1952052"/>
              <a:gd name="connsiteX6" fmla="*/ 1739158 w 5059365"/>
              <a:gd name="connsiteY6" fmla="*/ 1850092 h 1952052"/>
              <a:gd name="connsiteX7" fmla="*/ 2016543 w 5059365"/>
              <a:gd name="connsiteY7" fmla="*/ 1822881 h 1952052"/>
              <a:gd name="connsiteX8" fmla="*/ 2243583 w 5059365"/>
              <a:gd name="connsiteY8" fmla="*/ 1793002 h 1952052"/>
              <a:gd name="connsiteX9" fmla="*/ 2578854 w 5059365"/>
              <a:gd name="connsiteY9" fmla="*/ 1753156 h 1952052"/>
              <a:gd name="connsiteX10" fmla="*/ 2862717 w 5059365"/>
              <a:gd name="connsiteY10" fmla="*/ 1699823 h 1952052"/>
              <a:gd name="connsiteX11" fmla="*/ 3112801 w 5059365"/>
              <a:gd name="connsiteY11" fmla="*/ 1655873 h 1952052"/>
              <a:gd name="connsiteX12" fmla="*/ 3338376 w 5059365"/>
              <a:gd name="connsiteY12" fmla="*/ 1604807 h 1952052"/>
              <a:gd name="connsiteX13" fmla="*/ 3463764 w 5059365"/>
              <a:gd name="connsiteY13" fmla="*/ 1562246 h 1952052"/>
              <a:gd name="connsiteX14" fmla="*/ 3697118 w 5059365"/>
              <a:gd name="connsiteY14" fmla="*/ 1491764 h 1952052"/>
              <a:gd name="connsiteX15" fmla="*/ 3916930 w 5059365"/>
              <a:gd name="connsiteY15" fmla="*/ 1397556 h 1952052"/>
              <a:gd name="connsiteX16" fmla="*/ 4150644 w 5059365"/>
              <a:gd name="connsiteY16" fmla="*/ 1283886 h 1952052"/>
              <a:gd name="connsiteX17" fmla="*/ 4329877 w 5059365"/>
              <a:gd name="connsiteY17" fmla="*/ 1161072 h 1952052"/>
              <a:gd name="connsiteX18" fmla="*/ 4490126 w 5059365"/>
              <a:gd name="connsiteY18" fmla="*/ 1019978 h 1952052"/>
              <a:gd name="connsiteX19" fmla="*/ 4641568 w 5059365"/>
              <a:gd name="connsiteY19" fmla="*/ 855785 h 1952052"/>
              <a:gd name="connsiteX20" fmla="*/ 4797356 w 5059365"/>
              <a:gd name="connsiteY20" fmla="*/ 595972 h 1952052"/>
              <a:gd name="connsiteX21" fmla="*/ 4930414 w 5059365"/>
              <a:gd name="connsiteY21" fmla="*/ 316522 h 1952052"/>
              <a:gd name="connsiteX22" fmla="*/ 5012473 w 5059365"/>
              <a:gd name="connsiteY22" fmla="*/ 128954 h 1952052"/>
              <a:gd name="connsiteX23" fmla="*/ 5059365 w 5059365"/>
              <a:gd name="connsiteY23" fmla="*/ 0 h 1952052"/>
              <a:gd name="connsiteX24" fmla="*/ 5059365 w 5059365"/>
              <a:gd name="connsiteY24" fmla="*/ 0 h 1952052"/>
              <a:gd name="connsiteX25" fmla="*/ 5046028 w 5059365"/>
              <a:gd name="connsiteY25" fmla="*/ 38109 h 1952052"/>
              <a:gd name="connsiteX0" fmla="*/ 0 w 5059365"/>
              <a:gd name="connsiteY0" fmla="*/ 779751 h 1908076"/>
              <a:gd name="connsiteX1" fmla="*/ 302428 w 5059365"/>
              <a:gd name="connsiteY1" fmla="*/ 1217650 h 1908076"/>
              <a:gd name="connsiteX2" fmla="*/ 642415 w 5059365"/>
              <a:gd name="connsiteY2" fmla="*/ 1578125 h 1908076"/>
              <a:gd name="connsiteX3" fmla="*/ 1048077 w 5059365"/>
              <a:gd name="connsiteY3" fmla="*/ 1729168 h 1908076"/>
              <a:gd name="connsiteX4" fmla="*/ 1168956 w 5059365"/>
              <a:gd name="connsiteY4" fmla="*/ 1907578 h 1908076"/>
              <a:gd name="connsiteX5" fmla="*/ 1486455 w 5059365"/>
              <a:gd name="connsiteY5" fmla="*/ 1873067 h 1908076"/>
              <a:gd name="connsiteX6" fmla="*/ 1739158 w 5059365"/>
              <a:gd name="connsiteY6" fmla="*/ 1850092 h 1908076"/>
              <a:gd name="connsiteX7" fmla="*/ 2016543 w 5059365"/>
              <a:gd name="connsiteY7" fmla="*/ 1822881 h 1908076"/>
              <a:gd name="connsiteX8" fmla="*/ 2243583 w 5059365"/>
              <a:gd name="connsiteY8" fmla="*/ 1793002 h 1908076"/>
              <a:gd name="connsiteX9" fmla="*/ 2578854 w 5059365"/>
              <a:gd name="connsiteY9" fmla="*/ 1753156 h 1908076"/>
              <a:gd name="connsiteX10" fmla="*/ 2862717 w 5059365"/>
              <a:gd name="connsiteY10" fmla="*/ 1699823 h 1908076"/>
              <a:gd name="connsiteX11" fmla="*/ 3112801 w 5059365"/>
              <a:gd name="connsiteY11" fmla="*/ 1655873 h 1908076"/>
              <a:gd name="connsiteX12" fmla="*/ 3338376 w 5059365"/>
              <a:gd name="connsiteY12" fmla="*/ 1604807 h 1908076"/>
              <a:gd name="connsiteX13" fmla="*/ 3463764 w 5059365"/>
              <a:gd name="connsiteY13" fmla="*/ 1562246 h 1908076"/>
              <a:gd name="connsiteX14" fmla="*/ 3697118 w 5059365"/>
              <a:gd name="connsiteY14" fmla="*/ 1491764 h 1908076"/>
              <a:gd name="connsiteX15" fmla="*/ 3916930 w 5059365"/>
              <a:gd name="connsiteY15" fmla="*/ 1397556 h 1908076"/>
              <a:gd name="connsiteX16" fmla="*/ 4150644 w 5059365"/>
              <a:gd name="connsiteY16" fmla="*/ 1283886 h 1908076"/>
              <a:gd name="connsiteX17" fmla="*/ 4329877 w 5059365"/>
              <a:gd name="connsiteY17" fmla="*/ 1161072 h 1908076"/>
              <a:gd name="connsiteX18" fmla="*/ 4490126 w 5059365"/>
              <a:gd name="connsiteY18" fmla="*/ 1019978 h 1908076"/>
              <a:gd name="connsiteX19" fmla="*/ 4641568 w 5059365"/>
              <a:gd name="connsiteY19" fmla="*/ 855785 h 1908076"/>
              <a:gd name="connsiteX20" fmla="*/ 4797356 w 5059365"/>
              <a:gd name="connsiteY20" fmla="*/ 595972 h 1908076"/>
              <a:gd name="connsiteX21" fmla="*/ 4930414 w 5059365"/>
              <a:gd name="connsiteY21" fmla="*/ 316522 h 1908076"/>
              <a:gd name="connsiteX22" fmla="*/ 5012473 w 5059365"/>
              <a:gd name="connsiteY22" fmla="*/ 128954 h 1908076"/>
              <a:gd name="connsiteX23" fmla="*/ 5059365 w 5059365"/>
              <a:gd name="connsiteY23" fmla="*/ 0 h 1908076"/>
              <a:gd name="connsiteX24" fmla="*/ 5059365 w 5059365"/>
              <a:gd name="connsiteY24" fmla="*/ 0 h 1908076"/>
              <a:gd name="connsiteX25" fmla="*/ 5046028 w 5059365"/>
              <a:gd name="connsiteY25" fmla="*/ 38109 h 1908076"/>
              <a:gd name="connsiteX0" fmla="*/ 0 w 5059365"/>
              <a:gd name="connsiteY0" fmla="*/ 779751 h 1908076"/>
              <a:gd name="connsiteX1" fmla="*/ 156839 w 5059365"/>
              <a:gd name="connsiteY1" fmla="*/ 1089222 h 1908076"/>
              <a:gd name="connsiteX2" fmla="*/ 642415 w 5059365"/>
              <a:gd name="connsiteY2" fmla="*/ 1578125 h 1908076"/>
              <a:gd name="connsiteX3" fmla="*/ 1048077 w 5059365"/>
              <a:gd name="connsiteY3" fmla="*/ 1729168 h 1908076"/>
              <a:gd name="connsiteX4" fmla="*/ 1168956 w 5059365"/>
              <a:gd name="connsiteY4" fmla="*/ 1907578 h 1908076"/>
              <a:gd name="connsiteX5" fmla="*/ 1486455 w 5059365"/>
              <a:gd name="connsiteY5" fmla="*/ 1873067 h 1908076"/>
              <a:gd name="connsiteX6" fmla="*/ 1739158 w 5059365"/>
              <a:gd name="connsiteY6" fmla="*/ 1850092 h 1908076"/>
              <a:gd name="connsiteX7" fmla="*/ 2016543 w 5059365"/>
              <a:gd name="connsiteY7" fmla="*/ 1822881 h 1908076"/>
              <a:gd name="connsiteX8" fmla="*/ 2243583 w 5059365"/>
              <a:gd name="connsiteY8" fmla="*/ 1793002 h 1908076"/>
              <a:gd name="connsiteX9" fmla="*/ 2578854 w 5059365"/>
              <a:gd name="connsiteY9" fmla="*/ 1753156 h 1908076"/>
              <a:gd name="connsiteX10" fmla="*/ 2862717 w 5059365"/>
              <a:gd name="connsiteY10" fmla="*/ 1699823 h 1908076"/>
              <a:gd name="connsiteX11" fmla="*/ 3112801 w 5059365"/>
              <a:gd name="connsiteY11" fmla="*/ 1655873 h 1908076"/>
              <a:gd name="connsiteX12" fmla="*/ 3338376 w 5059365"/>
              <a:gd name="connsiteY12" fmla="*/ 1604807 h 1908076"/>
              <a:gd name="connsiteX13" fmla="*/ 3463764 w 5059365"/>
              <a:gd name="connsiteY13" fmla="*/ 1562246 h 1908076"/>
              <a:gd name="connsiteX14" fmla="*/ 3697118 w 5059365"/>
              <a:gd name="connsiteY14" fmla="*/ 1491764 h 1908076"/>
              <a:gd name="connsiteX15" fmla="*/ 3916930 w 5059365"/>
              <a:gd name="connsiteY15" fmla="*/ 1397556 h 1908076"/>
              <a:gd name="connsiteX16" fmla="*/ 4150644 w 5059365"/>
              <a:gd name="connsiteY16" fmla="*/ 1283886 h 1908076"/>
              <a:gd name="connsiteX17" fmla="*/ 4329877 w 5059365"/>
              <a:gd name="connsiteY17" fmla="*/ 1161072 h 1908076"/>
              <a:gd name="connsiteX18" fmla="*/ 4490126 w 5059365"/>
              <a:gd name="connsiteY18" fmla="*/ 1019978 h 1908076"/>
              <a:gd name="connsiteX19" fmla="*/ 4641568 w 5059365"/>
              <a:gd name="connsiteY19" fmla="*/ 855785 h 1908076"/>
              <a:gd name="connsiteX20" fmla="*/ 4797356 w 5059365"/>
              <a:gd name="connsiteY20" fmla="*/ 595972 h 1908076"/>
              <a:gd name="connsiteX21" fmla="*/ 4930414 w 5059365"/>
              <a:gd name="connsiteY21" fmla="*/ 316522 h 1908076"/>
              <a:gd name="connsiteX22" fmla="*/ 5012473 w 5059365"/>
              <a:gd name="connsiteY22" fmla="*/ 128954 h 1908076"/>
              <a:gd name="connsiteX23" fmla="*/ 5059365 w 5059365"/>
              <a:gd name="connsiteY23" fmla="*/ 0 h 1908076"/>
              <a:gd name="connsiteX24" fmla="*/ 5059365 w 5059365"/>
              <a:gd name="connsiteY24" fmla="*/ 0 h 1908076"/>
              <a:gd name="connsiteX25" fmla="*/ 5046028 w 5059365"/>
              <a:gd name="connsiteY25" fmla="*/ 38109 h 1908076"/>
              <a:gd name="connsiteX0" fmla="*/ 0 w 5059365"/>
              <a:gd name="connsiteY0" fmla="*/ 779751 h 1908357"/>
              <a:gd name="connsiteX1" fmla="*/ 156839 w 5059365"/>
              <a:gd name="connsiteY1" fmla="*/ 1089222 h 1908357"/>
              <a:gd name="connsiteX2" fmla="*/ 234774 w 5059365"/>
              <a:gd name="connsiteY2" fmla="*/ 1266223 h 1908357"/>
              <a:gd name="connsiteX3" fmla="*/ 1048077 w 5059365"/>
              <a:gd name="connsiteY3" fmla="*/ 1729168 h 1908357"/>
              <a:gd name="connsiteX4" fmla="*/ 1168956 w 5059365"/>
              <a:gd name="connsiteY4" fmla="*/ 1907578 h 1908357"/>
              <a:gd name="connsiteX5" fmla="*/ 1486455 w 5059365"/>
              <a:gd name="connsiteY5" fmla="*/ 1873067 h 1908357"/>
              <a:gd name="connsiteX6" fmla="*/ 1739158 w 5059365"/>
              <a:gd name="connsiteY6" fmla="*/ 1850092 h 1908357"/>
              <a:gd name="connsiteX7" fmla="*/ 2016543 w 5059365"/>
              <a:gd name="connsiteY7" fmla="*/ 1822881 h 1908357"/>
              <a:gd name="connsiteX8" fmla="*/ 2243583 w 5059365"/>
              <a:gd name="connsiteY8" fmla="*/ 1793002 h 1908357"/>
              <a:gd name="connsiteX9" fmla="*/ 2578854 w 5059365"/>
              <a:gd name="connsiteY9" fmla="*/ 1753156 h 1908357"/>
              <a:gd name="connsiteX10" fmla="*/ 2862717 w 5059365"/>
              <a:gd name="connsiteY10" fmla="*/ 1699823 h 1908357"/>
              <a:gd name="connsiteX11" fmla="*/ 3112801 w 5059365"/>
              <a:gd name="connsiteY11" fmla="*/ 1655873 h 1908357"/>
              <a:gd name="connsiteX12" fmla="*/ 3338376 w 5059365"/>
              <a:gd name="connsiteY12" fmla="*/ 1604807 h 1908357"/>
              <a:gd name="connsiteX13" fmla="*/ 3463764 w 5059365"/>
              <a:gd name="connsiteY13" fmla="*/ 1562246 h 1908357"/>
              <a:gd name="connsiteX14" fmla="*/ 3697118 w 5059365"/>
              <a:gd name="connsiteY14" fmla="*/ 1491764 h 1908357"/>
              <a:gd name="connsiteX15" fmla="*/ 3916930 w 5059365"/>
              <a:gd name="connsiteY15" fmla="*/ 1397556 h 1908357"/>
              <a:gd name="connsiteX16" fmla="*/ 4150644 w 5059365"/>
              <a:gd name="connsiteY16" fmla="*/ 1283886 h 1908357"/>
              <a:gd name="connsiteX17" fmla="*/ 4329877 w 5059365"/>
              <a:gd name="connsiteY17" fmla="*/ 1161072 h 1908357"/>
              <a:gd name="connsiteX18" fmla="*/ 4490126 w 5059365"/>
              <a:gd name="connsiteY18" fmla="*/ 1019978 h 1908357"/>
              <a:gd name="connsiteX19" fmla="*/ 4641568 w 5059365"/>
              <a:gd name="connsiteY19" fmla="*/ 855785 h 1908357"/>
              <a:gd name="connsiteX20" fmla="*/ 4797356 w 5059365"/>
              <a:gd name="connsiteY20" fmla="*/ 595972 h 1908357"/>
              <a:gd name="connsiteX21" fmla="*/ 4930414 w 5059365"/>
              <a:gd name="connsiteY21" fmla="*/ 316522 h 1908357"/>
              <a:gd name="connsiteX22" fmla="*/ 5012473 w 5059365"/>
              <a:gd name="connsiteY22" fmla="*/ 128954 h 1908357"/>
              <a:gd name="connsiteX23" fmla="*/ 5059365 w 5059365"/>
              <a:gd name="connsiteY23" fmla="*/ 0 h 1908357"/>
              <a:gd name="connsiteX24" fmla="*/ 5059365 w 5059365"/>
              <a:gd name="connsiteY24" fmla="*/ 0 h 1908357"/>
              <a:gd name="connsiteX25" fmla="*/ 5046028 w 5059365"/>
              <a:gd name="connsiteY25" fmla="*/ 38109 h 1908357"/>
              <a:gd name="connsiteX0" fmla="*/ 0 w 5059365"/>
              <a:gd name="connsiteY0" fmla="*/ 779751 h 1907804"/>
              <a:gd name="connsiteX1" fmla="*/ 156839 w 5059365"/>
              <a:gd name="connsiteY1" fmla="*/ 1089222 h 1907804"/>
              <a:gd name="connsiteX2" fmla="*/ 234774 w 5059365"/>
              <a:gd name="connsiteY2" fmla="*/ 1266223 h 1907804"/>
              <a:gd name="connsiteX3" fmla="*/ 582208 w 5059365"/>
              <a:gd name="connsiteY3" fmla="*/ 1509000 h 1907804"/>
              <a:gd name="connsiteX4" fmla="*/ 1168956 w 5059365"/>
              <a:gd name="connsiteY4" fmla="*/ 1907578 h 1907804"/>
              <a:gd name="connsiteX5" fmla="*/ 1486455 w 5059365"/>
              <a:gd name="connsiteY5" fmla="*/ 1873067 h 1907804"/>
              <a:gd name="connsiteX6" fmla="*/ 1739158 w 5059365"/>
              <a:gd name="connsiteY6" fmla="*/ 1850092 h 1907804"/>
              <a:gd name="connsiteX7" fmla="*/ 2016543 w 5059365"/>
              <a:gd name="connsiteY7" fmla="*/ 1822881 h 1907804"/>
              <a:gd name="connsiteX8" fmla="*/ 2243583 w 5059365"/>
              <a:gd name="connsiteY8" fmla="*/ 1793002 h 1907804"/>
              <a:gd name="connsiteX9" fmla="*/ 2578854 w 5059365"/>
              <a:gd name="connsiteY9" fmla="*/ 1753156 h 1907804"/>
              <a:gd name="connsiteX10" fmla="*/ 2862717 w 5059365"/>
              <a:gd name="connsiteY10" fmla="*/ 1699823 h 1907804"/>
              <a:gd name="connsiteX11" fmla="*/ 3112801 w 5059365"/>
              <a:gd name="connsiteY11" fmla="*/ 1655873 h 1907804"/>
              <a:gd name="connsiteX12" fmla="*/ 3338376 w 5059365"/>
              <a:gd name="connsiteY12" fmla="*/ 1604807 h 1907804"/>
              <a:gd name="connsiteX13" fmla="*/ 3463764 w 5059365"/>
              <a:gd name="connsiteY13" fmla="*/ 1562246 h 1907804"/>
              <a:gd name="connsiteX14" fmla="*/ 3697118 w 5059365"/>
              <a:gd name="connsiteY14" fmla="*/ 1491764 h 1907804"/>
              <a:gd name="connsiteX15" fmla="*/ 3916930 w 5059365"/>
              <a:gd name="connsiteY15" fmla="*/ 1397556 h 1907804"/>
              <a:gd name="connsiteX16" fmla="*/ 4150644 w 5059365"/>
              <a:gd name="connsiteY16" fmla="*/ 1283886 h 1907804"/>
              <a:gd name="connsiteX17" fmla="*/ 4329877 w 5059365"/>
              <a:gd name="connsiteY17" fmla="*/ 1161072 h 1907804"/>
              <a:gd name="connsiteX18" fmla="*/ 4490126 w 5059365"/>
              <a:gd name="connsiteY18" fmla="*/ 1019978 h 1907804"/>
              <a:gd name="connsiteX19" fmla="*/ 4641568 w 5059365"/>
              <a:gd name="connsiteY19" fmla="*/ 855785 h 1907804"/>
              <a:gd name="connsiteX20" fmla="*/ 4797356 w 5059365"/>
              <a:gd name="connsiteY20" fmla="*/ 595972 h 1907804"/>
              <a:gd name="connsiteX21" fmla="*/ 4930414 w 5059365"/>
              <a:gd name="connsiteY21" fmla="*/ 316522 h 1907804"/>
              <a:gd name="connsiteX22" fmla="*/ 5012473 w 5059365"/>
              <a:gd name="connsiteY22" fmla="*/ 128954 h 1907804"/>
              <a:gd name="connsiteX23" fmla="*/ 5059365 w 5059365"/>
              <a:gd name="connsiteY23" fmla="*/ 0 h 1907804"/>
              <a:gd name="connsiteX24" fmla="*/ 5059365 w 5059365"/>
              <a:gd name="connsiteY24" fmla="*/ 0 h 1907804"/>
              <a:gd name="connsiteX25" fmla="*/ 5046028 w 5059365"/>
              <a:gd name="connsiteY25" fmla="*/ 38109 h 1907804"/>
              <a:gd name="connsiteX0" fmla="*/ 0 w 5059365"/>
              <a:gd name="connsiteY0" fmla="*/ 779751 h 1873067"/>
              <a:gd name="connsiteX1" fmla="*/ 156839 w 5059365"/>
              <a:gd name="connsiteY1" fmla="*/ 1089222 h 1873067"/>
              <a:gd name="connsiteX2" fmla="*/ 234774 w 5059365"/>
              <a:gd name="connsiteY2" fmla="*/ 1266223 h 1873067"/>
              <a:gd name="connsiteX3" fmla="*/ 582208 w 5059365"/>
              <a:gd name="connsiteY3" fmla="*/ 1509000 h 1873067"/>
              <a:gd name="connsiteX4" fmla="*/ 790437 w 5059365"/>
              <a:gd name="connsiteY4" fmla="*/ 1669063 h 1873067"/>
              <a:gd name="connsiteX5" fmla="*/ 1486455 w 5059365"/>
              <a:gd name="connsiteY5" fmla="*/ 1873067 h 1873067"/>
              <a:gd name="connsiteX6" fmla="*/ 1739158 w 5059365"/>
              <a:gd name="connsiteY6" fmla="*/ 1850092 h 1873067"/>
              <a:gd name="connsiteX7" fmla="*/ 2016543 w 5059365"/>
              <a:gd name="connsiteY7" fmla="*/ 1822881 h 1873067"/>
              <a:gd name="connsiteX8" fmla="*/ 2243583 w 5059365"/>
              <a:gd name="connsiteY8" fmla="*/ 1793002 h 1873067"/>
              <a:gd name="connsiteX9" fmla="*/ 2578854 w 5059365"/>
              <a:gd name="connsiteY9" fmla="*/ 1753156 h 1873067"/>
              <a:gd name="connsiteX10" fmla="*/ 2862717 w 5059365"/>
              <a:gd name="connsiteY10" fmla="*/ 1699823 h 1873067"/>
              <a:gd name="connsiteX11" fmla="*/ 3112801 w 5059365"/>
              <a:gd name="connsiteY11" fmla="*/ 1655873 h 1873067"/>
              <a:gd name="connsiteX12" fmla="*/ 3338376 w 5059365"/>
              <a:gd name="connsiteY12" fmla="*/ 1604807 h 1873067"/>
              <a:gd name="connsiteX13" fmla="*/ 3463764 w 5059365"/>
              <a:gd name="connsiteY13" fmla="*/ 1562246 h 1873067"/>
              <a:gd name="connsiteX14" fmla="*/ 3697118 w 5059365"/>
              <a:gd name="connsiteY14" fmla="*/ 1491764 h 1873067"/>
              <a:gd name="connsiteX15" fmla="*/ 3916930 w 5059365"/>
              <a:gd name="connsiteY15" fmla="*/ 1397556 h 1873067"/>
              <a:gd name="connsiteX16" fmla="*/ 4150644 w 5059365"/>
              <a:gd name="connsiteY16" fmla="*/ 1283886 h 1873067"/>
              <a:gd name="connsiteX17" fmla="*/ 4329877 w 5059365"/>
              <a:gd name="connsiteY17" fmla="*/ 1161072 h 1873067"/>
              <a:gd name="connsiteX18" fmla="*/ 4490126 w 5059365"/>
              <a:gd name="connsiteY18" fmla="*/ 1019978 h 1873067"/>
              <a:gd name="connsiteX19" fmla="*/ 4641568 w 5059365"/>
              <a:gd name="connsiteY19" fmla="*/ 855785 h 1873067"/>
              <a:gd name="connsiteX20" fmla="*/ 4797356 w 5059365"/>
              <a:gd name="connsiteY20" fmla="*/ 595972 h 1873067"/>
              <a:gd name="connsiteX21" fmla="*/ 4930414 w 5059365"/>
              <a:gd name="connsiteY21" fmla="*/ 316522 h 1873067"/>
              <a:gd name="connsiteX22" fmla="*/ 5012473 w 5059365"/>
              <a:gd name="connsiteY22" fmla="*/ 128954 h 1873067"/>
              <a:gd name="connsiteX23" fmla="*/ 5059365 w 5059365"/>
              <a:gd name="connsiteY23" fmla="*/ 0 h 1873067"/>
              <a:gd name="connsiteX24" fmla="*/ 5059365 w 5059365"/>
              <a:gd name="connsiteY24" fmla="*/ 0 h 1873067"/>
              <a:gd name="connsiteX25" fmla="*/ 5046028 w 5059365"/>
              <a:gd name="connsiteY25" fmla="*/ 38109 h 1873067"/>
              <a:gd name="connsiteX0" fmla="*/ 0 w 5059365"/>
              <a:gd name="connsiteY0" fmla="*/ 779751 h 1873067"/>
              <a:gd name="connsiteX1" fmla="*/ 156839 w 5059365"/>
              <a:gd name="connsiteY1" fmla="*/ 1089222 h 1873067"/>
              <a:gd name="connsiteX2" fmla="*/ 234774 w 5059365"/>
              <a:gd name="connsiteY2" fmla="*/ 1266223 h 1873067"/>
              <a:gd name="connsiteX3" fmla="*/ 494856 w 5059365"/>
              <a:gd name="connsiteY3" fmla="*/ 1453957 h 1873067"/>
              <a:gd name="connsiteX4" fmla="*/ 790437 w 5059365"/>
              <a:gd name="connsiteY4" fmla="*/ 1669063 h 1873067"/>
              <a:gd name="connsiteX5" fmla="*/ 1486455 w 5059365"/>
              <a:gd name="connsiteY5" fmla="*/ 1873067 h 1873067"/>
              <a:gd name="connsiteX6" fmla="*/ 1739158 w 5059365"/>
              <a:gd name="connsiteY6" fmla="*/ 1850092 h 1873067"/>
              <a:gd name="connsiteX7" fmla="*/ 2016543 w 5059365"/>
              <a:gd name="connsiteY7" fmla="*/ 1822881 h 1873067"/>
              <a:gd name="connsiteX8" fmla="*/ 2243583 w 5059365"/>
              <a:gd name="connsiteY8" fmla="*/ 1793002 h 1873067"/>
              <a:gd name="connsiteX9" fmla="*/ 2578854 w 5059365"/>
              <a:gd name="connsiteY9" fmla="*/ 1753156 h 1873067"/>
              <a:gd name="connsiteX10" fmla="*/ 2862717 w 5059365"/>
              <a:gd name="connsiteY10" fmla="*/ 1699823 h 1873067"/>
              <a:gd name="connsiteX11" fmla="*/ 3112801 w 5059365"/>
              <a:gd name="connsiteY11" fmla="*/ 1655873 h 1873067"/>
              <a:gd name="connsiteX12" fmla="*/ 3338376 w 5059365"/>
              <a:gd name="connsiteY12" fmla="*/ 1604807 h 1873067"/>
              <a:gd name="connsiteX13" fmla="*/ 3463764 w 5059365"/>
              <a:gd name="connsiteY13" fmla="*/ 1562246 h 1873067"/>
              <a:gd name="connsiteX14" fmla="*/ 3697118 w 5059365"/>
              <a:gd name="connsiteY14" fmla="*/ 1491764 h 1873067"/>
              <a:gd name="connsiteX15" fmla="*/ 3916930 w 5059365"/>
              <a:gd name="connsiteY15" fmla="*/ 1397556 h 1873067"/>
              <a:gd name="connsiteX16" fmla="*/ 4150644 w 5059365"/>
              <a:gd name="connsiteY16" fmla="*/ 1283886 h 1873067"/>
              <a:gd name="connsiteX17" fmla="*/ 4329877 w 5059365"/>
              <a:gd name="connsiteY17" fmla="*/ 1161072 h 1873067"/>
              <a:gd name="connsiteX18" fmla="*/ 4490126 w 5059365"/>
              <a:gd name="connsiteY18" fmla="*/ 1019978 h 1873067"/>
              <a:gd name="connsiteX19" fmla="*/ 4641568 w 5059365"/>
              <a:gd name="connsiteY19" fmla="*/ 855785 h 1873067"/>
              <a:gd name="connsiteX20" fmla="*/ 4797356 w 5059365"/>
              <a:gd name="connsiteY20" fmla="*/ 595972 h 1873067"/>
              <a:gd name="connsiteX21" fmla="*/ 4930414 w 5059365"/>
              <a:gd name="connsiteY21" fmla="*/ 316522 h 1873067"/>
              <a:gd name="connsiteX22" fmla="*/ 5012473 w 5059365"/>
              <a:gd name="connsiteY22" fmla="*/ 128954 h 1873067"/>
              <a:gd name="connsiteX23" fmla="*/ 5059365 w 5059365"/>
              <a:gd name="connsiteY23" fmla="*/ 0 h 1873067"/>
              <a:gd name="connsiteX24" fmla="*/ 5059365 w 5059365"/>
              <a:gd name="connsiteY24" fmla="*/ 0 h 1873067"/>
              <a:gd name="connsiteX25" fmla="*/ 5046028 w 5059365"/>
              <a:gd name="connsiteY25" fmla="*/ 38109 h 1873067"/>
              <a:gd name="connsiteX0" fmla="*/ 0 w 5059365"/>
              <a:gd name="connsiteY0" fmla="*/ 779751 h 1873067"/>
              <a:gd name="connsiteX1" fmla="*/ 156839 w 5059365"/>
              <a:gd name="connsiteY1" fmla="*/ 1089222 h 1873067"/>
              <a:gd name="connsiteX2" fmla="*/ 234774 w 5059365"/>
              <a:gd name="connsiteY2" fmla="*/ 1266223 h 1873067"/>
              <a:gd name="connsiteX3" fmla="*/ 494856 w 5059365"/>
              <a:gd name="connsiteY3" fmla="*/ 1453957 h 1873067"/>
              <a:gd name="connsiteX4" fmla="*/ 703087 w 5059365"/>
              <a:gd name="connsiteY4" fmla="*/ 1650717 h 1873067"/>
              <a:gd name="connsiteX5" fmla="*/ 1486455 w 5059365"/>
              <a:gd name="connsiteY5" fmla="*/ 1873067 h 1873067"/>
              <a:gd name="connsiteX6" fmla="*/ 1739158 w 5059365"/>
              <a:gd name="connsiteY6" fmla="*/ 1850092 h 1873067"/>
              <a:gd name="connsiteX7" fmla="*/ 2016543 w 5059365"/>
              <a:gd name="connsiteY7" fmla="*/ 1822881 h 1873067"/>
              <a:gd name="connsiteX8" fmla="*/ 2243583 w 5059365"/>
              <a:gd name="connsiteY8" fmla="*/ 1793002 h 1873067"/>
              <a:gd name="connsiteX9" fmla="*/ 2578854 w 5059365"/>
              <a:gd name="connsiteY9" fmla="*/ 1753156 h 1873067"/>
              <a:gd name="connsiteX10" fmla="*/ 2862717 w 5059365"/>
              <a:gd name="connsiteY10" fmla="*/ 1699823 h 1873067"/>
              <a:gd name="connsiteX11" fmla="*/ 3112801 w 5059365"/>
              <a:gd name="connsiteY11" fmla="*/ 1655873 h 1873067"/>
              <a:gd name="connsiteX12" fmla="*/ 3338376 w 5059365"/>
              <a:gd name="connsiteY12" fmla="*/ 1604807 h 1873067"/>
              <a:gd name="connsiteX13" fmla="*/ 3463764 w 5059365"/>
              <a:gd name="connsiteY13" fmla="*/ 1562246 h 1873067"/>
              <a:gd name="connsiteX14" fmla="*/ 3697118 w 5059365"/>
              <a:gd name="connsiteY14" fmla="*/ 1491764 h 1873067"/>
              <a:gd name="connsiteX15" fmla="*/ 3916930 w 5059365"/>
              <a:gd name="connsiteY15" fmla="*/ 1397556 h 1873067"/>
              <a:gd name="connsiteX16" fmla="*/ 4150644 w 5059365"/>
              <a:gd name="connsiteY16" fmla="*/ 1283886 h 1873067"/>
              <a:gd name="connsiteX17" fmla="*/ 4329877 w 5059365"/>
              <a:gd name="connsiteY17" fmla="*/ 1161072 h 1873067"/>
              <a:gd name="connsiteX18" fmla="*/ 4490126 w 5059365"/>
              <a:gd name="connsiteY18" fmla="*/ 1019978 h 1873067"/>
              <a:gd name="connsiteX19" fmla="*/ 4641568 w 5059365"/>
              <a:gd name="connsiteY19" fmla="*/ 855785 h 1873067"/>
              <a:gd name="connsiteX20" fmla="*/ 4797356 w 5059365"/>
              <a:gd name="connsiteY20" fmla="*/ 595972 h 1873067"/>
              <a:gd name="connsiteX21" fmla="*/ 4930414 w 5059365"/>
              <a:gd name="connsiteY21" fmla="*/ 316522 h 1873067"/>
              <a:gd name="connsiteX22" fmla="*/ 5012473 w 5059365"/>
              <a:gd name="connsiteY22" fmla="*/ 128954 h 1873067"/>
              <a:gd name="connsiteX23" fmla="*/ 5059365 w 5059365"/>
              <a:gd name="connsiteY23" fmla="*/ 0 h 1873067"/>
              <a:gd name="connsiteX24" fmla="*/ 5059365 w 5059365"/>
              <a:gd name="connsiteY24" fmla="*/ 0 h 1873067"/>
              <a:gd name="connsiteX25" fmla="*/ 5046028 w 5059365"/>
              <a:gd name="connsiteY25" fmla="*/ 38109 h 1873067"/>
              <a:gd name="connsiteX0" fmla="*/ 0 w 5059365"/>
              <a:gd name="connsiteY0" fmla="*/ 779751 h 1850092"/>
              <a:gd name="connsiteX1" fmla="*/ 156839 w 5059365"/>
              <a:gd name="connsiteY1" fmla="*/ 1089222 h 1850092"/>
              <a:gd name="connsiteX2" fmla="*/ 234774 w 5059365"/>
              <a:gd name="connsiteY2" fmla="*/ 1266223 h 1850092"/>
              <a:gd name="connsiteX3" fmla="*/ 494856 w 5059365"/>
              <a:gd name="connsiteY3" fmla="*/ 1453957 h 1850092"/>
              <a:gd name="connsiteX4" fmla="*/ 703087 w 5059365"/>
              <a:gd name="connsiteY4" fmla="*/ 1650717 h 1850092"/>
              <a:gd name="connsiteX5" fmla="*/ 991467 w 5059365"/>
              <a:gd name="connsiteY5" fmla="*/ 1799678 h 1850092"/>
              <a:gd name="connsiteX6" fmla="*/ 1739158 w 5059365"/>
              <a:gd name="connsiteY6" fmla="*/ 1850092 h 1850092"/>
              <a:gd name="connsiteX7" fmla="*/ 2016543 w 5059365"/>
              <a:gd name="connsiteY7" fmla="*/ 1822881 h 1850092"/>
              <a:gd name="connsiteX8" fmla="*/ 2243583 w 5059365"/>
              <a:gd name="connsiteY8" fmla="*/ 1793002 h 1850092"/>
              <a:gd name="connsiteX9" fmla="*/ 2578854 w 5059365"/>
              <a:gd name="connsiteY9" fmla="*/ 1753156 h 1850092"/>
              <a:gd name="connsiteX10" fmla="*/ 2862717 w 5059365"/>
              <a:gd name="connsiteY10" fmla="*/ 1699823 h 1850092"/>
              <a:gd name="connsiteX11" fmla="*/ 3112801 w 5059365"/>
              <a:gd name="connsiteY11" fmla="*/ 1655873 h 1850092"/>
              <a:gd name="connsiteX12" fmla="*/ 3338376 w 5059365"/>
              <a:gd name="connsiteY12" fmla="*/ 1604807 h 1850092"/>
              <a:gd name="connsiteX13" fmla="*/ 3463764 w 5059365"/>
              <a:gd name="connsiteY13" fmla="*/ 1562246 h 1850092"/>
              <a:gd name="connsiteX14" fmla="*/ 3697118 w 5059365"/>
              <a:gd name="connsiteY14" fmla="*/ 1491764 h 1850092"/>
              <a:gd name="connsiteX15" fmla="*/ 3916930 w 5059365"/>
              <a:gd name="connsiteY15" fmla="*/ 1397556 h 1850092"/>
              <a:gd name="connsiteX16" fmla="*/ 4150644 w 5059365"/>
              <a:gd name="connsiteY16" fmla="*/ 1283886 h 1850092"/>
              <a:gd name="connsiteX17" fmla="*/ 4329877 w 5059365"/>
              <a:gd name="connsiteY17" fmla="*/ 1161072 h 1850092"/>
              <a:gd name="connsiteX18" fmla="*/ 4490126 w 5059365"/>
              <a:gd name="connsiteY18" fmla="*/ 1019978 h 1850092"/>
              <a:gd name="connsiteX19" fmla="*/ 4641568 w 5059365"/>
              <a:gd name="connsiteY19" fmla="*/ 855785 h 1850092"/>
              <a:gd name="connsiteX20" fmla="*/ 4797356 w 5059365"/>
              <a:gd name="connsiteY20" fmla="*/ 595972 h 1850092"/>
              <a:gd name="connsiteX21" fmla="*/ 4930414 w 5059365"/>
              <a:gd name="connsiteY21" fmla="*/ 316522 h 1850092"/>
              <a:gd name="connsiteX22" fmla="*/ 5012473 w 5059365"/>
              <a:gd name="connsiteY22" fmla="*/ 128954 h 1850092"/>
              <a:gd name="connsiteX23" fmla="*/ 5059365 w 5059365"/>
              <a:gd name="connsiteY23" fmla="*/ 0 h 1850092"/>
              <a:gd name="connsiteX24" fmla="*/ 5059365 w 5059365"/>
              <a:gd name="connsiteY24" fmla="*/ 0 h 1850092"/>
              <a:gd name="connsiteX25" fmla="*/ 5046028 w 5059365"/>
              <a:gd name="connsiteY25" fmla="*/ 38109 h 1850092"/>
              <a:gd name="connsiteX0" fmla="*/ 0 w 5059365"/>
              <a:gd name="connsiteY0" fmla="*/ 779751 h 1831744"/>
              <a:gd name="connsiteX1" fmla="*/ 156839 w 5059365"/>
              <a:gd name="connsiteY1" fmla="*/ 1089222 h 1831744"/>
              <a:gd name="connsiteX2" fmla="*/ 234774 w 5059365"/>
              <a:gd name="connsiteY2" fmla="*/ 1266223 h 1831744"/>
              <a:gd name="connsiteX3" fmla="*/ 494856 w 5059365"/>
              <a:gd name="connsiteY3" fmla="*/ 1453957 h 1831744"/>
              <a:gd name="connsiteX4" fmla="*/ 703087 w 5059365"/>
              <a:gd name="connsiteY4" fmla="*/ 1650717 h 1831744"/>
              <a:gd name="connsiteX5" fmla="*/ 991467 w 5059365"/>
              <a:gd name="connsiteY5" fmla="*/ 1799678 h 1831744"/>
              <a:gd name="connsiteX6" fmla="*/ 1477107 w 5059365"/>
              <a:gd name="connsiteY6" fmla="*/ 1831744 h 1831744"/>
              <a:gd name="connsiteX7" fmla="*/ 2016543 w 5059365"/>
              <a:gd name="connsiteY7" fmla="*/ 1822881 h 1831744"/>
              <a:gd name="connsiteX8" fmla="*/ 2243583 w 5059365"/>
              <a:gd name="connsiteY8" fmla="*/ 1793002 h 1831744"/>
              <a:gd name="connsiteX9" fmla="*/ 2578854 w 5059365"/>
              <a:gd name="connsiteY9" fmla="*/ 1753156 h 1831744"/>
              <a:gd name="connsiteX10" fmla="*/ 2862717 w 5059365"/>
              <a:gd name="connsiteY10" fmla="*/ 1699823 h 1831744"/>
              <a:gd name="connsiteX11" fmla="*/ 3112801 w 5059365"/>
              <a:gd name="connsiteY11" fmla="*/ 1655873 h 1831744"/>
              <a:gd name="connsiteX12" fmla="*/ 3338376 w 5059365"/>
              <a:gd name="connsiteY12" fmla="*/ 1604807 h 1831744"/>
              <a:gd name="connsiteX13" fmla="*/ 3463764 w 5059365"/>
              <a:gd name="connsiteY13" fmla="*/ 1562246 h 1831744"/>
              <a:gd name="connsiteX14" fmla="*/ 3697118 w 5059365"/>
              <a:gd name="connsiteY14" fmla="*/ 1491764 h 1831744"/>
              <a:gd name="connsiteX15" fmla="*/ 3916930 w 5059365"/>
              <a:gd name="connsiteY15" fmla="*/ 1397556 h 1831744"/>
              <a:gd name="connsiteX16" fmla="*/ 4150644 w 5059365"/>
              <a:gd name="connsiteY16" fmla="*/ 1283886 h 1831744"/>
              <a:gd name="connsiteX17" fmla="*/ 4329877 w 5059365"/>
              <a:gd name="connsiteY17" fmla="*/ 1161072 h 1831744"/>
              <a:gd name="connsiteX18" fmla="*/ 4490126 w 5059365"/>
              <a:gd name="connsiteY18" fmla="*/ 1019978 h 1831744"/>
              <a:gd name="connsiteX19" fmla="*/ 4641568 w 5059365"/>
              <a:gd name="connsiteY19" fmla="*/ 855785 h 1831744"/>
              <a:gd name="connsiteX20" fmla="*/ 4797356 w 5059365"/>
              <a:gd name="connsiteY20" fmla="*/ 595972 h 1831744"/>
              <a:gd name="connsiteX21" fmla="*/ 4930414 w 5059365"/>
              <a:gd name="connsiteY21" fmla="*/ 316522 h 1831744"/>
              <a:gd name="connsiteX22" fmla="*/ 5012473 w 5059365"/>
              <a:gd name="connsiteY22" fmla="*/ 128954 h 1831744"/>
              <a:gd name="connsiteX23" fmla="*/ 5059365 w 5059365"/>
              <a:gd name="connsiteY23" fmla="*/ 0 h 1831744"/>
              <a:gd name="connsiteX24" fmla="*/ 5059365 w 5059365"/>
              <a:gd name="connsiteY24" fmla="*/ 0 h 1831744"/>
              <a:gd name="connsiteX25" fmla="*/ 5046028 w 5059365"/>
              <a:gd name="connsiteY25" fmla="*/ 38109 h 1831744"/>
              <a:gd name="connsiteX0" fmla="*/ 0 w 5059365"/>
              <a:gd name="connsiteY0" fmla="*/ 779751 h 1831744"/>
              <a:gd name="connsiteX1" fmla="*/ 156839 w 5059365"/>
              <a:gd name="connsiteY1" fmla="*/ 1089222 h 1831744"/>
              <a:gd name="connsiteX2" fmla="*/ 234774 w 5059365"/>
              <a:gd name="connsiteY2" fmla="*/ 1266223 h 1831744"/>
              <a:gd name="connsiteX3" fmla="*/ 494856 w 5059365"/>
              <a:gd name="connsiteY3" fmla="*/ 1453957 h 1831744"/>
              <a:gd name="connsiteX4" fmla="*/ 703087 w 5059365"/>
              <a:gd name="connsiteY4" fmla="*/ 1650717 h 1831744"/>
              <a:gd name="connsiteX5" fmla="*/ 991467 w 5059365"/>
              <a:gd name="connsiteY5" fmla="*/ 1799678 h 1831744"/>
              <a:gd name="connsiteX6" fmla="*/ 1477107 w 5059365"/>
              <a:gd name="connsiteY6" fmla="*/ 1831744 h 1831744"/>
              <a:gd name="connsiteX7" fmla="*/ 2016543 w 5059365"/>
              <a:gd name="connsiteY7" fmla="*/ 1802973 h 1831744"/>
              <a:gd name="connsiteX8" fmla="*/ 2243583 w 5059365"/>
              <a:gd name="connsiteY8" fmla="*/ 1793002 h 1831744"/>
              <a:gd name="connsiteX9" fmla="*/ 2578854 w 5059365"/>
              <a:gd name="connsiteY9" fmla="*/ 1753156 h 1831744"/>
              <a:gd name="connsiteX10" fmla="*/ 2862717 w 5059365"/>
              <a:gd name="connsiteY10" fmla="*/ 1699823 h 1831744"/>
              <a:gd name="connsiteX11" fmla="*/ 3112801 w 5059365"/>
              <a:gd name="connsiteY11" fmla="*/ 1655873 h 1831744"/>
              <a:gd name="connsiteX12" fmla="*/ 3338376 w 5059365"/>
              <a:gd name="connsiteY12" fmla="*/ 1604807 h 1831744"/>
              <a:gd name="connsiteX13" fmla="*/ 3463764 w 5059365"/>
              <a:gd name="connsiteY13" fmla="*/ 1562246 h 1831744"/>
              <a:gd name="connsiteX14" fmla="*/ 3697118 w 5059365"/>
              <a:gd name="connsiteY14" fmla="*/ 1491764 h 1831744"/>
              <a:gd name="connsiteX15" fmla="*/ 3916930 w 5059365"/>
              <a:gd name="connsiteY15" fmla="*/ 1397556 h 1831744"/>
              <a:gd name="connsiteX16" fmla="*/ 4150644 w 5059365"/>
              <a:gd name="connsiteY16" fmla="*/ 1283886 h 1831744"/>
              <a:gd name="connsiteX17" fmla="*/ 4329877 w 5059365"/>
              <a:gd name="connsiteY17" fmla="*/ 1161072 h 1831744"/>
              <a:gd name="connsiteX18" fmla="*/ 4490126 w 5059365"/>
              <a:gd name="connsiteY18" fmla="*/ 1019978 h 1831744"/>
              <a:gd name="connsiteX19" fmla="*/ 4641568 w 5059365"/>
              <a:gd name="connsiteY19" fmla="*/ 855785 h 1831744"/>
              <a:gd name="connsiteX20" fmla="*/ 4797356 w 5059365"/>
              <a:gd name="connsiteY20" fmla="*/ 595972 h 1831744"/>
              <a:gd name="connsiteX21" fmla="*/ 4930414 w 5059365"/>
              <a:gd name="connsiteY21" fmla="*/ 316522 h 1831744"/>
              <a:gd name="connsiteX22" fmla="*/ 5012473 w 5059365"/>
              <a:gd name="connsiteY22" fmla="*/ 128954 h 1831744"/>
              <a:gd name="connsiteX23" fmla="*/ 5059365 w 5059365"/>
              <a:gd name="connsiteY23" fmla="*/ 0 h 1831744"/>
              <a:gd name="connsiteX24" fmla="*/ 5059365 w 5059365"/>
              <a:gd name="connsiteY24" fmla="*/ 0 h 1831744"/>
              <a:gd name="connsiteX25" fmla="*/ 5046028 w 5059365"/>
              <a:gd name="connsiteY25" fmla="*/ 38109 h 1831744"/>
              <a:gd name="connsiteX0" fmla="*/ 0 w 5059365"/>
              <a:gd name="connsiteY0" fmla="*/ 779751 h 1811836"/>
              <a:gd name="connsiteX1" fmla="*/ 156839 w 5059365"/>
              <a:gd name="connsiteY1" fmla="*/ 1089222 h 1811836"/>
              <a:gd name="connsiteX2" fmla="*/ 234774 w 5059365"/>
              <a:gd name="connsiteY2" fmla="*/ 1266223 h 1811836"/>
              <a:gd name="connsiteX3" fmla="*/ 494856 w 5059365"/>
              <a:gd name="connsiteY3" fmla="*/ 1453957 h 1811836"/>
              <a:gd name="connsiteX4" fmla="*/ 703087 w 5059365"/>
              <a:gd name="connsiteY4" fmla="*/ 1650717 h 1811836"/>
              <a:gd name="connsiteX5" fmla="*/ 991467 w 5059365"/>
              <a:gd name="connsiteY5" fmla="*/ 1799678 h 1811836"/>
              <a:gd name="connsiteX6" fmla="*/ 1477107 w 5059365"/>
              <a:gd name="connsiteY6" fmla="*/ 1811836 h 1811836"/>
              <a:gd name="connsiteX7" fmla="*/ 2016543 w 5059365"/>
              <a:gd name="connsiteY7" fmla="*/ 1802973 h 1811836"/>
              <a:gd name="connsiteX8" fmla="*/ 2243583 w 5059365"/>
              <a:gd name="connsiteY8" fmla="*/ 1793002 h 1811836"/>
              <a:gd name="connsiteX9" fmla="*/ 2578854 w 5059365"/>
              <a:gd name="connsiteY9" fmla="*/ 1753156 h 1811836"/>
              <a:gd name="connsiteX10" fmla="*/ 2862717 w 5059365"/>
              <a:gd name="connsiteY10" fmla="*/ 1699823 h 1811836"/>
              <a:gd name="connsiteX11" fmla="*/ 3112801 w 5059365"/>
              <a:gd name="connsiteY11" fmla="*/ 1655873 h 1811836"/>
              <a:gd name="connsiteX12" fmla="*/ 3338376 w 5059365"/>
              <a:gd name="connsiteY12" fmla="*/ 1604807 h 1811836"/>
              <a:gd name="connsiteX13" fmla="*/ 3463764 w 5059365"/>
              <a:gd name="connsiteY13" fmla="*/ 1562246 h 1811836"/>
              <a:gd name="connsiteX14" fmla="*/ 3697118 w 5059365"/>
              <a:gd name="connsiteY14" fmla="*/ 1491764 h 1811836"/>
              <a:gd name="connsiteX15" fmla="*/ 3916930 w 5059365"/>
              <a:gd name="connsiteY15" fmla="*/ 1397556 h 1811836"/>
              <a:gd name="connsiteX16" fmla="*/ 4150644 w 5059365"/>
              <a:gd name="connsiteY16" fmla="*/ 1283886 h 1811836"/>
              <a:gd name="connsiteX17" fmla="*/ 4329877 w 5059365"/>
              <a:gd name="connsiteY17" fmla="*/ 1161072 h 1811836"/>
              <a:gd name="connsiteX18" fmla="*/ 4490126 w 5059365"/>
              <a:gd name="connsiteY18" fmla="*/ 1019978 h 1811836"/>
              <a:gd name="connsiteX19" fmla="*/ 4641568 w 5059365"/>
              <a:gd name="connsiteY19" fmla="*/ 855785 h 1811836"/>
              <a:gd name="connsiteX20" fmla="*/ 4797356 w 5059365"/>
              <a:gd name="connsiteY20" fmla="*/ 595972 h 1811836"/>
              <a:gd name="connsiteX21" fmla="*/ 4930414 w 5059365"/>
              <a:gd name="connsiteY21" fmla="*/ 316522 h 1811836"/>
              <a:gd name="connsiteX22" fmla="*/ 5012473 w 5059365"/>
              <a:gd name="connsiteY22" fmla="*/ 128954 h 1811836"/>
              <a:gd name="connsiteX23" fmla="*/ 5059365 w 5059365"/>
              <a:gd name="connsiteY23" fmla="*/ 0 h 1811836"/>
              <a:gd name="connsiteX24" fmla="*/ 5059365 w 5059365"/>
              <a:gd name="connsiteY24" fmla="*/ 0 h 1811836"/>
              <a:gd name="connsiteX25" fmla="*/ 5046028 w 5059365"/>
              <a:gd name="connsiteY25" fmla="*/ 38109 h 1811836"/>
              <a:gd name="connsiteX0" fmla="*/ 0 w 5059365"/>
              <a:gd name="connsiteY0" fmla="*/ 779751 h 1811836"/>
              <a:gd name="connsiteX1" fmla="*/ 156839 w 5059365"/>
              <a:gd name="connsiteY1" fmla="*/ 1089222 h 1811836"/>
              <a:gd name="connsiteX2" fmla="*/ 234774 w 5059365"/>
              <a:gd name="connsiteY2" fmla="*/ 1266223 h 1811836"/>
              <a:gd name="connsiteX3" fmla="*/ 494856 w 5059365"/>
              <a:gd name="connsiteY3" fmla="*/ 1453957 h 1811836"/>
              <a:gd name="connsiteX4" fmla="*/ 703087 w 5059365"/>
              <a:gd name="connsiteY4" fmla="*/ 1650717 h 1811836"/>
              <a:gd name="connsiteX5" fmla="*/ 991467 w 5059365"/>
              <a:gd name="connsiteY5" fmla="*/ 1799678 h 1811836"/>
              <a:gd name="connsiteX6" fmla="*/ 1477107 w 5059365"/>
              <a:gd name="connsiteY6" fmla="*/ 1811836 h 1811836"/>
              <a:gd name="connsiteX7" fmla="*/ 1673439 w 5059365"/>
              <a:gd name="connsiteY7" fmla="*/ 1798564 h 1811836"/>
              <a:gd name="connsiteX8" fmla="*/ 2016543 w 5059365"/>
              <a:gd name="connsiteY8" fmla="*/ 1802973 h 1811836"/>
              <a:gd name="connsiteX9" fmla="*/ 2243583 w 5059365"/>
              <a:gd name="connsiteY9" fmla="*/ 1793002 h 1811836"/>
              <a:gd name="connsiteX10" fmla="*/ 2578854 w 5059365"/>
              <a:gd name="connsiteY10" fmla="*/ 1753156 h 1811836"/>
              <a:gd name="connsiteX11" fmla="*/ 2862717 w 5059365"/>
              <a:gd name="connsiteY11" fmla="*/ 1699823 h 1811836"/>
              <a:gd name="connsiteX12" fmla="*/ 3112801 w 5059365"/>
              <a:gd name="connsiteY12" fmla="*/ 1655873 h 1811836"/>
              <a:gd name="connsiteX13" fmla="*/ 3338376 w 5059365"/>
              <a:gd name="connsiteY13" fmla="*/ 1604807 h 1811836"/>
              <a:gd name="connsiteX14" fmla="*/ 3463764 w 5059365"/>
              <a:gd name="connsiteY14" fmla="*/ 1562246 h 1811836"/>
              <a:gd name="connsiteX15" fmla="*/ 3697118 w 5059365"/>
              <a:gd name="connsiteY15" fmla="*/ 1491764 h 1811836"/>
              <a:gd name="connsiteX16" fmla="*/ 3916930 w 5059365"/>
              <a:gd name="connsiteY16" fmla="*/ 1397556 h 1811836"/>
              <a:gd name="connsiteX17" fmla="*/ 4150644 w 5059365"/>
              <a:gd name="connsiteY17" fmla="*/ 1283886 h 1811836"/>
              <a:gd name="connsiteX18" fmla="*/ 4329877 w 5059365"/>
              <a:gd name="connsiteY18" fmla="*/ 1161072 h 1811836"/>
              <a:gd name="connsiteX19" fmla="*/ 4490126 w 5059365"/>
              <a:gd name="connsiteY19" fmla="*/ 1019978 h 1811836"/>
              <a:gd name="connsiteX20" fmla="*/ 4641568 w 5059365"/>
              <a:gd name="connsiteY20" fmla="*/ 855785 h 1811836"/>
              <a:gd name="connsiteX21" fmla="*/ 4797356 w 5059365"/>
              <a:gd name="connsiteY21" fmla="*/ 595972 h 1811836"/>
              <a:gd name="connsiteX22" fmla="*/ 4930414 w 5059365"/>
              <a:gd name="connsiteY22" fmla="*/ 316522 h 1811836"/>
              <a:gd name="connsiteX23" fmla="*/ 5012473 w 5059365"/>
              <a:gd name="connsiteY23" fmla="*/ 128954 h 1811836"/>
              <a:gd name="connsiteX24" fmla="*/ 5059365 w 5059365"/>
              <a:gd name="connsiteY24" fmla="*/ 0 h 1811836"/>
              <a:gd name="connsiteX25" fmla="*/ 5059365 w 5059365"/>
              <a:gd name="connsiteY25" fmla="*/ 0 h 1811836"/>
              <a:gd name="connsiteX26" fmla="*/ 5046028 w 5059365"/>
              <a:gd name="connsiteY26" fmla="*/ 38109 h 1811836"/>
              <a:gd name="connsiteX0" fmla="*/ 0 w 5059365"/>
              <a:gd name="connsiteY0" fmla="*/ 779751 h 1811836"/>
              <a:gd name="connsiteX1" fmla="*/ 156839 w 5059365"/>
              <a:gd name="connsiteY1" fmla="*/ 1089222 h 1811836"/>
              <a:gd name="connsiteX2" fmla="*/ 234774 w 5059365"/>
              <a:gd name="connsiteY2" fmla="*/ 1266223 h 1811836"/>
              <a:gd name="connsiteX3" fmla="*/ 494856 w 5059365"/>
              <a:gd name="connsiteY3" fmla="*/ 1453957 h 1811836"/>
              <a:gd name="connsiteX4" fmla="*/ 703087 w 5059365"/>
              <a:gd name="connsiteY4" fmla="*/ 1650717 h 1811836"/>
              <a:gd name="connsiteX5" fmla="*/ 991467 w 5059365"/>
              <a:gd name="connsiteY5" fmla="*/ 1799678 h 1811836"/>
              <a:gd name="connsiteX6" fmla="*/ 1477107 w 5059365"/>
              <a:gd name="connsiteY6" fmla="*/ 1811836 h 1811836"/>
              <a:gd name="connsiteX7" fmla="*/ 1673439 w 5059365"/>
              <a:gd name="connsiteY7" fmla="*/ 1798564 h 1811836"/>
              <a:gd name="connsiteX8" fmla="*/ 2016543 w 5059365"/>
              <a:gd name="connsiteY8" fmla="*/ 1802973 h 1811836"/>
              <a:gd name="connsiteX9" fmla="*/ 2243583 w 5059365"/>
              <a:gd name="connsiteY9" fmla="*/ 1793002 h 1811836"/>
              <a:gd name="connsiteX10" fmla="*/ 2578854 w 5059365"/>
              <a:gd name="connsiteY10" fmla="*/ 1753156 h 1811836"/>
              <a:gd name="connsiteX11" fmla="*/ 2862717 w 5059365"/>
              <a:gd name="connsiteY11" fmla="*/ 1699823 h 1811836"/>
              <a:gd name="connsiteX12" fmla="*/ 3112801 w 5059365"/>
              <a:gd name="connsiteY12" fmla="*/ 1655873 h 1811836"/>
              <a:gd name="connsiteX13" fmla="*/ 3338376 w 5059365"/>
              <a:gd name="connsiteY13" fmla="*/ 1604807 h 1811836"/>
              <a:gd name="connsiteX14" fmla="*/ 3463764 w 5059365"/>
              <a:gd name="connsiteY14" fmla="*/ 1562246 h 1811836"/>
              <a:gd name="connsiteX15" fmla="*/ 3697118 w 5059365"/>
              <a:gd name="connsiteY15" fmla="*/ 1491764 h 1811836"/>
              <a:gd name="connsiteX16" fmla="*/ 3916930 w 5059365"/>
              <a:gd name="connsiteY16" fmla="*/ 1397556 h 1811836"/>
              <a:gd name="connsiteX17" fmla="*/ 4150644 w 5059365"/>
              <a:gd name="connsiteY17" fmla="*/ 1283886 h 1811836"/>
              <a:gd name="connsiteX18" fmla="*/ 4329877 w 5059365"/>
              <a:gd name="connsiteY18" fmla="*/ 1161072 h 1811836"/>
              <a:gd name="connsiteX19" fmla="*/ 4490126 w 5059365"/>
              <a:gd name="connsiteY19" fmla="*/ 1019978 h 1811836"/>
              <a:gd name="connsiteX20" fmla="*/ 4641568 w 5059365"/>
              <a:gd name="connsiteY20" fmla="*/ 855785 h 1811836"/>
              <a:gd name="connsiteX21" fmla="*/ 4797356 w 5059365"/>
              <a:gd name="connsiteY21" fmla="*/ 595972 h 1811836"/>
              <a:gd name="connsiteX22" fmla="*/ 4930414 w 5059365"/>
              <a:gd name="connsiteY22" fmla="*/ 316522 h 1811836"/>
              <a:gd name="connsiteX23" fmla="*/ 5012473 w 5059365"/>
              <a:gd name="connsiteY23" fmla="*/ 128954 h 1811836"/>
              <a:gd name="connsiteX24" fmla="*/ 5059365 w 5059365"/>
              <a:gd name="connsiteY24" fmla="*/ 0 h 1811836"/>
              <a:gd name="connsiteX25" fmla="*/ 5059365 w 5059365"/>
              <a:gd name="connsiteY25" fmla="*/ 0 h 1811836"/>
              <a:gd name="connsiteX26" fmla="*/ 5046028 w 5059365"/>
              <a:gd name="connsiteY26" fmla="*/ 38109 h 1811836"/>
              <a:gd name="connsiteX0" fmla="*/ 0 w 5059365"/>
              <a:gd name="connsiteY0" fmla="*/ 779751 h 1815915"/>
              <a:gd name="connsiteX1" fmla="*/ 156839 w 5059365"/>
              <a:gd name="connsiteY1" fmla="*/ 1089222 h 1815915"/>
              <a:gd name="connsiteX2" fmla="*/ 234774 w 5059365"/>
              <a:gd name="connsiteY2" fmla="*/ 1266223 h 1815915"/>
              <a:gd name="connsiteX3" fmla="*/ 494856 w 5059365"/>
              <a:gd name="connsiteY3" fmla="*/ 1453957 h 1815915"/>
              <a:gd name="connsiteX4" fmla="*/ 703087 w 5059365"/>
              <a:gd name="connsiteY4" fmla="*/ 1650717 h 1815915"/>
              <a:gd name="connsiteX5" fmla="*/ 991467 w 5059365"/>
              <a:gd name="connsiteY5" fmla="*/ 1799678 h 1815915"/>
              <a:gd name="connsiteX6" fmla="*/ 1477107 w 5059365"/>
              <a:gd name="connsiteY6" fmla="*/ 1811836 h 1815915"/>
              <a:gd name="connsiteX7" fmla="*/ 1673439 w 5059365"/>
              <a:gd name="connsiteY7" fmla="*/ 1798564 h 1815915"/>
              <a:gd name="connsiteX8" fmla="*/ 2016543 w 5059365"/>
              <a:gd name="connsiteY8" fmla="*/ 1802973 h 1815915"/>
              <a:gd name="connsiteX9" fmla="*/ 2243583 w 5059365"/>
              <a:gd name="connsiteY9" fmla="*/ 1793002 h 1815915"/>
              <a:gd name="connsiteX10" fmla="*/ 2578854 w 5059365"/>
              <a:gd name="connsiteY10" fmla="*/ 1753156 h 1815915"/>
              <a:gd name="connsiteX11" fmla="*/ 2862717 w 5059365"/>
              <a:gd name="connsiteY11" fmla="*/ 1699823 h 1815915"/>
              <a:gd name="connsiteX12" fmla="*/ 3112801 w 5059365"/>
              <a:gd name="connsiteY12" fmla="*/ 1655873 h 1815915"/>
              <a:gd name="connsiteX13" fmla="*/ 3338376 w 5059365"/>
              <a:gd name="connsiteY13" fmla="*/ 1604807 h 1815915"/>
              <a:gd name="connsiteX14" fmla="*/ 3463764 w 5059365"/>
              <a:gd name="connsiteY14" fmla="*/ 1562246 h 1815915"/>
              <a:gd name="connsiteX15" fmla="*/ 3697118 w 5059365"/>
              <a:gd name="connsiteY15" fmla="*/ 1491764 h 1815915"/>
              <a:gd name="connsiteX16" fmla="*/ 3916930 w 5059365"/>
              <a:gd name="connsiteY16" fmla="*/ 1397556 h 1815915"/>
              <a:gd name="connsiteX17" fmla="*/ 4150644 w 5059365"/>
              <a:gd name="connsiteY17" fmla="*/ 1283886 h 1815915"/>
              <a:gd name="connsiteX18" fmla="*/ 4329877 w 5059365"/>
              <a:gd name="connsiteY18" fmla="*/ 1161072 h 1815915"/>
              <a:gd name="connsiteX19" fmla="*/ 4490126 w 5059365"/>
              <a:gd name="connsiteY19" fmla="*/ 1019978 h 1815915"/>
              <a:gd name="connsiteX20" fmla="*/ 4641568 w 5059365"/>
              <a:gd name="connsiteY20" fmla="*/ 855785 h 1815915"/>
              <a:gd name="connsiteX21" fmla="*/ 4797356 w 5059365"/>
              <a:gd name="connsiteY21" fmla="*/ 595972 h 1815915"/>
              <a:gd name="connsiteX22" fmla="*/ 4930414 w 5059365"/>
              <a:gd name="connsiteY22" fmla="*/ 316522 h 1815915"/>
              <a:gd name="connsiteX23" fmla="*/ 5012473 w 5059365"/>
              <a:gd name="connsiteY23" fmla="*/ 128954 h 1815915"/>
              <a:gd name="connsiteX24" fmla="*/ 5059365 w 5059365"/>
              <a:gd name="connsiteY24" fmla="*/ 0 h 1815915"/>
              <a:gd name="connsiteX25" fmla="*/ 5059365 w 5059365"/>
              <a:gd name="connsiteY25" fmla="*/ 0 h 1815915"/>
              <a:gd name="connsiteX26" fmla="*/ 5046028 w 5059365"/>
              <a:gd name="connsiteY26" fmla="*/ 38109 h 1815915"/>
              <a:gd name="connsiteX0" fmla="*/ 0 w 5059365"/>
              <a:gd name="connsiteY0" fmla="*/ 779751 h 1825461"/>
              <a:gd name="connsiteX1" fmla="*/ 156839 w 5059365"/>
              <a:gd name="connsiteY1" fmla="*/ 1089222 h 1825461"/>
              <a:gd name="connsiteX2" fmla="*/ 234774 w 5059365"/>
              <a:gd name="connsiteY2" fmla="*/ 1266223 h 1825461"/>
              <a:gd name="connsiteX3" fmla="*/ 494856 w 5059365"/>
              <a:gd name="connsiteY3" fmla="*/ 1453957 h 1825461"/>
              <a:gd name="connsiteX4" fmla="*/ 703087 w 5059365"/>
              <a:gd name="connsiteY4" fmla="*/ 1650717 h 1825461"/>
              <a:gd name="connsiteX5" fmla="*/ 991467 w 5059365"/>
              <a:gd name="connsiteY5" fmla="*/ 1799678 h 1825461"/>
              <a:gd name="connsiteX6" fmla="*/ 1477107 w 5059365"/>
              <a:gd name="connsiteY6" fmla="*/ 1811836 h 1825461"/>
              <a:gd name="connsiteX7" fmla="*/ 1673439 w 5059365"/>
              <a:gd name="connsiteY7" fmla="*/ 1798564 h 1825461"/>
              <a:gd name="connsiteX8" fmla="*/ 2016543 w 5059365"/>
              <a:gd name="connsiteY8" fmla="*/ 1802973 h 1825461"/>
              <a:gd name="connsiteX9" fmla="*/ 2243583 w 5059365"/>
              <a:gd name="connsiteY9" fmla="*/ 1793002 h 1825461"/>
              <a:gd name="connsiteX10" fmla="*/ 2578854 w 5059365"/>
              <a:gd name="connsiteY10" fmla="*/ 1753156 h 1825461"/>
              <a:gd name="connsiteX11" fmla="*/ 2862717 w 5059365"/>
              <a:gd name="connsiteY11" fmla="*/ 1699823 h 1825461"/>
              <a:gd name="connsiteX12" fmla="*/ 3112801 w 5059365"/>
              <a:gd name="connsiteY12" fmla="*/ 1655873 h 1825461"/>
              <a:gd name="connsiteX13" fmla="*/ 3338376 w 5059365"/>
              <a:gd name="connsiteY13" fmla="*/ 1604807 h 1825461"/>
              <a:gd name="connsiteX14" fmla="*/ 3463764 w 5059365"/>
              <a:gd name="connsiteY14" fmla="*/ 1562246 h 1825461"/>
              <a:gd name="connsiteX15" fmla="*/ 3697118 w 5059365"/>
              <a:gd name="connsiteY15" fmla="*/ 1491764 h 1825461"/>
              <a:gd name="connsiteX16" fmla="*/ 3916930 w 5059365"/>
              <a:gd name="connsiteY16" fmla="*/ 1397556 h 1825461"/>
              <a:gd name="connsiteX17" fmla="*/ 4150644 w 5059365"/>
              <a:gd name="connsiteY17" fmla="*/ 1283886 h 1825461"/>
              <a:gd name="connsiteX18" fmla="*/ 4329877 w 5059365"/>
              <a:gd name="connsiteY18" fmla="*/ 1161072 h 1825461"/>
              <a:gd name="connsiteX19" fmla="*/ 4490126 w 5059365"/>
              <a:gd name="connsiteY19" fmla="*/ 1019978 h 1825461"/>
              <a:gd name="connsiteX20" fmla="*/ 4641568 w 5059365"/>
              <a:gd name="connsiteY20" fmla="*/ 855785 h 1825461"/>
              <a:gd name="connsiteX21" fmla="*/ 4797356 w 5059365"/>
              <a:gd name="connsiteY21" fmla="*/ 595972 h 1825461"/>
              <a:gd name="connsiteX22" fmla="*/ 4930414 w 5059365"/>
              <a:gd name="connsiteY22" fmla="*/ 316522 h 1825461"/>
              <a:gd name="connsiteX23" fmla="*/ 5012473 w 5059365"/>
              <a:gd name="connsiteY23" fmla="*/ 128954 h 1825461"/>
              <a:gd name="connsiteX24" fmla="*/ 5059365 w 5059365"/>
              <a:gd name="connsiteY24" fmla="*/ 0 h 1825461"/>
              <a:gd name="connsiteX25" fmla="*/ 5059365 w 5059365"/>
              <a:gd name="connsiteY25" fmla="*/ 0 h 1825461"/>
              <a:gd name="connsiteX26" fmla="*/ 5046028 w 5059365"/>
              <a:gd name="connsiteY26" fmla="*/ 38109 h 1825461"/>
              <a:gd name="connsiteX0" fmla="*/ 0 w 5059365"/>
              <a:gd name="connsiteY0" fmla="*/ 779751 h 1825461"/>
              <a:gd name="connsiteX1" fmla="*/ 156839 w 5059365"/>
              <a:gd name="connsiteY1" fmla="*/ 1089222 h 1825461"/>
              <a:gd name="connsiteX2" fmla="*/ 234774 w 5059365"/>
              <a:gd name="connsiteY2" fmla="*/ 1266223 h 1825461"/>
              <a:gd name="connsiteX3" fmla="*/ 494856 w 5059365"/>
              <a:gd name="connsiteY3" fmla="*/ 1453957 h 1825461"/>
              <a:gd name="connsiteX4" fmla="*/ 703087 w 5059365"/>
              <a:gd name="connsiteY4" fmla="*/ 1650717 h 1825461"/>
              <a:gd name="connsiteX5" fmla="*/ 991467 w 5059365"/>
              <a:gd name="connsiteY5" fmla="*/ 1799678 h 1825461"/>
              <a:gd name="connsiteX6" fmla="*/ 1477107 w 5059365"/>
              <a:gd name="connsiteY6" fmla="*/ 1811836 h 1825461"/>
              <a:gd name="connsiteX7" fmla="*/ 1673439 w 5059365"/>
              <a:gd name="connsiteY7" fmla="*/ 1798564 h 1825461"/>
              <a:gd name="connsiteX8" fmla="*/ 2016543 w 5059365"/>
              <a:gd name="connsiteY8" fmla="*/ 1802973 h 1825461"/>
              <a:gd name="connsiteX9" fmla="*/ 2243583 w 5059365"/>
              <a:gd name="connsiteY9" fmla="*/ 1793002 h 1825461"/>
              <a:gd name="connsiteX10" fmla="*/ 2578854 w 5059365"/>
              <a:gd name="connsiteY10" fmla="*/ 1753156 h 1825461"/>
              <a:gd name="connsiteX11" fmla="*/ 2862717 w 5059365"/>
              <a:gd name="connsiteY11" fmla="*/ 1699823 h 1825461"/>
              <a:gd name="connsiteX12" fmla="*/ 3112801 w 5059365"/>
              <a:gd name="connsiteY12" fmla="*/ 1655873 h 1825461"/>
              <a:gd name="connsiteX13" fmla="*/ 3338376 w 5059365"/>
              <a:gd name="connsiteY13" fmla="*/ 1604807 h 1825461"/>
              <a:gd name="connsiteX14" fmla="*/ 3463764 w 5059365"/>
              <a:gd name="connsiteY14" fmla="*/ 1562246 h 1825461"/>
              <a:gd name="connsiteX15" fmla="*/ 3697118 w 5059365"/>
              <a:gd name="connsiteY15" fmla="*/ 1491764 h 1825461"/>
              <a:gd name="connsiteX16" fmla="*/ 3916930 w 5059365"/>
              <a:gd name="connsiteY16" fmla="*/ 1397556 h 1825461"/>
              <a:gd name="connsiteX17" fmla="*/ 4150644 w 5059365"/>
              <a:gd name="connsiteY17" fmla="*/ 1283886 h 1825461"/>
              <a:gd name="connsiteX18" fmla="*/ 4329877 w 5059365"/>
              <a:gd name="connsiteY18" fmla="*/ 1161072 h 1825461"/>
              <a:gd name="connsiteX19" fmla="*/ 4490126 w 5059365"/>
              <a:gd name="connsiteY19" fmla="*/ 1019978 h 1825461"/>
              <a:gd name="connsiteX20" fmla="*/ 4641568 w 5059365"/>
              <a:gd name="connsiteY20" fmla="*/ 855785 h 1825461"/>
              <a:gd name="connsiteX21" fmla="*/ 4797356 w 5059365"/>
              <a:gd name="connsiteY21" fmla="*/ 595972 h 1825461"/>
              <a:gd name="connsiteX22" fmla="*/ 4930414 w 5059365"/>
              <a:gd name="connsiteY22" fmla="*/ 316522 h 1825461"/>
              <a:gd name="connsiteX23" fmla="*/ 5012473 w 5059365"/>
              <a:gd name="connsiteY23" fmla="*/ 128954 h 1825461"/>
              <a:gd name="connsiteX24" fmla="*/ 5059365 w 5059365"/>
              <a:gd name="connsiteY24" fmla="*/ 0 h 1825461"/>
              <a:gd name="connsiteX25" fmla="*/ 5059365 w 5059365"/>
              <a:gd name="connsiteY25" fmla="*/ 0 h 1825461"/>
              <a:gd name="connsiteX26" fmla="*/ 5046028 w 5059365"/>
              <a:gd name="connsiteY26" fmla="*/ 38109 h 1825461"/>
              <a:gd name="connsiteX0" fmla="*/ 0 w 5059365"/>
              <a:gd name="connsiteY0" fmla="*/ 779751 h 1825461"/>
              <a:gd name="connsiteX1" fmla="*/ 156839 w 5059365"/>
              <a:gd name="connsiteY1" fmla="*/ 1089222 h 1825461"/>
              <a:gd name="connsiteX2" fmla="*/ 234774 w 5059365"/>
              <a:gd name="connsiteY2" fmla="*/ 1266223 h 1825461"/>
              <a:gd name="connsiteX3" fmla="*/ 494856 w 5059365"/>
              <a:gd name="connsiteY3" fmla="*/ 1453957 h 1825461"/>
              <a:gd name="connsiteX4" fmla="*/ 703087 w 5059365"/>
              <a:gd name="connsiteY4" fmla="*/ 1650717 h 1825461"/>
              <a:gd name="connsiteX5" fmla="*/ 991467 w 5059365"/>
              <a:gd name="connsiteY5" fmla="*/ 1799678 h 1825461"/>
              <a:gd name="connsiteX6" fmla="*/ 1477107 w 5059365"/>
              <a:gd name="connsiteY6" fmla="*/ 1811836 h 1825461"/>
              <a:gd name="connsiteX7" fmla="*/ 1673439 w 5059365"/>
              <a:gd name="connsiteY7" fmla="*/ 1798564 h 1825461"/>
              <a:gd name="connsiteX8" fmla="*/ 2016543 w 5059365"/>
              <a:gd name="connsiteY8" fmla="*/ 1802973 h 1825461"/>
              <a:gd name="connsiteX9" fmla="*/ 2243583 w 5059365"/>
              <a:gd name="connsiteY9" fmla="*/ 1793002 h 1825461"/>
              <a:gd name="connsiteX10" fmla="*/ 2578854 w 5059365"/>
              <a:gd name="connsiteY10" fmla="*/ 1753156 h 1825461"/>
              <a:gd name="connsiteX11" fmla="*/ 2862717 w 5059365"/>
              <a:gd name="connsiteY11" fmla="*/ 1699823 h 1825461"/>
              <a:gd name="connsiteX12" fmla="*/ 3112801 w 5059365"/>
              <a:gd name="connsiteY12" fmla="*/ 1655873 h 1825461"/>
              <a:gd name="connsiteX13" fmla="*/ 3338376 w 5059365"/>
              <a:gd name="connsiteY13" fmla="*/ 1604807 h 1825461"/>
              <a:gd name="connsiteX14" fmla="*/ 3463764 w 5059365"/>
              <a:gd name="connsiteY14" fmla="*/ 1562246 h 1825461"/>
              <a:gd name="connsiteX15" fmla="*/ 3697118 w 5059365"/>
              <a:gd name="connsiteY15" fmla="*/ 1491764 h 1825461"/>
              <a:gd name="connsiteX16" fmla="*/ 3916930 w 5059365"/>
              <a:gd name="connsiteY16" fmla="*/ 1397556 h 1825461"/>
              <a:gd name="connsiteX17" fmla="*/ 4150644 w 5059365"/>
              <a:gd name="connsiteY17" fmla="*/ 1283886 h 1825461"/>
              <a:gd name="connsiteX18" fmla="*/ 4329877 w 5059365"/>
              <a:gd name="connsiteY18" fmla="*/ 1161072 h 1825461"/>
              <a:gd name="connsiteX19" fmla="*/ 4490126 w 5059365"/>
              <a:gd name="connsiteY19" fmla="*/ 1019978 h 1825461"/>
              <a:gd name="connsiteX20" fmla="*/ 4641568 w 5059365"/>
              <a:gd name="connsiteY20" fmla="*/ 855785 h 1825461"/>
              <a:gd name="connsiteX21" fmla="*/ 4797356 w 5059365"/>
              <a:gd name="connsiteY21" fmla="*/ 595972 h 1825461"/>
              <a:gd name="connsiteX22" fmla="*/ 4930414 w 5059365"/>
              <a:gd name="connsiteY22" fmla="*/ 316522 h 1825461"/>
              <a:gd name="connsiteX23" fmla="*/ 5012473 w 5059365"/>
              <a:gd name="connsiteY23" fmla="*/ 128954 h 1825461"/>
              <a:gd name="connsiteX24" fmla="*/ 5059365 w 5059365"/>
              <a:gd name="connsiteY24" fmla="*/ 0 h 1825461"/>
              <a:gd name="connsiteX25" fmla="*/ 5059365 w 5059365"/>
              <a:gd name="connsiteY25" fmla="*/ 0 h 1825461"/>
              <a:gd name="connsiteX26" fmla="*/ 5046028 w 5059365"/>
              <a:gd name="connsiteY26" fmla="*/ 38109 h 1825461"/>
              <a:gd name="connsiteX0" fmla="*/ 0 w 5059365"/>
              <a:gd name="connsiteY0" fmla="*/ 779751 h 1825461"/>
              <a:gd name="connsiteX1" fmla="*/ 156839 w 5059365"/>
              <a:gd name="connsiteY1" fmla="*/ 1089222 h 1825461"/>
              <a:gd name="connsiteX2" fmla="*/ 234774 w 5059365"/>
              <a:gd name="connsiteY2" fmla="*/ 1266223 h 1825461"/>
              <a:gd name="connsiteX3" fmla="*/ 494856 w 5059365"/>
              <a:gd name="connsiteY3" fmla="*/ 1453957 h 1825461"/>
              <a:gd name="connsiteX4" fmla="*/ 703087 w 5059365"/>
              <a:gd name="connsiteY4" fmla="*/ 1650717 h 1825461"/>
              <a:gd name="connsiteX5" fmla="*/ 991467 w 5059365"/>
              <a:gd name="connsiteY5" fmla="*/ 1799678 h 1825461"/>
              <a:gd name="connsiteX6" fmla="*/ 1477107 w 5059365"/>
              <a:gd name="connsiteY6" fmla="*/ 1811836 h 1825461"/>
              <a:gd name="connsiteX7" fmla="*/ 1673439 w 5059365"/>
              <a:gd name="connsiteY7" fmla="*/ 1798564 h 1825461"/>
              <a:gd name="connsiteX8" fmla="*/ 2016543 w 5059365"/>
              <a:gd name="connsiteY8" fmla="*/ 1802973 h 1825461"/>
              <a:gd name="connsiteX9" fmla="*/ 2243583 w 5059365"/>
              <a:gd name="connsiteY9" fmla="*/ 1793002 h 1825461"/>
              <a:gd name="connsiteX10" fmla="*/ 2578854 w 5059365"/>
              <a:gd name="connsiteY10" fmla="*/ 1753156 h 1825461"/>
              <a:gd name="connsiteX11" fmla="*/ 2862717 w 5059365"/>
              <a:gd name="connsiteY11" fmla="*/ 1699823 h 1825461"/>
              <a:gd name="connsiteX12" fmla="*/ 3112801 w 5059365"/>
              <a:gd name="connsiteY12" fmla="*/ 1655873 h 1825461"/>
              <a:gd name="connsiteX13" fmla="*/ 3338376 w 5059365"/>
              <a:gd name="connsiteY13" fmla="*/ 1604807 h 1825461"/>
              <a:gd name="connsiteX14" fmla="*/ 3463764 w 5059365"/>
              <a:gd name="connsiteY14" fmla="*/ 1562246 h 1825461"/>
              <a:gd name="connsiteX15" fmla="*/ 3697118 w 5059365"/>
              <a:gd name="connsiteY15" fmla="*/ 1491764 h 1825461"/>
              <a:gd name="connsiteX16" fmla="*/ 3916930 w 5059365"/>
              <a:gd name="connsiteY16" fmla="*/ 1397556 h 1825461"/>
              <a:gd name="connsiteX17" fmla="*/ 4150644 w 5059365"/>
              <a:gd name="connsiteY17" fmla="*/ 1283886 h 1825461"/>
              <a:gd name="connsiteX18" fmla="*/ 4329877 w 5059365"/>
              <a:gd name="connsiteY18" fmla="*/ 1161072 h 1825461"/>
              <a:gd name="connsiteX19" fmla="*/ 4490126 w 5059365"/>
              <a:gd name="connsiteY19" fmla="*/ 1019978 h 1825461"/>
              <a:gd name="connsiteX20" fmla="*/ 4641568 w 5059365"/>
              <a:gd name="connsiteY20" fmla="*/ 855785 h 1825461"/>
              <a:gd name="connsiteX21" fmla="*/ 4797356 w 5059365"/>
              <a:gd name="connsiteY21" fmla="*/ 595972 h 1825461"/>
              <a:gd name="connsiteX22" fmla="*/ 4930414 w 5059365"/>
              <a:gd name="connsiteY22" fmla="*/ 316522 h 1825461"/>
              <a:gd name="connsiteX23" fmla="*/ 5012473 w 5059365"/>
              <a:gd name="connsiteY23" fmla="*/ 128954 h 1825461"/>
              <a:gd name="connsiteX24" fmla="*/ 5059365 w 5059365"/>
              <a:gd name="connsiteY24" fmla="*/ 0 h 1825461"/>
              <a:gd name="connsiteX25" fmla="*/ 5059365 w 5059365"/>
              <a:gd name="connsiteY25" fmla="*/ 0 h 1825461"/>
              <a:gd name="connsiteX26" fmla="*/ 5046028 w 5059365"/>
              <a:gd name="connsiteY26" fmla="*/ 38109 h 1825461"/>
              <a:gd name="connsiteX0" fmla="*/ 0 w 5059365"/>
              <a:gd name="connsiteY0" fmla="*/ 779751 h 1825461"/>
              <a:gd name="connsiteX1" fmla="*/ 156839 w 5059365"/>
              <a:gd name="connsiteY1" fmla="*/ 1089222 h 1825461"/>
              <a:gd name="connsiteX2" fmla="*/ 234774 w 5059365"/>
              <a:gd name="connsiteY2" fmla="*/ 1266223 h 1825461"/>
              <a:gd name="connsiteX3" fmla="*/ 494856 w 5059365"/>
              <a:gd name="connsiteY3" fmla="*/ 1453957 h 1825461"/>
              <a:gd name="connsiteX4" fmla="*/ 703087 w 5059365"/>
              <a:gd name="connsiteY4" fmla="*/ 1650717 h 1825461"/>
              <a:gd name="connsiteX5" fmla="*/ 991467 w 5059365"/>
              <a:gd name="connsiteY5" fmla="*/ 1799678 h 1825461"/>
              <a:gd name="connsiteX6" fmla="*/ 1477107 w 5059365"/>
              <a:gd name="connsiteY6" fmla="*/ 1811836 h 1825461"/>
              <a:gd name="connsiteX7" fmla="*/ 1673439 w 5059365"/>
              <a:gd name="connsiteY7" fmla="*/ 1798564 h 1825461"/>
              <a:gd name="connsiteX8" fmla="*/ 2016543 w 5059365"/>
              <a:gd name="connsiteY8" fmla="*/ 1802973 h 1825461"/>
              <a:gd name="connsiteX9" fmla="*/ 2243583 w 5059365"/>
              <a:gd name="connsiteY9" fmla="*/ 1793002 h 1825461"/>
              <a:gd name="connsiteX10" fmla="*/ 2578854 w 5059365"/>
              <a:gd name="connsiteY10" fmla="*/ 1753156 h 1825461"/>
              <a:gd name="connsiteX11" fmla="*/ 2862717 w 5059365"/>
              <a:gd name="connsiteY11" fmla="*/ 1699823 h 1825461"/>
              <a:gd name="connsiteX12" fmla="*/ 3112801 w 5059365"/>
              <a:gd name="connsiteY12" fmla="*/ 1655873 h 1825461"/>
              <a:gd name="connsiteX13" fmla="*/ 3338376 w 5059365"/>
              <a:gd name="connsiteY13" fmla="*/ 1604807 h 1825461"/>
              <a:gd name="connsiteX14" fmla="*/ 3463764 w 5059365"/>
              <a:gd name="connsiteY14" fmla="*/ 1562246 h 1825461"/>
              <a:gd name="connsiteX15" fmla="*/ 3697118 w 5059365"/>
              <a:gd name="connsiteY15" fmla="*/ 1491764 h 1825461"/>
              <a:gd name="connsiteX16" fmla="*/ 3916930 w 5059365"/>
              <a:gd name="connsiteY16" fmla="*/ 1397556 h 1825461"/>
              <a:gd name="connsiteX17" fmla="*/ 4150644 w 5059365"/>
              <a:gd name="connsiteY17" fmla="*/ 1283886 h 1825461"/>
              <a:gd name="connsiteX18" fmla="*/ 4329877 w 5059365"/>
              <a:gd name="connsiteY18" fmla="*/ 1161072 h 1825461"/>
              <a:gd name="connsiteX19" fmla="*/ 4490126 w 5059365"/>
              <a:gd name="connsiteY19" fmla="*/ 1019978 h 1825461"/>
              <a:gd name="connsiteX20" fmla="*/ 4641568 w 5059365"/>
              <a:gd name="connsiteY20" fmla="*/ 855785 h 1825461"/>
              <a:gd name="connsiteX21" fmla="*/ 4797356 w 5059365"/>
              <a:gd name="connsiteY21" fmla="*/ 595972 h 1825461"/>
              <a:gd name="connsiteX22" fmla="*/ 4930414 w 5059365"/>
              <a:gd name="connsiteY22" fmla="*/ 316522 h 1825461"/>
              <a:gd name="connsiteX23" fmla="*/ 5012473 w 5059365"/>
              <a:gd name="connsiteY23" fmla="*/ 128954 h 1825461"/>
              <a:gd name="connsiteX24" fmla="*/ 5059365 w 5059365"/>
              <a:gd name="connsiteY24" fmla="*/ 0 h 1825461"/>
              <a:gd name="connsiteX25" fmla="*/ 5059365 w 5059365"/>
              <a:gd name="connsiteY25" fmla="*/ 0 h 1825461"/>
              <a:gd name="connsiteX26" fmla="*/ 5046028 w 5059365"/>
              <a:gd name="connsiteY26" fmla="*/ 38109 h 1825461"/>
              <a:gd name="connsiteX0" fmla="*/ 0 w 5059365"/>
              <a:gd name="connsiteY0" fmla="*/ 779751 h 1825461"/>
              <a:gd name="connsiteX1" fmla="*/ 109490 w 5059365"/>
              <a:gd name="connsiteY1" fmla="*/ 912623 h 1825461"/>
              <a:gd name="connsiteX2" fmla="*/ 156839 w 5059365"/>
              <a:gd name="connsiteY2" fmla="*/ 1089222 h 1825461"/>
              <a:gd name="connsiteX3" fmla="*/ 234774 w 5059365"/>
              <a:gd name="connsiteY3" fmla="*/ 1266223 h 1825461"/>
              <a:gd name="connsiteX4" fmla="*/ 494856 w 5059365"/>
              <a:gd name="connsiteY4" fmla="*/ 1453957 h 1825461"/>
              <a:gd name="connsiteX5" fmla="*/ 703087 w 5059365"/>
              <a:gd name="connsiteY5" fmla="*/ 1650717 h 1825461"/>
              <a:gd name="connsiteX6" fmla="*/ 991467 w 5059365"/>
              <a:gd name="connsiteY6" fmla="*/ 1799678 h 1825461"/>
              <a:gd name="connsiteX7" fmla="*/ 1477107 w 5059365"/>
              <a:gd name="connsiteY7" fmla="*/ 1811836 h 1825461"/>
              <a:gd name="connsiteX8" fmla="*/ 1673439 w 5059365"/>
              <a:gd name="connsiteY8" fmla="*/ 1798564 h 1825461"/>
              <a:gd name="connsiteX9" fmla="*/ 2016543 w 5059365"/>
              <a:gd name="connsiteY9" fmla="*/ 1802973 h 1825461"/>
              <a:gd name="connsiteX10" fmla="*/ 2243583 w 5059365"/>
              <a:gd name="connsiteY10" fmla="*/ 1793002 h 1825461"/>
              <a:gd name="connsiteX11" fmla="*/ 2578854 w 5059365"/>
              <a:gd name="connsiteY11" fmla="*/ 1753156 h 1825461"/>
              <a:gd name="connsiteX12" fmla="*/ 2862717 w 5059365"/>
              <a:gd name="connsiteY12" fmla="*/ 1699823 h 1825461"/>
              <a:gd name="connsiteX13" fmla="*/ 3112801 w 5059365"/>
              <a:gd name="connsiteY13" fmla="*/ 1655873 h 1825461"/>
              <a:gd name="connsiteX14" fmla="*/ 3338376 w 5059365"/>
              <a:gd name="connsiteY14" fmla="*/ 1604807 h 1825461"/>
              <a:gd name="connsiteX15" fmla="*/ 3463764 w 5059365"/>
              <a:gd name="connsiteY15" fmla="*/ 1562246 h 1825461"/>
              <a:gd name="connsiteX16" fmla="*/ 3697118 w 5059365"/>
              <a:gd name="connsiteY16" fmla="*/ 1491764 h 1825461"/>
              <a:gd name="connsiteX17" fmla="*/ 3916930 w 5059365"/>
              <a:gd name="connsiteY17" fmla="*/ 1397556 h 1825461"/>
              <a:gd name="connsiteX18" fmla="*/ 4150644 w 5059365"/>
              <a:gd name="connsiteY18" fmla="*/ 1283886 h 1825461"/>
              <a:gd name="connsiteX19" fmla="*/ 4329877 w 5059365"/>
              <a:gd name="connsiteY19" fmla="*/ 1161072 h 1825461"/>
              <a:gd name="connsiteX20" fmla="*/ 4490126 w 5059365"/>
              <a:gd name="connsiteY20" fmla="*/ 1019978 h 1825461"/>
              <a:gd name="connsiteX21" fmla="*/ 4641568 w 5059365"/>
              <a:gd name="connsiteY21" fmla="*/ 855785 h 1825461"/>
              <a:gd name="connsiteX22" fmla="*/ 4797356 w 5059365"/>
              <a:gd name="connsiteY22" fmla="*/ 595972 h 1825461"/>
              <a:gd name="connsiteX23" fmla="*/ 4930414 w 5059365"/>
              <a:gd name="connsiteY23" fmla="*/ 316522 h 1825461"/>
              <a:gd name="connsiteX24" fmla="*/ 5012473 w 5059365"/>
              <a:gd name="connsiteY24" fmla="*/ 128954 h 1825461"/>
              <a:gd name="connsiteX25" fmla="*/ 5059365 w 5059365"/>
              <a:gd name="connsiteY25" fmla="*/ 0 h 1825461"/>
              <a:gd name="connsiteX26" fmla="*/ 5059365 w 5059365"/>
              <a:gd name="connsiteY26" fmla="*/ 0 h 1825461"/>
              <a:gd name="connsiteX27" fmla="*/ 5046028 w 5059365"/>
              <a:gd name="connsiteY27" fmla="*/ 38109 h 1825461"/>
              <a:gd name="connsiteX0" fmla="*/ 0 w 5059365"/>
              <a:gd name="connsiteY0" fmla="*/ 779751 h 1825461"/>
              <a:gd name="connsiteX1" fmla="*/ 109490 w 5059365"/>
              <a:gd name="connsiteY1" fmla="*/ 912623 h 1825461"/>
              <a:gd name="connsiteX2" fmla="*/ 156839 w 5059365"/>
              <a:gd name="connsiteY2" fmla="*/ 1089222 h 1825461"/>
              <a:gd name="connsiteX3" fmla="*/ 234774 w 5059365"/>
              <a:gd name="connsiteY3" fmla="*/ 1266223 h 1825461"/>
              <a:gd name="connsiteX4" fmla="*/ 494856 w 5059365"/>
              <a:gd name="connsiteY4" fmla="*/ 1453957 h 1825461"/>
              <a:gd name="connsiteX5" fmla="*/ 703087 w 5059365"/>
              <a:gd name="connsiteY5" fmla="*/ 1650717 h 1825461"/>
              <a:gd name="connsiteX6" fmla="*/ 991467 w 5059365"/>
              <a:gd name="connsiteY6" fmla="*/ 1799678 h 1825461"/>
              <a:gd name="connsiteX7" fmla="*/ 1477107 w 5059365"/>
              <a:gd name="connsiteY7" fmla="*/ 1811836 h 1825461"/>
              <a:gd name="connsiteX8" fmla="*/ 1673439 w 5059365"/>
              <a:gd name="connsiteY8" fmla="*/ 1798564 h 1825461"/>
              <a:gd name="connsiteX9" fmla="*/ 2016543 w 5059365"/>
              <a:gd name="connsiteY9" fmla="*/ 1802973 h 1825461"/>
              <a:gd name="connsiteX10" fmla="*/ 2243583 w 5059365"/>
              <a:gd name="connsiteY10" fmla="*/ 1793002 h 1825461"/>
              <a:gd name="connsiteX11" fmla="*/ 2578854 w 5059365"/>
              <a:gd name="connsiteY11" fmla="*/ 1753156 h 1825461"/>
              <a:gd name="connsiteX12" fmla="*/ 2862717 w 5059365"/>
              <a:gd name="connsiteY12" fmla="*/ 1699823 h 1825461"/>
              <a:gd name="connsiteX13" fmla="*/ 3112801 w 5059365"/>
              <a:gd name="connsiteY13" fmla="*/ 1655873 h 1825461"/>
              <a:gd name="connsiteX14" fmla="*/ 3338376 w 5059365"/>
              <a:gd name="connsiteY14" fmla="*/ 1604807 h 1825461"/>
              <a:gd name="connsiteX15" fmla="*/ 3463764 w 5059365"/>
              <a:gd name="connsiteY15" fmla="*/ 1562246 h 1825461"/>
              <a:gd name="connsiteX16" fmla="*/ 3697118 w 5059365"/>
              <a:gd name="connsiteY16" fmla="*/ 1491764 h 1825461"/>
              <a:gd name="connsiteX17" fmla="*/ 3916930 w 5059365"/>
              <a:gd name="connsiteY17" fmla="*/ 1397556 h 1825461"/>
              <a:gd name="connsiteX18" fmla="*/ 4150644 w 5059365"/>
              <a:gd name="connsiteY18" fmla="*/ 1283886 h 1825461"/>
              <a:gd name="connsiteX19" fmla="*/ 4329877 w 5059365"/>
              <a:gd name="connsiteY19" fmla="*/ 1161072 h 1825461"/>
              <a:gd name="connsiteX20" fmla="*/ 4490126 w 5059365"/>
              <a:gd name="connsiteY20" fmla="*/ 1019978 h 1825461"/>
              <a:gd name="connsiteX21" fmla="*/ 4641568 w 5059365"/>
              <a:gd name="connsiteY21" fmla="*/ 855785 h 1825461"/>
              <a:gd name="connsiteX22" fmla="*/ 4797356 w 5059365"/>
              <a:gd name="connsiteY22" fmla="*/ 595972 h 1825461"/>
              <a:gd name="connsiteX23" fmla="*/ 4930414 w 5059365"/>
              <a:gd name="connsiteY23" fmla="*/ 316522 h 1825461"/>
              <a:gd name="connsiteX24" fmla="*/ 5012473 w 5059365"/>
              <a:gd name="connsiteY24" fmla="*/ 128954 h 1825461"/>
              <a:gd name="connsiteX25" fmla="*/ 5059365 w 5059365"/>
              <a:gd name="connsiteY25" fmla="*/ 0 h 1825461"/>
              <a:gd name="connsiteX26" fmla="*/ 5059365 w 5059365"/>
              <a:gd name="connsiteY26" fmla="*/ 0 h 1825461"/>
              <a:gd name="connsiteX27" fmla="*/ 5046028 w 5059365"/>
              <a:gd name="connsiteY27" fmla="*/ 38109 h 1825461"/>
              <a:gd name="connsiteX0" fmla="*/ 0 w 5059365"/>
              <a:gd name="connsiteY0" fmla="*/ 779751 h 1819036"/>
              <a:gd name="connsiteX1" fmla="*/ 109490 w 5059365"/>
              <a:gd name="connsiteY1" fmla="*/ 912623 h 1819036"/>
              <a:gd name="connsiteX2" fmla="*/ 156839 w 5059365"/>
              <a:gd name="connsiteY2" fmla="*/ 1089222 h 1819036"/>
              <a:gd name="connsiteX3" fmla="*/ 234774 w 5059365"/>
              <a:gd name="connsiteY3" fmla="*/ 1266223 h 1819036"/>
              <a:gd name="connsiteX4" fmla="*/ 494856 w 5059365"/>
              <a:gd name="connsiteY4" fmla="*/ 1453957 h 1819036"/>
              <a:gd name="connsiteX5" fmla="*/ 703087 w 5059365"/>
              <a:gd name="connsiteY5" fmla="*/ 1650717 h 1819036"/>
              <a:gd name="connsiteX6" fmla="*/ 991467 w 5059365"/>
              <a:gd name="connsiteY6" fmla="*/ 1799678 h 1819036"/>
              <a:gd name="connsiteX7" fmla="*/ 1278503 w 5059365"/>
              <a:gd name="connsiteY7" fmla="*/ 1818472 h 1819036"/>
              <a:gd name="connsiteX8" fmla="*/ 1477107 w 5059365"/>
              <a:gd name="connsiteY8" fmla="*/ 1811836 h 1819036"/>
              <a:gd name="connsiteX9" fmla="*/ 1673439 w 5059365"/>
              <a:gd name="connsiteY9" fmla="*/ 1798564 h 1819036"/>
              <a:gd name="connsiteX10" fmla="*/ 2016543 w 5059365"/>
              <a:gd name="connsiteY10" fmla="*/ 1802973 h 1819036"/>
              <a:gd name="connsiteX11" fmla="*/ 2243583 w 5059365"/>
              <a:gd name="connsiteY11" fmla="*/ 1793002 h 1819036"/>
              <a:gd name="connsiteX12" fmla="*/ 2578854 w 5059365"/>
              <a:gd name="connsiteY12" fmla="*/ 1753156 h 1819036"/>
              <a:gd name="connsiteX13" fmla="*/ 2862717 w 5059365"/>
              <a:gd name="connsiteY13" fmla="*/ 1699823 h 1819036"/>
              <a:gd name="connsiteX14" fmla="*/ 3112801 w 5059365"/>
              <a:gd name="connsiteY14" fmla="*/ 1655873 h 1819036"/>
              <a:gd name="connsiteX15" fmla="*/ 3338376 w 5059365"/>
              <a:gd name="connsiteY15" fmla="*/ 1604807 h 1819036"/>
              <a:gd name="connsiteX16" fmla="*/ 3463764 w 5059365"/>
              <a:gd name="connsiteY16" fmla="*/ 1562246 h 1819036"/>
              <a:gd name="connsiteX17" fmla="*/ 3697118 w 5059365"/>
              <a:gd name="connsiteY17" fmla="*/ 1491764 h 1819036"/>
              <a:gd name="connsiteX18" fmla="*/ 3916930 w 5059365"/>
              <a:gd name="connsiteY18" fmla="*/ 1397556 h 1819036"/>
              <a:gd name="connsiteX19" fmla="*/ 4150644 w 5059365"/>
              <a:gd name="connsiteY19" fmla="*/ 1283886 h 1819036"/>
              <a:gd name="connsiteX20" fmla="*/ 4329877 w 5059365"/>
              <a:gd name="connsiteY20" fmla="*/ 1161072 h 1819036"/>
              <a:gd name="connsiteX21" fmla="*/ 4490126 w 5059365"/>
              <a:gd name="connsiteY21" fmla="*/ 1019978 h 1819036"/>
              <a:gd name="connsiteX22" fmla="*/ 4641568 w 5059365"/>
              <a:gd name="connsiteY22" fmla="*/ 855785 h 1819036"/>
              <a:gd name="connsiteX23" fmla="*/ 4797356 w 5059365"/>
              <a:gd name="connsiteY23" fmla="*/ 595972 h 1819036"/>
              <a:gd name="connsiteX24" fmla="*/ 4930414 w 5059365"/>
              <a:gd name="connsiteY24" fmla="*/ 316522 h 1819036"/>
              <a:gd name="connsiteX25" fmla="*/ 5012473 w 5059365"/>
              <a:gd name="connsiteY25" fmla="*/ 128954 h 1819036"/>
              <a:gd name="connsiteX26" fmla="*/ 5059365 w 5059365"/>
              <a:gd name="connsiteY26" fmla="*/ 0 h 1819036"/>
              <a:gd name="connsiteX27" fmla="*/ 5059365 w 5059365"/>
              <a:gd name="connsiteY27" fmla="*/ 0 h 1819036"/>
              <a:gd name="connsiteX28" fmla="*/ 5046028 w 5059365"/>
              <a:gd name="connsiteY28" fmla="*/ 38109 h 1819036"/>
              <a:gd name="connsiteX0" fmla="*/ 0 w 5059365"/>
              <a:gd name="connsiteY0" fmla="*/ 779751 h 1820872"/>
              <a:gd name="connsiteX1" fmla="*/ 109490 w 5059365"/>
              <a:gd name="connsiteY1" fmla="*/ 912623 h 1820872"/>
              <a:gd name="connsiteX2" fmla="*/ 156839 w 5059365"/>
              <a:gd name="connsiteY2" fmla="*/ 1089222 h 1820872"/>
              <a:gd name="connsiteX3" fmla="*/ 234774 w 5059365"/>
              <a:gd name="connsiteY3" fmla="*/ 1266223 h 1820872"/>
              <a:gd name="connsiteX4" fmla="*/ 494856 w 5059365"/>
              <a:gd name="connsiteY4" fmla="*/ 1453957 h 1820872"/>
              <a:gd name="connsiteX5" fmla="*/ 703087 w 5059365"/>
              <a:gd name="connsiteY5" fmla="*/ 1650717 h 1820872"/>
              <a:gd name="connsiteX6" fmla="*/ 991467 w 5059365"/>
              <a:gd name="connsiteY6" fmla="*/ 1799678 h 1820872"/>
              <a:gd name="connsiteX7" fmla="*/ 1278503 w 5059365"/>
              <a:gd name="connsiteY7" fmla="*/ 1818472 h 1820872"/>
              <a:gd name="connsiteX8" fmla="*/ 1477107 w 5059365"/>
              <a:gd name="connsiteY8" fmla="*/ 1811836 h 1820872"/>
              <a:gd name="connsiteX9" fmla="*/ 1673439 w 5059365"/>
              <a:gd name="connsiteY9" fmla="*/ 1798564 h 1820872"/>
              <a:gd name="connsiteX10" fmla="*/ 2016543 w 5059365"/>
              <a:gd name="connsiteY10" fmla="*/ 1802973 h 1820872"/>
              <a:gd name="connsiteX11" fmla="*/ 2243583 w 5059365"/>
              <a:gd name="connsiteY11" fmla="*/ 1793002 h 1820872"/>
              <a:gd name="connsiteX12" fmla="*/ 2578854 w 5059365"/>
              <a:gd name="connsiteY12" fmla="*/ 1753156 h 1820872"/>
              <a:gd name="connsiteX13" fmla="*/ 2862717 w 5059365"/>
              <a:gd name="connsiteY13" fmla="*/ 1699823 h 1820872"/>
              <a:gd name="connsiteX14" fmla="*/ 3112801 w 5059365"/>
              <a:gd name="connsiteY14" fmla="*/ 1655873 h 1820872"/>
              <a:gd name="connsiteX15" fmla="*/ 3338376 w 5059365"/>
              <a:gd name="connsiteY15" fmla="*/ 1604807 h 1820872"/>
              <a:gd name="connsiteX16" fmla="*/ 3463764 w 5059365"/>
              <a:gd name="connsiteY16" fmla="*/ 1562246 h 1820872"/>
              <a:gd name="connsiteX17" fmla="*/ 3697118 w 5059365"/>
              <a:gd name="connsiteY17" fmla="*/ 1491764 h 1820872"/>
              <a:gd name="connsiteX18" fmla="*/ 3916930 w 5059365"/>
              <a:gd name="connsiteY18" fmla="*/ 1397556 h 1820872"/>
              <a:gd name="connsiteX19" fmla="*/ 4150644 w 5059365"/>
              <a:gd name="connsiteY19" fmla="*/ 1283886 h 1820872"/>
              <a:gd name="connsiteX20" fmla="*/ 4329877 w 5059365"/>
              <a:gd name="connsiteY20" fmla="*/ 1161072 h 1820872"/>
              <a:gd name="connsiteX21" fmla="*/ 4490126 w 5059365"/>
              <a:gd name="connsiteY21" fmla="*/ 1019978 h 1820872"/>
              <a:gd name="connsiteX22" fmla="*/ 4641568 w 5059365"/>
              <a:gd name="connsiteY22" fmla="*/ 855785 h 1820872"/>
              <a:gd name="connsiteX23" fmla="*/ 4797356 w 5059365"/>
              <a:gd name="connsiteY23" fmla="*/ 595972 h 1820872"/>
              <a:gd name="connsiteX24" fmla="*/ 4930414 w 5059365"/>
              <a:gd name="connsiteY24" fmla="*/ 316522 h 1820872"/>
              <a:gd name="connsiteX25" fmla="*/ 5012473 w 5059365"/>
              <a:gd name="connsiteY25" fmla="*/ 128954 h 1820872"/>
              <a:gd name="connsiteX26" fmla="*/ 5059365 w 5059365"/>
              <a:gd name="connsiteY26" fmla="*/ 0 h 1820872"/>
              <a:gd name="connsiteX27" fmla="*/ 5059365 w 5059365"/>
              <a:gd name="connsiteY27" fmla="*/ 0 h 1820872"/>
              <a:gd name="connsiteX28" fmla="*/ 5046028 w 5059365"/>
              <a:gd name="connsiteY28" fmla="*/ 38109 h 1820872"/>
              <a:gd name="connsiteX0" fmla="*/ 0 w 5059365"/>
              <a:gd name="connsiteY0" fmla="*/ 779751 h 1820872"/>
              <a:gd name="connsiteX1" fmla="*/ 109490 w 5059365"/>
              <a:gd name="connsiteY1" fmla="*/ 912623 h 1820872"/>
              <a:gd name="connsiteX2" fmla="*/ 156839 w 5059365"/>
              <a:gd name="connsiteY2" fmla="*/ 1089222 h 1820872"/>
              <a:gd name="connsiteX3" fmla="*/ 234774 w 5059365"/>
              <a:gd name="connsiteY3" fmla="*/ 1266223 h 1820872"/>
              <a:gd name="connsiteX4" fmla="*/ 494856 w 5059365"/>
              <a:gd name="connsiteY4" fmla="*/ 1453957 h 1820872"/>
              <a:gd name="connsiteX5" fmla="*/ 703087 w 5059365"/>
              <a:gd name="connsiteY5" fmla="*/ 1650717 h 1820872"/>
              <a:gd name="connsiteX6" fmla="*/ 851971 w 5059365"/>
              <a:gd name="connsiteY6" fmla="*/ 1728884 h 1820872"/>
              <a:gd name="connsiteX7" fmla="*/ 991467 w 5059365"/>
              <a:gd name="connsiteY7" fmla="*/ 1799678 h 1820872"/>
              <a:gd name="connsiteX8" fmla="*/ 1278503 w 5059365"/>
              <a:gd name="connsiteY8" fmla="*/ 1818472 h 1820872"/>
              <a:gd name="connsiteX9" fmla="*/ 1477107 w 5059365"/>
              <a:gd name="connsiteY9" fmla="*/ 1811836 h 1820872"/>
              <a:gd name="connsiteX10" fmla="*/ 1673439 w 5059365"/>
              <a:gd name="connsiteY10" fmla="*/ 1798564 h 1820872"/>
              <a:gd name="connsiteX11" fmla="*/ 2016543 w 5059365"/>
              <a:gd name="connsiteY11" fmla="*/ 1802973 h 1820872"/>
              <a:gd name="connsiteX12" fmla="*/ 2243583 w 5059365"/>
              <a:gd name="connsiteY12" fmla="*/ 1793002 h 1820872"/>
              <a:gd name="connsiteX13" fmla="*/ 2578854 w 5059365"/>
              <a:gd name="connsiteY13" fmla="*/ 1753156 h 1820872"/>
              <a:gd name="connsiteX14" fmla="*/ 2862717 w 5059365"/>
              <a:gd name="connsiteY14" fmla="*/ 1699823 h 1820872"/>
              <a:gd name="connsiteX15" fmla="*/ 3112801 w 5059365"/>
              <a:gd name="connsiteY15" fmla="*/ 1655873 h 1820872"/>
              <a:gd name="connsiteX16" fmla="*/ 3338376 w 5059365"/>
              <a:gd name="connsiteY16" fmla="*/ 1604807 h 1820872"/>
              <a:gd name="connsiteX17" fmla="*/ 3463764 w 5059365"/>
              <a:gd name="connsiteY17" fmla="*/ 1562246 h 1820872"/>
              <a:gd name="connsiteX18" fmla="*/ 3697118 w 5059365"/>
              <a:gd name="connsiteY18" fmla="*/ 1491764 h 1820872"/>
              <a:gd name="connsiteX19" fmla="*/ 3916930 w 5059365"/>
              <a:gd name="connsiteY19" fmla="*/ 1397556 h 1820872"/>
              <a:gd name="connsiteX20" fmla="*/ 4150644 w 5059365"/>
              <a:gd name="connsiteY20" fmla="*/ 1283886 h 1820872"/>
              <a:gd name="connsiteX21" fmla="*/ 4329877 w 5059365"/>
              <a:gd name="connsiteY21" fmla="*/ 1161072 h 1820872"/>
              <a:gd name="connsiteX22" fmla="*/ 4490126 w 5059365"/>
              <a:gd name="connsiteY22" fmla="*/ 1019978 h 1820872"/>
              <a:gd name="connsiteX23" fmla="*/ 4641568 w 5059365"/>
              <a:gd name="connsiteY23" fmla="*/ 855785 h 1820872"/>
              <a:gd name="connsiteX24" fmla="*/ 4797356 w 5059365"/>
              <a:gd name="connsiteY24" fmla="*/ 595972 h 1820872"/>
              <a:gd name="connsiteX25" fmla="*/ 4930414 w 5059365"/>
              <a:gd name="connsiteY25" fmla="*/ 316522 h 1820872"/>
              <a:gd name="connsiteX26" fmla="*/ 5012473 w 5059365"/>
              <a:gd name="connsiteY26" fmla="*/ 128954 h 1820872"/>
              <a:gd name="connsiteX27" fmla="*/ 5059365 w 5059365"/>
              <a:gd name="connsiteY27" fmla="*/ 0 h 1820872"/>
              <a:gd name="connsiteX28" fmla="*/ 5059365 w 5059365"/>
              <a:gd name="connsiteY28" fmla="*/ 0 h 1820872"/>
              <a:gd name="connsiteX29" fmla="*/ 5046028 w 5059365"/>
              <a:gd name="connsiteY29" fmla="*/ 38109 h 1820872"/>
              <a:gd name="connsiteX0" fmla="*/ 0 w 5059365"/>
              <a:gd name="connsiteY0" fmla="*/ 779751 h 1820872"/>
              <a:gd name="connsiteX1" fmla="*/ 109490 w 5059365"/>
              <a:gd name="connsiteY1" fmla="*/ 912623 h 1820872"/>
              <a:gd name="connsiteX2" fmla="*/ 156839 w 5059365"/>
              <a:gd name="connsiteY2" fmla="*/ 1089222 h 1820872"/>
              <a:gd name="connsiteX3" fmla="*/ 234774 w 5059365"/>
              <a:gd name="connsiteY3" fmla="*/ 1266223 h 1820872"/>
              <a:gd name="connsiteX4" fmla="*/ 494856 w 5059365"/>
              <a:gd name="connsiteY4" fmla="*/ 1453957 h 1820872"/>
              <a:gd name="connsiteX5" fmla="*/ 703087 w 5059365"/>
              <a:gd name="connsiteY5" fmla="*/ 1650717 h 1820872"/>
              <a:gd name="connsiteX6" fmla="*/ 851971 w 5059365"/>
              <a:gd name="connsiteY6" fmla="*/ 1728884 h 1820872"/>
              <a:gd name="connsiteX7" fmla="*/ 991467 w 5059365"/>
              <a:gd name="connsiteY7" fmla="*/ 1799678 h 1820872"/>
              <a:gd name="connsiteX8" fmla="*/ 1278503 w 5059365"/>
              <a:gd name="connsiteY8" fmla="*/ 1818472 h 1820872"/>
              <a:gd name="connsiteX9" fmla="*/ 1477107 w 5059365"/>
              <a:gd name="connsiteY9" fmla="*/ 1811836 h 1820872"/>
              <a:gd name="connsiteX10" fmla="*/ 1673439 w 5059365"/>
              <a:gd name="connsiteY10" fmla="*/ 1798564 h 1820872"/>
              <a:gd name="connsiteX11" fmla="*/ 2016543 w 5059365"/>
              <a:gd name="connsiteY11" fmla="*/ 1802973 h 1820872"/>
              <a:gd name="connsiteX12" fmla="*/ 2243583 w 5059365"/>
              <a:gd name="connsiteY12" fmla="*/ 1793002 h 1820872"/>
              <a:gd name="connsiteX13" fmla="*/ 2578854 w 5059365"/>
              <a:gd name="connsiteY13" fmla="*/ 1753156 h 1820872"/>
              <a:gd name="connsiteX14" fmla="*/ 2862717 w 5059365"/>
              <a:gd name="connsiteY14" fmla="*/ 1699823 h 1820872"/>
              <a:gd name="connsiteX15" fmla="*/ 3112801 w 5059365"/>
              <a:gd name="connsiteY15" fmla="*/ 1655873 h 1820872"/>
              <a:gd name="connsiteX16" fmla="*/ 3338376 w 5059365"/>
              <a:gd name="connsiteY16" fmla="*/ 1604807 h 1820872"/>
              <a:gd name="connsiteX17" fmla="*/ 3463764 w 5059365"/>
              <a:gd name="connsiteY17" fmla="*/ 1562246 h 1820872"/>
              <a:gd name="connsiteX18" fmla="*/ 3697118 w 5059365"/>
              <a:gd name="connsiteY18" fmla="*/ 1491764 h 1820872"/>
              <a:gd name="connsiteX19" fmla="*/ 3916930 w 5059365"/>
              <a:gd name="connsiteY19" fmla="*/ 1397556 h 1820872"/>
              <a:gd name="connsiteX20" fmla="*/ 4150644 w 5059365"/>
              <a:gd name="connsiteY20" fmla="*/ 1283886 h 1820872"/>
              <a:gd name="connsiteX21" fmla="*/ 4329877 w 5059365"/>
              <a:gd name="connsiteY21" fmla="*/ 1161072 h 1820872"/>
              <a:gd name="connsiteX22" fmla="*/ 4490126 w 5059365"/>
              <a:gd name="connsiteY22" fmla="*/ 1019978 h 1820872"/>
              <a:gd name="connsiteX23" fmla="*/ 4641568 w 5059365"/>
              <a:gd name="connsiteY23" fmla="*/ 855785 h 1820872"/>
              <a:gd name="connsiteX24" fmla="*/ 4797356 w 5059365"/>
              <a:gd name="connsiteY24" fmla="*/ 595972 h 1820872"/>
              <a:gd name="connsiteX25" fmla="*/ 4930414 w 5059365"/>
              <a:gd name="connsiteY25" fmla="*/ 316522 h 1820872"/>
              <a:gd name="connsiteX26" fmla="*/ 5012473 w 5059365"/>
              <a:gd name="connsiteY26" fmla="*/ 128954 h 1820872"/>
              <a:gd name="connsiteX27" fmla="*/ 5059365 w 5059365"/>
              <a:gd name="connsiteY27" fmla="*/ 0 h 1820872"/>
              <a:gd name="connsiteX28" fmla="*/ 5059365 w 5059365"/>
              <a:gd name="connsiteY28" fmla="*/ 0 h 1820872"/>
              <a:gd name="connsiteX29" fmla="*/ 5046028 w 5059365"/>
              <a:gd name="connsiteY29" fmla="*/ 38109 h 1820872"/>
              <a:gd name="connsiteX0" fmla="*/ 0 w 5059365"/>
              <a:gd name="connsiteY0" fmla="*/ 779751 h 1820872"/>
              <a:gd name="connsiteX1" fmla="*/ 109490 w 5059365"/>
              <a:gd name="connsiteY1" fmla="*/ 912623 h 1820872"/>
              <a:gd name="connsiteX2" fmla="*/ 156839 w 5059365"/>
              <a:gd name="connsiteY2" fmla="*/ 1089222 h 1820872"/>
              <a:gd name="connsiteX3" fmla="*/ 234774 w 5059365"/>
              <a:gd name="connsiteY3" fmla="*/ 1266223 h 1820872"/>
              <a:gd name="connsiteX4" fmla="*/ 494856 w 5059365"/>
              <a:gd name="connsiteY4" fmla="*/ 1453957 h 1820872"/>
              <a:gd name="connsiteX5" fmla="*/ 567617 w 5059365"/>
              <a:gd name="connsiteY5" fmla="*/ 1549705 h 1820872"/>
              <a:gd name="connsiteX6" fmla="*/ 703087 w 5059365"/>
              <a:gd name="connsiteY6" fmla="*/ 1650717 h 1820872"/>
              <a:gd name="connsiteX7" fmla="*/ 851971 w 5059365"/>
              <a:gd name="connsiteY7" fmla="*/ 1728884 h 1820872"/>
              <a:gd name="connsiteX8" fmla="*/ 991467 w 5059365"/>
              <a:gd name="connsiteY8" fmla="*/ 1799678 h 1820872"/>
              <a:gd name="connsiteX9" fmla="*/ 1278503 w 5059365"/>
              <a:gd name="connsiteY9" fmla="*/ 1818472 h 1820872"/>
              <a:gd name="connsiteX10" fmla="*/ 1477107 w 5059365"/>
              <a:gd name="connsiteY10" fmla="*/ 1811836 h 1820872"/>
              <a:gd name="connsiteX11" fmla="*/ 1673439 w 5059365"/>
              <a:gd name="connsiteY11" fmla="*/ 1798564 h 1820872"/>
              <a:gd name="connsiteX12" fmla="*/ 2016543 w 5059365"/>
              <a:gd name="connsiteY12" fmla="*/ 1802973 h 1820872"/>
              <a:gd name="connsiteX13" fmla="*/ 2243583 w 5059365"/>
              <a:gd name="connsiteY13" fmla="*/ 1793002 h 1820872"/>
              <a:gd name="connsiteX14" fmla="*/ 2578854 w 5059365"/>
              <a:gd name="connsiteY14" fmla="*/ 1753156 h 1820872"/>
              <a:gd name="connsiteX15" fmla="*/ 2862717 w 5059365"/>
              <a:gd name="connsiteY15" fmla="*/ 1699823 h 1820872"/>
              <a:gd name="connsiteX16" fmla="*/ 3112801 w 5059365"/>
              <a:gd name="connsiteY16" fmla="*/ 1655873 h 1820872"/>
              <a:gd name="connsiteX17" fmla="*/ 3338376 w 5059365"/>
              <a:gd name="connsiteY17" fmla="*/ 1604807 h 1820872"/>
              <a:gd name="connsiteX18" fmla="*/ 3463764 w 5059365"/>
              <a:gd name="connsiteY18" fmla="*/ 1562246 h 1820872"/>
              <a:gd name="connsiteX19" fmla="*/ 3697118 w 5059365"/>
              <a:gd name="connsiteY19" fmla="*/ 1491764 h 1820872"/>
              <a:gd name="connsiteX20" fmla="*/ 3916930 w 5059365"/>
              <a:gd name="connsiteY20" fmla="*/ 1397556 h 1820872"/>
              <a:gd name="connsiteX21" fmla="*/ 4150644 w 5059365"/>
              <a:gd name="connsiteY21" fmla="*/ 1283886 h 1820872"/>
              <a:gd name="connsiteX22" fmla="*/ 4329877 w 5059365"/>
              <a:gd name="connsiteY22" fmla="*/ 1161072 h 1820872"/>
              <a:gd name="connsiteX23" fmla="*/ 4490126 w 5059365"/>
              <a:gd name="connsiteY23" fmla="*/ 1019978 h 1820872"/>
              <a:gd name="connsiteX24" fmla="*/ 4641568 w 5059365"/>
              <a:gd name="connsiteY24" fmla="*/ 855785 h 1820872"/>
              <a:gd name="connsiteX25" fmla="*/ 4797356 w 5059365"/>
              <a:gd name="connsiteY25" fmla="*/ 595972 h 1820872"/>
              <a:gd name="connsiteX26" fmla="*/ 4930414 w 5059365"/>
              <a:gd name="connsiteY26" fmla="*/ 316522 h 1820872"/>
              <a:gd name="connsiteX27" fmla="*/ 5012473 w 5059365"/>
              <a:gd name="connsiteY27" fmla="*/ 128954 h 1820872"/>
              <a:gd name="connsiteX28" fmla="*/ 5059365 w 5059365"/>
              <a:gd name="connsiteY28" fmla="*/ 0 h 1820872"/>
              <a:gd name="connsiteX29" fmla="*/ 5059365 w 5059365"/>
              <a:gd name="connsiteY29" fmla="*/ 0 h 1820872"/>
              <a:gd name="connsiteX30" fmla="*/ 5046028 w 5059365"/>
              <a:gd name="connsiteY30" fmla="*/ 38109 h 1820872"/>
              <a:gd name="connsiteX0" fmla="*/ 0 w 5059365"/>
              <a:gd name="connsiteY0" fmla="*/ 779751 h 1820872"/>
              <a:gd name="connsiteX1" fmla="*/ 109490 w 5059365"/>
              <a:gd name="connsiteY1" fmla="*/ 912623 h 1820872"/>
              <a:gd name="connsiteX2" fmla="*/ 156839 w 5059365"/>
              <a:gd name="connsiteY2" fmla="*/ 1089222 h 1820872"/>
              <a:gd name="connsiteX3" fmla="*/ 234774 w 5059365"/>
              <a:gd name="connsiteY3" fmla="*/ 1266223 h 1820872"/>
              <a:gd name="connsiteX4" fmla="*/ 494856 w 5059365"/>
              <a:gd name="connsiteY4" fmla="*/ 1453957 h 1820872"/>
              <a:gd name="connsiteX5" fmla="*/ 567617 w 5059365"/>
              <a:gd name="connsiteY5" fmla="*/ 1549705 h 1820872"/>
              <a:gd name="connsiteX6" fmla="*/ 703087 w 5059365"/>
              <a:gd name="connsiteY6" fmla="*/ 1650717 h 1820872"/>
              <a:gd name="connsiteX7" fmla="*/ 851971 w 5059365"/>
              <a:gd name="connsiteY7" fmla="*/ 1728884 h 1820872"/>
              <a:gd name="connsiteX8" fmla="*/ 991467 w 5059365"/>
              <a:gd name="connsiteY8" fmla="*/ 1799678 h 1820872"/>
              <a:gd name="connsiteX9" fmla="*/ 1278503 w 5059365"/>
              <a:gd name="connsiteY9" fmla="*/ 1818472 h 1820872"/>
              <a:gd name="connsiteX10" fmla="*/ 1477107 w 5059365"/>
              <a:gd name="connsiteY10" fmla="*/ 1811836 h 1820872"/>
              <a:gd name="connsiteX11" fmla="*/ 1673439 w 5059365"/>
              <a:gd name="connsiteY11" fmla="*/ 1798564 h 1820872"/>
              <a:gd name="connsiteX12" fmla="*/ 2016543 w 5059365"/>
              <a:gd name="connsiteY12" fmla="*/ 1802973 h 1820872"/>
              <a:gd name="connsiteX13" fmla="*/ 2243583 w 5059365"/>
              <a:gd name="connsiteY13" fmla="*/ 1793002 h 1820872"/>
              <a:gd name="connsiteX14" fmla="*/ 2578854 w 5059365"/>
              <a:gd name="connsiteY14" fmla="*/ 1753156 h 1820872"/>
              <a:gd name="connsiteX15" fmla="*/ 2862717 w 5059365"/>
              <a:gd name="connsiteY15" fmla="*/ 1699823 h 1820872"/>
              <a:gd name="connsiteX16" fmla="*/ 3112801 w 5059365"/>
              <a:gd name="connsiteY16" fmla="*/ 1655873 h 1820872"/>
              <a:gd name="connsiteX17" fmla="*/ 3338376 w 5059365"/>
              <a:gd name="connsiteY17" fmla="*/ 1604807 h 1820872"/>
              <a:gd name="connsiteX18" fmla="*/ 3463764 w 5059365"/>
              <a:gd name="connsiteY18" fmla="*/ 1562246 h 1820872"/>
              <a:gd name="connsiteX19" fmla="*/ 3697118 w 5059365"/>
              <a:gd name="connsiteY19" fmla="*/ 1491764 h 1820872"/>
              <a:gd name="connsiteX20" fmla="*/ 3916930 w 5059365"/>
              <a:gd name="connsiteY20" fmla="*/ 1397556 h 1820872"/>
              <a:gd name="connsiteX21" fmla="*/ 4150644 w 5059365"/>
              <a:gd name="connsiteY21" fmla="*/ 1283886 h 1820872"/>
              <a:gd name="connsiteX22" fmla="*/ 4329877 w 5059365"/>
              <a:gd name="connsiteY22" fmla="*/ 1161072 h 1820872"/>
              <a:gd name="connsiteX23" fmla="*/ 4490126 w 5059365"/>
              <a:gd name="connsiteY23" fmla="*/ 1019978 h 1820872"/>
              <a:gd name="connsiteX24" fmla="*/ 4641568 w 5059365"/>
              <a:gd name="connsiteY24" fmla="*/ 855785 h 1820872"/>
              <a:gd name="connsiteX25" fmla="*/ 4797356 w 5059365"/>
              <a:gd name="connsiteY25" fmla="*/ 595972 h 1820872"/>
              <a:gd name="connsiteX26" fmla="*/ 4930414 w 5059365"/>
              <a:gd name="connsiteY26" fmla="*/ 316522 h 1820872"/>
              <a:gd name="connsiteX27" fmla="*/ 5012473 w 5059365"/>
              <a:gd name="connsiteY27" fmla="*/ 128954 h 1820872"/>
              <a:gd name="connsiteX28" fmla="*/ 5059365 w 5059365"/>
              <a:gd name="connsiteY28" fmla="*/ 0 h 1820872"/>
              <a:gd name="connsiteX29" fmla="*/ 5059365 w 5059365"/>
              <a:gd name="connsiteY29" fmla="*/ 0 h 1820872"/>
              <a:gd name="connsiteX30" fmla="*/ 5046028 w 5059365"/>
              <a:gd name="connsiteY30" fmla="*/ 38109 h 1820872"/>
              <a:gd name="connsiteX0" fmla="*/ 0 w 5059365"/>
              <a:gd name="connsiteY0" fmla="*/ 779751 h 1820872"/>
              <a:gd name="connsiteX1" fmla="*/ 109490 w 5059365"/>
              <a:gd name="connsiteY1" fmla="*/ 912623 h 1820872"/>
              <a:gd name="connsiteX2" fmla="*/ 156839 w 5059365"/>
              <a:gd name="connsiteY2" fmla="*/ 1089222 h 1820872"/>
              <a:gd name="connsiteX3" fmla="*/ 234774 w 5059365"/>
              <a:gd name="connsiteY3" fmla="*/ 1266223 h 1820872"/>
              <a:gd name="connsiteX4" fmla="*/ 378043 w 5059365"/>
              <a:gd name="connsiteY4" fmla="*/ 1380483 h 1820872"/>
              <a:gd name="connsiteX5" fmla="*/ 494856 w 5059365"/>
              <a:gd name="connsiteY5" fmla="*/ 1453957 h 1820872"/>
              <a:gd name="connsiteX6" fmla="*/ 567617 w 5059365"/>
              <a:gd name="connsiteY6" fmla="*/ 1549705 h 1820872"/>
              <a:gd name="connsiteX7" fmla="*/ 703087 w 5059365"/>
              <a:gd name="connsiteY7" fmla="*/ 1650717 h 1820872"/>
              <a:gd name="connsiteX8" fmla="*/ 851971 w 5059365"/>
              <a:gd name="connsiteY8" fmla="*/ 1728884 h 1820872"/>
              <a:gd name="connsiteX9" fmla="*/ 991467 w 5059365"/>
              <a:gd name="connsiteY9" fmla="*/ 1799678 h 1820872"/>
              <a:gd name="connsiteX10" fmla="*/ 1278503 w 5059365"/>
              <a:gd name="connsiteY10" fmla="*/ 1818472 h 1820872"/>
              <a:gd name="connsiteX11" fmla="*/ 1477107 w 5059365"/>
              <a:gd name="connsiteY11" fmla="*/ 1811836 h 1820872"/>
              <a:gd name="connsiteX12" fmla="*/ 1673439 w 5059365"/>
              <a:gd name="connsiteY12" fmla="*/ 1798564 h 1820872"/>
              <a:gd name="connsiteX13" fmla="*/ 2016543 w 5059365"/>
              <a:gd name="connsiteY13" fmla="*/ 1802973 h 1820872"/>
              <a:gd name="connsiteX14" fmla="*/ 2243583 w 5059365"/>
              <a:gd name="connsiteY14" fmla="*/ 1793002 h 1820872"/>
              <a:gd name="connsiteX15" fmla="*/ 2578854 w 5059365"/>
              <a:gd name="connsiteY15" fmla="*/ 1753156 h 1820872"/>
              <a:gd name="connsiteX16" fmla="*/ 2862717 w 5059365"/>
              <a:gd name="connsiteY16" fmla="*/ 1699823 h 1820872"/>
              <a:gd name="connsiteX17" fmla="*/ 3112801 w 5059365"/>
              <a:gd name="connsiteY17" fmla="*/ 1655873 h 1820872"/>
              <a:gd name="connsiteX18" fmla="*/ 3338376 w 5059365"/>
              <a:gd name="connsiteY18" fmla="*/ 1604807 h 1820872"/>
              <a:gd name="connsiteX19" fmla="*/ 3463764 w 5059365"/>
              <a:gd name="connsiteY19" fmla="*/ 1562246 h 1820872"/>
              <a:gd name="connsiteX20" fmla="*/ 3697118 w 5059365"/>
              <a:gd name="connsiteY20" fmla="*/ 1491764 h 1820872"/>
              <a:gd name="connsiteX21" fmla="*/ 3916930 w 5059365"/>
              <a:gd name="connsiteY21" fmla="*/ 1397556 h 1820872"/>
              <a:gd name="connsiteX22" fmla="*/ 4150644 w 5059365"/>
              <a:gd name="connsiteY22" fmla="*/ 1283886 h 1820872"/>
              <a:gd name="connsiteX23" fmla="*/ 4329877 w 5059365"/>
              <a:gd name="connsiteY23" fmla="*/ 1161072 h 1820872"/>
              <a:gd name="connsiteX24" fmla="*/ 4490126 w 5059365"/>
              <a:gd name="connsiteY24" fmla="*/ 1019978 h 1820872"/>
              <a:gd name="connsiteX25" fmla="*/ 4641568 w 5059365"/>
              <a:gd name="connsiteY25" fmla="*/ 855785 h 1820872"/>
              <a:gd name="connsiteX26" fmla="*/ 4797356 w 5059365"/>
              <a:gd name="connsiteY26" fmla="*/ 595972 h 1820872"/>
              <a:gd name="connsiteX27" fmla="*/ 4930414 w 5059365"/>
              <a:gd name="connsiteY27" fmla="*/ 316522 h 1820872"/>
              <a:gd name="connsiteX28" fmla="*/ 5012473 w 5059365"/>
              <a:gd name="connsiteY28" fmla="*/ 128954 h 1820872"/>
              <a:gd name="connsiteX29" fmla="*/ 5059365 w 5059365"/>
              <a:gd name="connsiteY29" fmla="*/ 0 h 1820872"/>
              <a:gd name="connsiteX30" fmla="*/ 5059365 w 5059365"/>
              <a:gd name="connsiteY30" fmla="*/ 0 h 1820872"/>
              <a:gd name="connsiteX31" fmla="*/ 5046028 w 5059365"/>
              <a:gd name="connsiteY31" fmla="*/ 38109 h 1820872"/>
              <a:gd name="connsiteX0" fmla="*/ 0 w 5059365"/>
              <a:gd name="connsiteY0" fmla="*/ 779751 h 1820872"/>
              <a:gd name="connsiteX1" fmla="*/ 109490 w 5059365"/>
              <a:gd name="connsiteY1" fmla="*/ 912623 h 1820872"/>
              <a:gd name="connsiteX2" fmla="*/ 156839 w 5059365"/>
              <a:gd name="connsiteY2" fmla="*/ 1089222 h 1820872"/>
              <a:gd name="connsiteX3" fmla="*/ 234774 w 5059365"/>
              <a:gd name="connsiteY3" fmla="*/ 1266223 h 1820872"/>
              <a:gd name="connsiteX4" fmla="*/ 378043 w 5059365"/>
              <a:gd name="connsiteY4" fmla="*/ 1380483 h 1820872"/>
              <a:gd name="connsiteX5" fmla="*/ 378047 w 5059365"/>
              <a:gd name="connsiteY5" fmla="*/ 1380480 h 1820872"/>
              <a:gd name="connsiteX6" fmla="*/ 494856 w 5059365"/>
              <a:gd name="connsiteY6" fmla="*/ 1453957 h 1820872"/>
              <a:gd name="connsiteX7" fmla="*/ 567617 w 5059365"/>
              <a:gd name="connsiteY7" fmla="*/ 1549705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20872"/>
              <a:gd name="connsiteX1" fmla="*/ 109490 w 5059365"/>
              <a:gd name="connsiteY1" fmla="*/ 912623 h 1820872"/>
              <a:gd name="connsiteX2" fmla="*/ 156839 w 5059365"/>
              <a:gd name="connsiteY2" fmla="*/ 1089222 h 1820872"/>
              <a:gd name="connsiteX3" fmla="*/ 234774 w 5059365"/>
              <a:gd name="connsiteY3" fmla="*/ 1266223 h 1820872"/>
              <a:gd name="connsiteX4" fmla="*/ 378043 w 5059365"/>
              <a:gd name="connsiteY4" fmla="*/ 1380483 h 1820872"/>
              <a:gd name="connsiteX5" fmla="*/ 378047 w 5059365"/>
              <a:gd name="connsiteY5" fmla="*/ 1380480 h 1820872"/>
              <a:gd name="connsiteX6" fmla="*/ 494856 w 5059365"/>
              <a:gd name="connsiteY6" fmla="*/ 1453957 h 1820872"/>
              <a:gd name="connsiteX7" fmla="*/ 567617 w 5059365"/>
              <a:gd name="connsiteY7" fmla="*/ 1549705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20872"/>
              <a:gd name="connsiteX1" fmla="*/ 46297 w 5059365"/>
              <a:gd name="connsiteY1" fmla="*/ 932535 h 1820872"/>
              <a:gd name="connsiteX2" fmla="*/ 156839 w 5059365"/>
              <a:gd name="connsiteY2" fmla="*/ 1089222 h 1820872"/>
              <a:gd name="connsiteX3" fmla="*/ 234774 w 5059365"/>
              <a:gd name="connsiteY3" fmla="*/ 1266223 h 1820872"/>
              <a:gd name="connsiteX4" fmla="*/ 378043 w 5059365"/>
              <a:gd name="connsiteY4" fmla="*/ 1380483 h 1820872"/>
              <a:gd name="connsiteX5" fmla="*/ 378047 w 5059365"/>
              <a:gd name="connsiteY5" fmla="*/ 1380480 h 1820872"/>
              <a:gd name="connsiteX6" fmla="*/ 494856 w 5059365"/>
              <a:gd name="connsiteY6" fmla="*/ 1453957 h 1820872"/>
              <a:gd name="connsiteX7" fmla="*/ 567617 w 5059365"/>
              <a:gd name="connsiteY7" fmla="*/ 1549705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20872"/>
              <a:gd name="connsiteX1" fmla="*/ 46297 w 5059365"/>
              <a:gd name="connsiteY1" fmla="*/ 932535 h 1820872"/>
              <a:gd name="connsiteX2" fmla="*/ 109442 w 5059365"/>
              <a:gd name="connsiteY2" fmla="*/ 1089225 h 1820872"/>
              <a:gd name="connsiteX3" fmla="*/ 234774 w 5059365"/>
              <a:gd name="connsiteY3" fmla="*/ 1266223 h 1820872"/>
              <a:gd name="connsiteX4" fmla="*/ 378043 w 5059365"/>
              <a:gd name="connsiteY4" fmla="*/ 1380483 h 1820872"/>
              <a:gd name="connsiteX5" fmla="*/ 378047 w 5059365"/>
              <a:gd name="connsiteY5" fmla="*/ 1380480 h 1820872"/>
              <a:gd name="connsiteX6" fmla="*/ 494856 w 5059365"/>
              <a:gd name="connsiteY6" fmla="*/ 1453957 h 1820872"/>
              <a:gd name="connsiteX7" fmla="*/ 567617 w 5059365"/>
              <a:gd name="connsiteY7" fmla="*/ 1549705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20872"/>
              <a:gd name="connsiteX1" fmla="*/ 46297 w 5059365"/>
              <a:gd name="connsiteY1" fmla="*/ 932535 h 1820872"/>
              <a:gd name="connsiteX2" fmla="*/ 109442 w 5059365"/>
              <a:gd name="connsiteY2" fmla="*/ 1089225 h 1820872"/>
              <a:gd name="connsiteX3" fmla="*/ 203176 w 5059365"/>
              <a:gd name="connsiteY3" fmla="*/ 1266225 h 1820872"/>
              <a:gd name="connsiteX4" fmla="*/ 378043 w 5059365"/>
              <a:gd name="connsiteY4" fmla="*/ 1380483 h 1820872"/>
              <a:gd name="connsiteX5" fmla="*/ 378047 w 5059365"/>
              <a:gd name="connsiteY5" fmla="*/ 1380480 h 1820872"/>
              <a:gd name="connsiteX6" fmla="*/ 494856 w 5059365"/>
              <a:gd name="connsiteY6" fmla="*/ 1453957 h 1820872"/>
              <a:gd name="connsiteX7" fmla="*/ 567617 w 5059365"/>
              <a:gd name="connsiteY7" fmla="*/ 1549705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20872"/>
              <a:gd name="connsiteX1" fmla="*/ 46297 w 5059365"/>
              <a:gd name="connsiteY1" fmla="*/ 932535 h 1820872"/>
              <a:gd name="connsiteX2" fmla="*/ 109442 w 5059365"/>
              <a:gd name="connsiteY2" fmla="*/ 1089225 h 1820872"/>
              <a:gd name="connsiteX3" fmla="*/ 203176 w 5059365"/>
              <a:gd name="connsiteY3" fmla="*/ 1266225 h 1820872"/>
              <a:gd name="connsiteX4" fmla="*/ 378043 w 5059365"/>
              <a:gd name="connsiteY4" fmla="*/ 1380483 h 1820872"/>
              <a:gd name="connsiteX5" fmla="*/ 314852 w 5059365"/>
              <a:gd name="connsiteY5" fmla="*/ 1400391 h 1820872"/>
              <a:gd name="connsiteX6" fmla="*/ 494856 w 5059365"/>
              <a:gd name="connsiteY6" fmla="*/ 1453957 h 1820872"/>
              <a:gd name="connsiteX7" fmla="*/ 567617 w 5059365"/>
              <a:gd name="connsiteY7" fmla="*/ 1549705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20872"/>
              <a:gd name="connsiteX1" fmla="*/ 46297 w 5059365"/>
              <a:gd name="connsiteY1" fmla="*/ 932535 h 1820872"/>
              <a:gd name="connsiteX2" fmla="*/ 109442 w 5059365"/>
              <a:gd name="connsiteY2" fmla="*/ 1089225 h 1820872"/>
              <a:gd name="connsiteX3" fmla="*/ 187375 w 5059365"/>
              <a:gd name="connsiteY3" fmla="*/ 1236364 h 1820872"/>
              <a:gd name="connsiteX4" fmla="*/ 378043 w 5059365"/>
              <a:gd name="connsiteY4" fmla="*/ 1380483 h 1820872"/>
              <a:gd name="connsiteX5" fmla="*/ 314852 w 5059365"/>
              <a:gd name="connsiteY5" fmla="*/ 1400391 h 1820872"/>
              <a:gd name="connsiteX6" fmla="*/ 494856 w 5059365"/>
              <a:gd name="connsiteY6" fmla="*/ 1453957 h 1820872"/>
              <a:gd name="connsiteX7" fmla="*/ 567617 w 5059365"/>
              <a:gd name="connsiteY7" fmla="*/ 1549705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20872"/>
              <a:gd name="connsiteX1" fmla="*/ 46297 w 5059365"/>
              <a:gd name="connsiteY1" fmla="*/ 932535 h 1820872"/>
              <a:gd name="connsiteX2" fmla="*/ 93639 w 5059365"/>
              <a:gd name="connsiteY2" fmla="*/ 1069318 h 1820872"/>
              <a:gd name="connsiteX3" fmla="*/ 187375 w 5059365"/>
              <a:gd name="connsiteY3" fmla="*/ 1236364 h 1820872"/>
              <a:gd name="connsiteX4" fmla="*/ 378043 w 5059365"/>
              <a:gd name="connsiteY4" fmla="*/ 1380483 h 1820872"/>
              <a:gd name="connsiteX5" fmla="*/ 314852 w 5059365"/>
              <a:gd name="connsiteY5" fmla="*/ 1400391 h 1820872"/>
              <a:gd name="connsiteX6" fmla="*/ 494856 w 5059365"/>
              <a:gd name="connsiteY6" fmla="*/ 1453957 h 1820872"/>
              <a:gd name="connsiteX7" fmla="*/ 567617 w 5059365"/>
              <a:gd name="connsiteY7" fmla="*/ 1549705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20872"/>
              <a:gd name="connsiteX1" fmla="*/ 46297 w 5059365"/>
              <a:gd name="connsiteY1" fmla="*/ 932535 h 1820872"/>
              <a:gd name="connsiteX2" fmla="*/ 93639 w 5059365"/>
              <a:gd name="connsiteY2" fmla="*/ 1069318 h 1820872"/>
              <a:gd name="connsiteX3" fmla="*/ 155776 w 5059365"/>
              <a:gd name="connsiteY3" fmla="*/ 1216458 h 1820872"/>
              <a:gd name="connsiteX4" fmla="*/ 378043 w 5059365"/>
              <a:gd name="connsiteY4" fmla="*/ 1380483 h 1820872"/>
              <a:gd name="connsiteX5" fmla="*/ 314852 w 5059365"/>
              <a:gd name="connsiteY5" fmla="*/ 1400391 h 1820872"/>
              <a:gd name="connsiteX6" fmla="*/ 494856 w 5059365"/>
              <a:gd name="connsiteY6" fmla="*/ 1453957 h 1820872"/>
              <a:gd name="connsiteX7" fmla="*/ 567617 w 5059365"/>
              <a:gd name="connsiteY7" fmla="*/ 1549705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20872"/>
              <a:gd name="connsiteX1" fmla="*/ 46297 w 5059365"/>
              <a:gd name="connsiteY1" fmla="*/ 932535 h 1820872"/>
              <a:gd name="connsiteX2" fmla="*/ 93639 w 5059365"/>
              <a:gd name="connsiteY2" fmla="*/ 1069318 h 1820872"/>
              <a:gd name="connsiteX3" fmla="*/ 155776 w 5059365"/>
              <a:gd name="connsiteY3" fmla="*/ 1216458 h 1820872"/>
              <a:gd name="connsiteX4" fmla="*/ 378043 w 5059365"/>
              <a:gd name="connsiteY4" fmla="*/ 1380483 h 1820872"/>
              <a:gd name="connsiteX5" fmla="*/ 235860 w 5059365"/>
              <a:gd name="connsiteY5" fmla="*/ 1310804 h 1820872"/>
              <a:gd name="connsiteX6" fmla="*/ 494856 w 5059365"/>
              <a:gd name="connsiteY6" fmla="*/ 1453957 h 1820872"/>
              <a:gd name="connsiteX7" fmla="*/ 567617 w 5059365"/>
              <a:gd name="connsiteY7" fmla="*/ 1549705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20872"/>
              <a:gd name="connsiteX1" fmla="*/ 46297 w 5059365"/>
              <a:gd name="connsiteY1" fmla="*/ 932535 h 1820872"/>
              <a:gd name="connsiteX2" fmla="*/ 93639 w 5059365"/>
              <a:gd name="connsiteY2" fmla="*/ 1069318 h 1820872"/>
              <a:gd name="connsiteX3" fmla="*/ 155776 w 5059365"/>
              <a:gd name="connsiteY3" fmla="*/ 1216458 h 1820872"/>
              <a:gd name="connsiteX4" fmla="*/ 378039 w 5059365"/>
              <a:gd name="connsiteY4" fmla="*/ 1420304 h 1820872"/>
              <a:gd name="connsiteX5" fmla="*/ 235860 w 5059365"/>
              <a:gd name="connsiteY5" fmla="*/ 1310804 h 1820872"/>
              <a:gd name="connsiteX6" fmla="*/ 494856 w 5059365"/>
              <a:gd name="connsiteY6" fmla="*/ 1453957 h 1820872"/>
              <a:gd name="connsiteX7" fmla="*/ 567617 w 5059365"/>
              <a:gd name="connsiteY7" fmla="*/ 1549705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20872"/>
              <a:gd name="connsiteX1" fmla="*/ 46297 w 5059365"/>
              <a:gd name="connsiteY1" fmla="*/ 932535 h 1820872"/>
              <a:gd name="connsiteX2" fmla="*/ 93639 w 5059365"/>
              <a:gd name="connsiteY2" fmla="*/ 1069318 h 1820872"/>
              <a:gd name="connsiteX3" fmla="*/ 155776 w 5059365"/>
              <a:gd name="connsiteY3" fmla="*/ 1216458 h 1820872"/>
              <a:gd name="connsiteX4" fmla="*/ 378035 w 5059365"/>
              <a:gd name="connsiteY4" fmla="*/ 1420307 h 1820872"/>
              <a:gd name="connsiteX5" fmla="*/ 235860 w 5059365"/>
              <a:gd name="connsiteY5" fmla="*/ 1310804 h 1820872"/>
              <a:gd name="connsiteX6" fmla="*/ 494856 w 5059365"/>
              <a:gd name="connsiteY6" fmla="*/ 1453957 h 1820872"/>
              <a:gd name="connsiteX7" fmla="*/ 567617 w 5059365"/>
              <a:gd name="connsiteY7" fmla="*/ 1549705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20872"/>
              <a:gd name="connsiteX1" fmla="*/ 46297 w 5059365"/>
              <a:gd name="connsiteY1" fmla="*/ 932535 h 1820872"/>
              <a:gd name="connsiteX2" fmla="*/ 93639 w 5059365"/>
              <a:gd name="connsiteY2" fmla="*/ 1069318 h 1820872"/>
              <a:gd name="connsiteX3" fmla="*/ 155776 w 5059365"/>
              <a:gd name="connsiteY3" fmla="*/ 1216458 h 1820872"/>
              <a:gd name="connsiteX4" fmla="*/ 378035 w 5059365"/>
              <a:gd name="connsiteY4" fmla="*/ 1420307 h 1820872"/>
              <a:gd name="connsiteX5" fmla="*/ 235860 w 5059365"/>
              <a:gd name="connsiteY5" fmla="*/ 1310804 h 1820872"/>
              <a:gd name="connsiteX6" fmla="*/ 479055 w 5059365"/>
              <a:gd name="connsiteY6" fmla="*/ 1483823 h 1820872"/>
              <a:gd name="connsiteX7" fmla="*/ 567617 w 5059365"/>
              <a:gd name="connsiteY7" fmla="*/ 1549705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20872"/>
              <a:gd name="connsiteX1" fmla="*/ 46297 w 5059365"/>
              <a:gd name="connsiteY1" fmla="*/ 932535 h 1820872"/>
              <a:gd name="connsiteX2" fmla="*/ 93639 w 5059365"/>
              <a:gd name="connsiteY2" fmla="*/ 1069318 h 1820872"/>
              <a:gd name="connsiteX3" fmla="*/ 155776 w 5059365"/>
              <a:gd name="connsiteY3" fmla="*/ 1216458 h 1820872"/>
              <a:gd name="connsiteX4" fmla="*/ 378035 w 5059365"/>
              <a:gd name="connsiteY4" fmla="*/ 1420307 h 1820872"/>
              <a:gd name="connsiteX5" fmla="*/ 235860 w 5059365"/>
              <a:gd name="connsiteY5" fmla="*/ 1310804 h 1820872"/>
              <a:gd name="connsiteX6" fmla="*/ 479055 w 5059365"/>
              <a:gd name="connsiteY6" fmla="*/ 1483823 h 1820872"/>
              <a:gd name="connsiteX7" fmla="*/ 567612 w 5059365"/>
              <a:gd name="connsiteY7" fmla="*/ 1569616 h 1820872"/>
              <a:gd name="connsiteX8" fmla="*/ 703087 w 5059365"/>
              <a:gd name="connsiteY8" fmla="*/ 1650717 h 1820872"/>
              <a:gd name="connsiteX9" fmla="*/ 851971 w 5059365"/>
              <a:gd name="connsiteY9" fmla="*/ 1728884 h 1820872"/>
              <a:gd name="connsiteX10" fmla="*/ 991467 w 5059365"/>
              <a:gd name="connsiteY10" fmla="*/ 1799678 h 1820872"/>
              <a:gd name="connsiteX11" fmla="*/ 1278503 w 5059365"/>
              <a:gd name="connsiteY11" fmla="*/ 1818472 h 1820872"/>
              <a:gd name="connsiteX12" fmla="*/ 1477107 w 5059365"/>
              <a:gd name="connsiteY12" fmla="*/ 1811836 h 1820872"/>
              <a:gd name="connsiteX13" fmla="*/ 1673439 w 5059365"/>
              <a:gd name="connsiteY13" fmla="*/ 1798564 h 1820872"/>
              <a:gd name="connsiteX14" fmla="*/ 2016543 w 5059365"/>
              <a:gd name="connsiteY14" fmla="*/ 1802973 h 1820872"/>
              <a:gd name="connsiteX15" fmla="*/ 2243583 w 5059365"/>
              <a:gd name="connsiteY15" fmla="*/ 1793002 h 1820872"/>
              <a:gd name="connsiteX16" fmla="*/ 2578854 w 5059365"/>
              <a:gd name="connsiteY16" fmla="*/ 1753156 h 1820872"/>
              <a:gd name="connsiteX17" fmla="*/ 2862717 w 5059365"/>
              <a:gd name="connsiteY17" fmla="*/ 1699823 h 1820872"/>
              <a:gd name="connsiteX18" fmla="*/ 3112801 w 5059365"/>
              <a:gd name="connsiteY18" fmla="*/ 1655873 h 1820872"/>
              <a:gd name="connsiteX19" fmla="*/ 3338376 w 5059365"/>
              <a:gd name="connsiteY19" fmla="*/ 1604807 h 1820872"/>
              <a:gd name="connsiteX20" fmla="*/ 3463764 w 5059365"/>
              <a:gd name="connsiteY20" fmla="*/ 1562246 h 1820872"/>
              <a:gd name="connsiteX21" fmla="*/ 3697118 w 5059365"/>
              <a:gd name="connsiteY21" fmla="*/ 1491764 h 1820872"/>
              <a:gd name="connsiteX22" fmla="*/ 3916930 w 5059365"/>
              <a:gd name="connsiteY22" fmla="*/ 1397556 h 1820872"/>
              <a:gd name="connsiteX23" fmla="*/ 4150644 w 5059365"/>
              <a:gd name="connsiteY23" fmla="*/ 1283886 h 1820872"/>
              <a:gd name="connsiteX24" fmla="*/ 4329877 w 5059365"/>
              <a:gd name="connsiteY24" fmla="*/ 1161072 h 1820872"/>
              <a:gd name="connsiteX25" fmla="*/ 4490126 w 5059365"/>
              <a:gd name="connsiteY25" fmla="*/ 1019978 h 1820872"/>
              <a:gd name="connsiteX26" fmla="*/ 4641568 w 5059365"/>
              <a:gd name="connsiteY26" fmla="*/ 855785 h 1820872"/>
              <a:gd name="connsiteX27" fmla="*/ 4797356 w 5059365"/>
              <a:gd name="connsiteY27" fmla="*/ 595972 h 1820872"/>
              <a:gd name="connsiteX28" fmla="*/ 4930414 w 5059365"/>
              <a:gd name="connsiteY28" fmla="*/ 316522 h 1820872"/>
              <a:gd name="connsiteX29" fmla="*/ 5012473 w 5059365"/>
              <a:gd name="connsiteY29" fmla="*/ 128954 h 1820872"/>
              <a:gd name="connsiteX30" fmla="*/ 5059365 w 5059365"/>
              <a:gd name="connsiteY30" fmla="*/ 0 h 1820872"/>
              <a:gd name="connsiteX31" fmla="*/ 5059365 w 5059365"/>
              <a:gd name="connsiteY31" fmla="*/ 0 h 1820872"/>
              <a:gd name="connsiteX32" fmla="*/ 5046028 w 5059365"/>
              <a:gd name="connsiteY32" fmla="*/ 38109 h 1820872"/>
              <a:gd name="connsiteX0" fmla="*/ 0 w 5059365"/>
              <a:gd name="connsiteY0" fmla="*/ 779751 h 1818913"/>
              <a:gd name="connsiteX1" fmla="*/ 46297 w 5059365"/>
              <a:gd name="connsiteY1" fmla="*/ 932535 h 1818913"/>
              <a:gd name="connsiteX2" fmla="*/ 93639 w 5059365"/>
              <a:gd name="connsiteY2" fmla="*/ 1069318 h 1818913"/>
              <a:gd name="connsiteX3" fmla="*/ 155776 w 5059365"/>
              <a:gd name="connsiteY3" fmla="*/ 1216458 h 1818913"/>
              <a:gd name="connsiteX4" fmla="*/ 378035 w 5059365"/>
              <a:gd name="connsiteY4" fmla="*/ 1420307 h 1818913"/>
              <a:gd name="connsiteX5" fmla="*/ 235860 w 5059365"/>
              <a:gd name="connsiteY5" fmla="*/ 1310804 h 1818913"/>
              <a:gd name="connsiteX6" fmla="*/ 479055 w 5059365"/>
              <a:gd name="connsiteY6" fmla="*/ 1483823 h 1818913"/>
              <a:gd name="connsiteX7" fmla="*/ 567612 w 5059365"/>
              <a:gd name="connsiteY7" fmla="*/ 1569616 h 1818913"/>
              <a:gd name="connsiteX8" fmla="*/ 703087 w 5059365"/>
              <a:gd name="connsiteY8" fmla="*/ 1650717 h 1818913"/>
              <a:gd name="connsiteX9" fmla="*/ 851967 w 5059365"/>
              <a:gd name="connsiteY9" fmla="*/ 1728886 h 1818913"/>
              <a:gd name="connsiteX10" fmla="*/ 991467 w 5059365"/>
              <a:gd name="connsiteY10" fmla="*/ 1799678 h 1818913"/>
              <a:gd name="connsiteX11" fmla="*/ 1278503 w 5059365"/>
              <a:gd name="connsiteY11" fmla="*/ 1818472 h 1818913"/>
              <a:gd name="connsiteX12" fmla="*/ 1477107 w 5059365"/>
              <a:gd name="connsiteY12" fmla="*/ 1811836 h 1818913"/>
              <a:gd name="connsiteX13" fmla="*/ 1673439 w 5059365"/>
              <a:gd name="connsiteY13" fmla="*/ 1798564 h 1818913"/>
              <a:gd name="connsiteX14" fmla="*/ 2016543 w 5059365"/>
              <a:gd name="connsiteY14" fmla="*/ 1802973 h 1818913"/>
              <a:gd name="connsiteX15" fmla="*/ 2243583 w 5059365"/>
              <a:gd name="connsiteY15" fmla="*/ 1793002 h 1818913"/>
              <a:gd name="connsiteX16" fmla="*/ 2578854 w 5059365"/>
              <a:gd name="connsiteY16" fmla="*/ 1753156 h 1818913"/>
              <a:gd name="connsiteX17" fmla="*/ 2862717 w 5059365"/>
              <a:gd name="connsiteY17" fmla="*/ 1699823 h 1818913"/>
              <a:gd name="connsiteX18" fmla="*/ 3112801 w 5059365"/>
              <a:gd name="connsiteY18" fmla="*/ 1655873 h 1818913"/>
              <a:gd name="connsiteX19" fmla="*/ 3338376 w 5059365"/>
              <a:gd name="connsiteY19" fmla="*/ 1604807 h 1818913"/>
              <a:gd name="connsiteX20" fmla="*/ 3463764 w 5059365"/>
              <a:gd name="connsiteY20" fmla="*/ 1562246 h 1818913"/>
              <a:gd name="connsiteX21" fmla="*/ 3697118 w 5059365"/>
              <a:gd name="connsiteY21" fmla="*/ 1491764 h 1818913"/>
              <a:gd name="connsiteX22" fmla="*/ 3916930 w 5059365"/>
              <a:gd name="connsiteY22" fmla="*/ 1397556 h 1818913"/>
              <a:gd name="connsiteX23" fmla="*/ 4150644 w 5059365"/>
              <a:gd name="connsiteY23" fmla="*/ 1283886 h 1818913"/>
              <a:gd name="connsiteX24" fmla="*/ 4329877 w 5059365"/>
              <a:gd name="connsiteY24" fmla="*/ 1161072 h 1818913"/>
              <a:gd name="connsiteX25" fmla="*/ 4490126 w 5059365"/>
              <a:gd name="connsiteY25" fmla="*/ 1019978 h 1818913"/>
              <a:gd name="connsiteX26" fmla="*/ 4641568 w 5059365"/>
              <a:gd name="connsiteY26" fmla="*/ 855785 h 1818913"/>
              <a:gd name="connsiteX27" fmla="*/ 4797356 w 5059365"/>
              <a:gd name="connsiteY27" fmla="*/ 595972 h 1818913"/>
              <a:gd name="connsiteX28" fmla="*/ 4930414 w 5059365"/>
              <a:gd name="connsiteY28" fmla="*/ 316522 h 1818913"/>
              <a:gd name="connsiteX29" fmla="*/ 5012473 w 5059365"/>
              <a:gd name="connsiteY29" fmla="*/ 128954 h 1818913"/>
              <a:gd name="connsiteX30" fmla="*/ 5059365 w 5059365"/>
              <a:gd name="connsiteY30" fmla="*/ 0 h 1818913"/>
              <a:gd name="connsiteX31" fmla="*/ 5059365 w 5059365"/>
              <a:gd name="connsiteY31" fmla="*/ 0 h 1818913"/>
              <a:gd name="connsiteX32" fmla="*/ 5046028 w 5059365"/>
              <a:gd name="connsiteY32" fmla="*/ 38109 h 1818913"/>
              <a:gd name="connsiteX0" fmla="*/ 0 w 5059365"/>
              <a:gd name="connsiteY0" fmla="*/ 779751 h 1820715"/>
              <a:gd name="connsiteX1" fmla="*/ 46297 w 5059365"/>
              <a:gd name="connsiteY1" fmla="*/ 932535 h 1820715"/>
              <a:gd name="connsiteX2" fmla="*/ 93639 w 5059365"/>
              <a:gd name="connsiteY2" fmla="*/ 1069318 h 1820715"/>
              <a:gd name="connsiteX3" fmla="*/ 155776 w 5059365"/>
              <a:gd name="connsiteY3" fmla="*/ 1216458 h 1820715"/>
              <a:gd name="connsiteX4" fmla="*/ 378035 w 5059365"/>
              <a:gd name="connsiteY4" fmla="*/ 1420307 h 1820715"/>
              <a:gd name="connsiteX5" fmla="*/ 235860 w 5059365"/>
              <a:gd name="connsiteY5" fmla="*/ 1310804 h 1820715"/>
              <a:gd name="connsiteX6" fmla="*/ 479055 w 5059365"/>
              <a:gd name="connsiteY6" fmla="*/ 1483823 h 1820715"/>
              <a:gd name="connsiteX7" fmla="*/ 567612 w 5059365"/>
              <a:gd name="connsiteY7" fmla="*/ 1569616 h 1820715"/>
              <a:gd name="connsiteX8" fmla="*/ 703087 w 5059365"/>
              <a:gd name="connsiteY8" fmla="*/ 1650717 h 1820715"/>
              <a:gd name="connsiteX9" fmla="*/ 851967 w 5059365"/>
              <a:gd name="connsiteY9" fmla="*/ 1728886 h 1820715"/>
              <a:gd name="connsiteX10" fmla="*/ 1023058 w 5059365"/>
              <a:gd name="connsiteY10" fmla="*/ 1769817 h 1820715"/>
              <a:gd name="connsiteX11" fmla="*/ 1278503 w 5059365"/>
              <a:gd name="connsiteY11" fmla="*/ 1818472 h 1820715"/>
              <a:gd name="connsiteX12" fmla="*/ 1477107 w 5059365"/>
              <a:gd name="connsiteY12" fmla="*/ 1811836 h 1820715"/>
              <a:gd name="connsiteX13" fmla="*/ 1673439 w 5059365"/>
              <a:gd name="connsiteY13" fmla="*/ 1798564 h 1820715"/>
              <a:gd name="connsiteX14" fmla="*/ 2016543 w 5059365"/>
              <a:gd name="connsiteY14" fmla="*/ 1802973 h 1820715"/>
              <a:gd name="connsiteX15" fmla="*/ 2243583 w 5059365"/>
              <a:gd name="connsiteY15" fmla="*/ 1793002 h 1820715"/>
              <a:gd name="connsiteX16" fmla="*/ 2578854 w 5059365"/>
              <a:gd name="connsiteY16" fmla="*/ 1753156 h 1820715"/>
              <a:gd name="connsiteX17" fmla="*/ 2862717 w 5059365"/>
              <a:gd name="connsiteY17" fmla="*/ 1699823 h 1820715"/>
              <a:gd name="connsiteX18" fmla="*/ 3112801 w 5059365"/>
              <a:gd name="connsiteY18" fmla="*/ 1655873 h 1820715"/>
              <a:gd name="connsiteX19" fmla="*/ 3338376 w 5059365"/>
              <a:gd name="connsiteY19" fmla="*/ 1604807 h 1820715"/>
              <a:gd name="connsiteX20" fmla="*/ 3463764 w 5059365"/>
              <a:gd name="connsiteY20" fmla="*/ 1562246 h 1820715"/>
              <a:gd name="connsiteX21" fmla="*/ 3697118 w 5059365"/>
              <a:gd name="connsiteY21" fmla="*/ 1491764 h 1820715"/>
              <a:gd name="connsiteX22" fmla="*/ 3916930 w 5059365"/>
              <a:gd name="connsiteY22" fmla="*/ 1397556 h 1820715"/>
              <a:gd name="connsiteX23" fmla="*/ 4150644 w 5059365"/>
              <a:gd name="connsiteY23" fmla="*/ 1283886 h 1820715"/>
              <a:gd name="connsiteX24" fmla="*/ 4329877 w 5059365"/>
              <a:gd name="connsiteY24" fmla="*/ 1161072 h 1820715"/>
              <a:gd name="connsiteX25" fmla="*/ 4490126 w 5059365"/>
              <a:gd name="connsiteY25" fmla="*/ 1019978 h 1820715"/>
              <a:gd name="connsiteX26" fmla="*/ 4641568 w 5059365"/>
              <a:gd name="connsiteY26" fmla="*/ 855785 h 1820715"/>
              <a:gd name="connsiteX27" fmla="*/ 4797356 w 5059365"/>
              <a:gd name="connsiteY27" fmla="*/ 595972 h 1820715"/>
              <a:gd name="connsiteX28" fmla="*/ 4930414 w 5059365"/>
              <a:gd name="connsiteY28" fmla="*/ 316522 h 1820715"/>
              <a:gd name="connsiteX29" fmla="*/ 5012473 w 5059365"/>
              <a:gd name="connsiteY29" fmla="*/ 128954 h 1820715"/>
              <a:gd name="connsiteX30" fmla="*/ 5059365 w 5059365"/>
              <a:gd name="connsiteY30" fmla="*/ 0 h 1820715"/>
              <a:gd name="connsiteX31" fmla="*/ 5059365 w 5059365"/>
              <a:gd name="connsiteY31" fmla="*/ 0 h 1820715"/>
              <a:gd name="connsiteX32" fmla="*/ 5046028 w 5059365"/>
              <a:gd name="connsiteY32" fmla="*/ 38109 h 1820715"/>
              <a:gd name="connsiteX0" fmla="*/ 0 w 5059365"/>
              <a:gd name="connsiteY0" fmla="*/ 779751 h 1828521"/>
              <a:gd name="connsiteX1" fmla="*/ 46297 w 5059365"/>
              <a:gd name="connsiteY1" fmla="*/ 932535 h 1828521"/>
              <a:gd name="connsiteX2" fmla="*/ 93639 w 5059365"/>
              <a:gd name="connsiteY2" fmla="*/ 1069318 h 1828521"/>
              <a:gd name="connsiteX3" fmla="*/ 155776 w 5059365"/>
              <a:gd name="connsiteY3" fmla="*/ 1216458 h 1828521"/>
              <a:gd name="connsiteX4" fmla="*/ 378035 w 5059365"/>
              <a:gd name="connsiteY4" fmla="*/ 1420307 h 1828521"/>
              <a:gd name="connsiteX5" fmla="*/ 235860 w 5059365"/>
              <a:gd name="connsiteY5" fmla="*/ 1310804 h 1828521"/>
              <a:gd name="connsiteX6" fmla="*/ 479055 w 5059365"/>
              <a:gd name="connsiteY6" fmla="*/ 1483823 h 1828521"/>
              <a:gd name="connsiteX7" fmla="*/ 567612 w 5059365"/>
              <a:gd name="connsiteY7" fmla="*/ 1569616 h 1828521"/>
              <a:gd name="connsiteX8" fmla="*/ 703087 w 5059365"/>
              <a:gd name="connsiteY8" fmla="*/ 1650717 h 1828521"/>
              <a:gd name="connsiteX9" fmla="*/ 851967 w 5059365"/>
              <a:gd name="connsiteY9" fmla="*/ 1728886 h 1828521"/>
              <a:gd name="connsiteX10" fmla="*/ 1023058 w 5059365"/>
              <a:gd name="connsiteY10" fmla="*/ 1769817 h 1828521"/>
              <a:gd name="connsiteX11" fmla="*/ 1278503 w 5059365"/>
              <a:gd name="connsiteY11" fmla="*/ 1818472 h 1828521"/>
              <a:gd name="connsiteX12" fmla="*/ 1477107 w 5059365"/>
              <a:gd name="connsiteY12" fmla="*/ 1811836 h 1828521"/>
              <a:gd name="connsiteX13" fmla="*/ 1641845 w 5059365"/>
              <a:gd name="connsiteY13" fmla="*/ 1828428 h 1828521"/>
              <a:gd name="connsiteX14" fmla="*/ 2016543 w 5059365"/>
              <a:gd name="connsiteY14" fmla="*/ 1802973 h 1828521"/>
              <a:gd name="connsiteX15" fmla="*/ 2243583 w 5059365"/>
              <a:gd name="connsiteY15" fmla="*/ 1793002 h 1828521"/>
              <a:gd name="connsiteX16" fmla="*/ 2578854 w 5059365"/>
              <a:gd name="connsiteY16" fmla="*/ 1753156 h 1828521"/>
              <a:gd name="connsiteX17" fmla="*/ 2862717 w 5059365"/>
              <a:gd name="connsiteY17" fmla="*/ 1699823 h 1828521"/>
              <a:gd name="connsiteX18" fmla="*/ 3112801 w 5059365"/>
              <a:gd name="connsiteY18" fmla="*/ 1655873 h 1828521"/>
              <a:gd name="connsiteX19" fmla="*/ 3338376 w 5059365"/>
              <a:gd name="connsiteY19" fmla="*/ 1604807 h 1828521"/>
              <a:gd name="connsiteX20" fmla="*/ 3463764 w 5059365"/>
              <a:gd name="connsiteY20" fmla="*/ 1562246 h 1828521"/>
              <a:gd name="connsiteX21" fmla="*/ 3697118 w 5059365"/>
              <a:gd name="connsiteY21" fmla="*/ 1491764 h 1828521"/>
              <a:gd name="connsiteX22" fmla="*/ 3916930 w 5059365"/>
              <a:gd name="connsiteY22" fmla="*/ 1397556 h 1828521"/>
              <a:gd name="connsiteX23" fmla="*/ 4150644 w 5059365"/>
              <a:gd name="connsiteY23" fmla="*/ 1283886 h 1828521"/>
              <a:gd name="connsiteX24" fmla="*/ 4329877 w 5059365"/>
              <a:gd name="connsiteY24" fmla="*/ 1161072 h 1828521"/>
              <a:gd name="connsiteX25" fmla="*/ 4490126 w 5059365"/>
              <a:gd name="connsiteY25" fmla="*/ 1019978 h 1828521"/>
              <a:gd name="connsiteX26" fmla="*/ 4641568 w 5059365"/>
              <a:gd name="connsiteY26" fmla="*/ 855785 h 1828521"/>
              <a:gd name="connsiteX27" fmla="*/ 4797356 w 5059365"/>
              <a:gd name="connsiteY27" fmla="*/ 595972 h 1828521"/>
              <a:gd name="connsiteX28" fmla="*/ 4930414 w 5059365"/>
              <a:gd name="connsiteY28" fmla="*/ 316522 h 1828521"/>
              <a:gd name="connsiteX29" fmla="*/ 5012473 w 5059365"/>
              <a:gd name="connsiteY29" fmla="*/ 128954 h 1828521"/>
              <a:gd name="connsiteX30" fmla="*/ 5059365 w 5059365"/>
              <a:gd name="connsiteY30" fmla="*/ 0 h 1828521"/>
              <a:gd name="connsiteX31" fmla="*/ 5059365 w 5059365"/>
              <a:gd name="connsiteY31" fmla="*/ 0 h 1828521"/>
              <a:gd name="connsiteX32" fmla="*/ 5046028 w 5059365"/>
              <a:gd name="connsiteY32" fmla="*/ 38109 h 1828521"/>
              <a:gd name="connsiteX0" fmla="*/ 0 w 5059365"/>
              <a:gd name="connsiteY0" fmla="*/ 779751 h 1828521"/>
              <a:gd name="connsiteX1" fmla="*/ 46297 w 5059365"/>
              <a:gd name="connsiteY1" fmla="*/ 932535 h 1828521"/>
              <a:gd name="connsiteX2" fmla="*/ 93639 w 5059365"/>
              <a:gd name="connsiteY2" fmla="*/ 1069318 h 1828521"/>
              <a:gd name="connsiteX3" fmla="*/ 155776 w 5059365"/>
              <a:gd name="connsiteY3" fmla="*/ 1216458 h 1828521"/>
              <a:gd name="connsiteX4" fmla="*/ 378035 w 5059365"/>
              <a:gd name="connsiteY4" fmla="*/ 1420307 h 1828521"/>
              <a:gd name="connsiteX5" fmla="*/ 235860 w 5059365"/>
              <a:gd name="connsiteY5" fmla="*/ 1310804 h 1828521"/>
              <a:gd name="connsiteX6" fmla="*/ 479055 w 5059365"/>
              <a:gd name="connsiteY6" fmla="*/ 1483823 h 1828521"/>
              <a:gd name="connsiteX7" fmla="*/ 567612 w 5059365"/>
              <a:gd name="connsiteY7" fmla="*/ 1569616 h 1828521"/>
              <a:gd name="connsiteX8" fmla="*/ 703087 w 5059365"/>
              <a:gd name="connsiteY8" fmla="*/ 1650717 h 1828521"/>
              <a:gd name="connsiteX9" fmla="*/ 851967 w 5059365"/>
              <a:gd name="connsiteY9" fmla="*/ 1728886 h 1828521"/>
              <a:gd name="connsiteX10" fmla="*/ 1023058 w 5059365"/>
              <a:gd name="connsiteY10" fmla="*/ 1769817 h 1828521"/>
              <a:gd name="connsiteX11" fmla="*/ 1278503 w 5059365"/>
              <a:gd name="connsiteY11" fmla="*/ 1818472 h 1828521"/>
              <a:gd name="connsiteX12" fmla="*/ 1477107 w 5059365"/>
              <a:gd name="connsiteY12" fmla="*/ 1811836 h 1828521"/>
              <a:gd name="connsiteX13" fmla="*/ 1720832 w 5059365"/>
              <a:gd name="connsiteY13" fmla="*/ 1828428 h 1828521"/>
              <a:gd name="connsiteX14" fmla="*/ 2016543 w 5059365"/>
              <a:gd name="connsiteY14" fmla="*/ 1802973 h 1828521"/>
              <a:gd name="connsiteX15" fmla="*/ 2243583 w 5059365"/>
              <a:gd name="connsiteY15" fmla="*/ 1793002 h 1828521"/>
              <a:gd name="connsiteX16" fmla="*/ 2578854 w 5059365"/>
              <a:gd name="connsiteY16" fmla="*/ 1753156 h 1828521"/>
              <a:gd name="connsiteX17" fmla="*/ 2862717 w 5059365"/>
              <a:gd name="connsiteY17" fmla="*/ 1699823 h 1828521"/>
              <a:gd name="connsiteX18" fmla="*/ 3112801 w 5059365"/>
              <a:gd name="connsiteY18" fmla="*/ 1655873 h 1828521"/>
              <a:gd name="connsiteX19" fmla="*/ 3338376 w 5059365"/>
              <a:gd name="connsiteY19" fmla="*/ 1604807 h 1828521"/>
              <a:gd name="connsiteX20" fmla="*/ 3463764 w 5059365"/>
              <a:gd name="connsiteY20" fmla="*/ 1562246 h 1828521"/>
              <a:gd name="connsiteX21" fmla="*/ 3697118 w 5059365"/>
              <a:gd name="connsiteY21" fmla="*/ 1491764 h 1828521"/>
              <a:gd name="connsiteX22" fmla="*/ 3916930 w 5059365"/>
              <a:gd name="connsiteY22" fmla="*/ 1397556 h 1828521"/>
              <a:gd name="connsiteX23" fmla="*/ 4150644 w 5059365"/>
              <a:gd name="connsiteY23" fmla="*/ 1283886 h 1828521"/>
              <a:gd name="connsiteX24" fmla="*/ 4329877 w 5059365"/>
              <a:gd name="connsiteY24" fmla="*/ 1161072 h 1828521"/>
              <a:gd name="connsiteX25" fmla="*/ 4490126 w 5059365"/>
              <a:gd name="connsiteY25" fmla="*/ 1019978 h 1828521"/>
              <a:gd name="connsiteX26" fmla="*/ 4641568 w 5059365"/>
              <a:gd name="connsiteY26" fmla="*/ 855785 h 1828521"/>
              <a:gd name="connsiteX27" fmla="*/ 4797356 w 5059365"/>
              <a:gd name="connsiteY27" fmla="*/ 595972 h 1828521"/>
              <a:gd name="connsiteX28" fmla="*/ 4930414 w 5059365"/>
              <a:gd name="connsiteY28" fmla="*/ 316522 h 1828521"/>
              <a:gd name="connsiteX29" fmla="*/ 5012473 w 5059365"/>
              <a:gd name="connsiteY29" fmla="*/ 128954 h 1828521"/>
              <a:gd name="connsiteX30" fmla="*/ 5059365 w 5059365"/>
              <a:gd name="connsiteY30" fmla="*/ 0 h 1828521"/>
              <a:gd name="connsiteX31" fmla="*/ 5059365 w 5059365"/>
              <a:gd name="connsiteY31" fmla="*/ 0 h 1828521"/>
              <a:gd name="connsiteX32" fmla="*/ 5046028 w 5059365"/>
              <a:gd name="connsiteY32" fmla="*/ 38109 h 1828521"/>
              <a:gd name="connsiteX0" fmla="*/ 0 w 5059365"/>
              <a:gd name="connsiteY0" fmla="*/ 779751 h 1831744"/>
              <a:gd name="connsiteX1" fmla="*/ 46297 w 5059365"/>
              <a:gd name="connsiteY1" fmla="*/ 932535 h 1831744"/>
              <a:gd name="connsiteX2" fmla="*/ 93639 w 5059365"/>
              <a:gd name="connsiteY2" fmla="*/ 1069318 h 1831744"/>
              <a:gd name="connsiteX3" fmla="*/ 155776 w 5059365"/>
              <a:gd name="connsiteY3" fmla="*/ 1216458 h 1831744"/>
              <a:gd name="connsiteX4" fmla="*/ 378035 w 5059365"/>
              <a:gd name="connsiteY4" fmla="*/ 1420307 h 1831744"/>
              <a:gd name="connsiteX5" fmla="*/ 235860 w 5059365"/>
              <a:gd name="connsiteY5" fmla="*/ 1310804 h 1831744"/>
              <a:gd name="connsiteX6" fmla="*/ 479055 w 5059365"/>
              <a:gd name="connsiteY6" fmla="*/ 1483823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2016543 w 5059365"/>
              <a:gd name="connsiteY14" fmla="*/ 1802973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30414 w 5059365"/>
              <a:gd name="connsiteY28" fmla="*/ 316522 h 1831744"/>
              <a:gd name="connsiteX29" fmla="*/ 5012473 w 5059365"/>
              <a:gd name="connsiteY29" fmla="*/ 128954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46028 w 5059365"/>
              <a:gd name="connsiteY32" fmla="*/ 38109 h 1831744"/>
              <a:gd name="connsiteX0" fmla="*/ 0 w 5059365"/>
              <a:gd name="connsiteY0" fmla="*/ 779751 h 1831744"/>
              <a:gd name="connsiteX1" fmla="*/ 46297 w 5059365"/>
              <a:gd name="connsiteY1" fmla="*/ 932535 h 1831744"/>
              <a:gd name="connsiteX2" fmla="*/ 93639 w 5059365"/>
              <a:gd name="connsiteY2" fmla="*/ 1069318 h 1831744"/>
              <a:gd name="connsiteX3" fmla="*/ 155776 w 5059365"/>
              <a:gd name="connsiteY3" fmla="*/ 1216458 h 1831744"/>
              <a:gd name="connsiteX4" fmla="*/ 378035 w 5059365"/>
              <a:gd name="connsiteY4" fmla="*/ 1420307 h 1831744"/>
              <a:gd name="connsiteX5" fmla="*/ 235860 w 5059365"/>
              <a:gd name="connsiteY5" fmla="*/ 1310804 h 1831744"/>
              <a:gd name="connsiteX6" fmla="*/ 479055 w 5059365"/>
              <a:gd name="connsiteY6" fmla="*/ 1483823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30414 w 5059365"/>
              <a:gd name="connsiteY28" fmla="*/ 316522 h 1831744"/>
              <a:gd name="connsiteX29" fmla="*/ 5012473 w 5059365"/>
              <a:gd name="connsiteY29" fmla="*/ 128954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46028 w 5059365"/>
              <a:gd name="connsiteY32" fmla="*/ 38109 h 1831744"/>
              <a:gd name="connsiteX0" fmla="*/ 0 w 5059365"/>
              <a:gd name="connsiteY0" fmla="*/ 779751 h 1831744"/>
              <a:gd name="connsiteX1" fmla="*/ 46297 w 5059365"/>
              <a:gd name="connsiteY1" fmla="*/ 932535 h 1831744"/>
              <a:gd name="connsiteX2" fmla="*/ 93639 w 5059365"/>
              <a:gd name="connsiteY2" fmla="*/ 1069318 h 1831744"/>
              <a:gd name="connsiteX3" fmla="*/ 139980 w 5059365"/>
              <a:gd name="connsiteY3" fmla="*/ 1196549 h 1831744"/>
              <a:gd name="connsiteX4" fmla="*/ 378035 w 5059365"/>
              <a:gd name="connsiteY4" fmla="*/ 1420307 h 1831744"/>
              <a:gd name="connsiteX5" fmla="*/ 235860 w 5059365"/>
              <a:gd name="connsiteY5" fmla="*/ 1310804 h 1831744"/>
              <a:gd name="connsiteX6" fmla="*/ 479055 w 5059365"/>
              <a:gd name="connsiteY6" fmla="*/ 1483823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30414 w 5059365"/>
              <a:gd name="connsiteY28" fmla="*/ 316522 h 1831744"/>
              <a:gd name="connsiteX29" fmla="*/ 5012473 w 5059365"/>
              <a:gd name="connsiteY29" fmla="*/ 128954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46028 w 5059365"/>
              <a:gd name="connsiteY32" fmla="*/ 38109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93639 w 5059365"/>
              <a:gd name="connsiteY2" fmla="*/ 1069318 h 1831744"/>
              <a:gd name="connsiteX3" fmla="*/ 139980 w 5059365"/>
              <a:gd name="connsiteY3" fmla="*/ 1196549 h 1831744"/>
              <a:gd name="connsiteX4" fmla="*/ 378035 w 5059365"/>
              <a:gd name="connsiteY4" fmla="*/ 1420307 h 1831744"/>
              <a:gd name="connsiteX5" fmla="*/ 235860 w 5059365"/>
              <a:gd name="connsiteY5" fmla="*/ 1310804 h 1831744"/>
              <a:gd name="connsiteX6" fmla="*/ 479055 w 5059365"/>
              <a:gd name="connsiteY6" fmla="*/ 1483823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30414 w 5059365"/>
              <a:gd name="connsiteY28" fmla="*/ 316522 h 1831744"/>
              <a:gd name="connsiteX29" fmla="*/ 5012473 w 5059365"/>
              <a:gd name="connsiteY29" fmla="*/ 128954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46028 w 5059365"/>
              <a:gd name="connsiteY32" fmla="*/ 38109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7840 w 5059365"/>
              <a:gd name="connsiteY2" fmla="*/ 1069318 h 1831744"/>
              <a:gd name="connsiteX3" fmla="*/ 139980 w 5059365"/>
              <a:gd name="connsiteY3" fmla="*/ 1196549 h 1831744"/>
              <a:gd name="connsiteX4" fmla="*/ 378035 w 5059365"/>
              <a:gd name="connsiteY4" fmla="*/ 1420307 h 1831744"/>
              <a:gd name="connsiteX5" fmla="*/ 235860 w 5059365"/>
              <a:gd name="connsiteY5" fmla="*/ 1310804 h 1831744"/>
              <a:gd name="connsiteX6" fmla="*/ 479055 w 5059365"/>
              <a:gd name="connsiteY6" fmla="*/ 1483823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30414 w 5059365"/>
              <a:gd name="connsiteY28" fmla="*/ 316522 h 1831744"/>
              <a:gd name="connsiteX29" fmla="*/ 5012473 w 5059365"/>
              <a:gd name="connsiteY29" fmla="*/ 128954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46028 w 5059365"/>
              <a:gd name="connsiteY32" fmla="*/ 38109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7840 w 5059365"/>
              <a:gd name="connsiteY2" fmla="*/ 1069318 h 1831744"/>
              <a:gd name="connsiteX3" fmla="*/ 139980 w 5059365"/>
              <a:gd name="connsiteY3" fmla="*/ 1196549 h 1831744"/>
              <a:gd name="connsiteX4" fmla="*/ 346439 w 5059365"/>
              <a:gd name="connsiteY4" fmla="*/ 1420307 h 1831744"/>
              <a:gd name="connsiteX5" fmla="*/ 235860 w 5059365"/>
              <a:gd name="connsiteY5" fmla="*/ 1310804 h 1831744"/>
              <a:gd name="connsiteX6" fmla="*/ 479055 w 5059365"/>
              <a:gd name="connsiteY6" fmla="*/ 1483823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30414 w 5059365"/>
              <a:gd name="connsiteY28" fmla="*/ 316522 h 1831744"/>
              <a:gd name="connsiteX29" fmla="*/ 5012473 w 5059365"/>
              <a:gd name="connsiteY29" fmla="*/ 128954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46028 w 5059365"/>
              <a:gd name="connsiteY32" fmla="*/ 38109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7840 w 5059365"/>
              <a:gd name="connsiteY2" fmla="*/ 1069318 h 1831744"/>
              <a:gd name="connsiteX3" fmla="*/ 139980 w 5059365"/>
              <a:gd name="connsiteY3" fmla="*/ 1196549 h 1831744"/>
              <a:gd name="connsiteX4" fmla="*/ 346439 w 5059365"/>
              <a:gd name="connsiteY4" fmla="*/ 1420307 h 1831744"/>
              <a:gd name="connsiteX5" fmla="*/ 235860 w 5059365"/>
              <a:gd name="connsiteY5" fmla="*/ 1310804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30414 w 5059365"/>
              <a:gd name="connsiteY28" fmla="*/ 316522 h 1831744"/>
              <a:gd name="connsiteX29" fmla="*/ 5012473 w 5059365"/>
              <a:gd name="connsiteY29" fmla="*/ 128954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46028 w 5059365"/>
              <a:gd name="connsiteY32" fmla="*/ 38109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7840 w 5059365"/>
              <a:gd name="connsiteY2" fmla="*/ 1069318 h 1831744"/>
              <a:gd name="connsiteX3" fmla="*/ 139980 w 5059365"/>
              <a:gd name="connsiteY3" fmla="*/ 1196549 h 1831744"/>
              <a:gd name="connsiteX4" fmla="*/ 346439 w 5059365"/>
              <a:gd name="connsiteY4" fmla="*/ 1420307 h 1831744"/>
              <a:gd name="connsiteX5" fmla="*/ 235860 w 5059365"/>
              <a:gd name="connsiteY5" fmla="*/ 1310804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30414 w 5059365"/>
              <a:gd name="connsiteY28" fmla="*/ 316522 h 1831744"/>
              <a:gd name="connsiteX29" fmla="*/ 4996675 w 5059365"/>
              <a:gd name="connsiteY29" fmla="*/ 178726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46028 w 5059365"/>
              <a:gd name="connsiteY32" fmla="*/ 38109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7840 w 5059365"/>
              <a:gd name="connsiteY2" fmla="*/ 1069318 h 1831744"/>
              <a:gd name="connsiteX3" fmla="*/ 139980 w 5059365"/>
              <a:gd name="connsiteY3" fmla="*/ 1196549 h 1831744"/>
              <a:gd name="connsiteX4" fmla="*/ 346439 w 5059365"/>
              <a:gd name="connsiteY4" fmla="*/ 1420307 h 1831744"/>
              <a:gd name="connsiteX5" fmla="*/ 235860 w 5059365"/>
              <a:gd name="connsiteY5" fmla="*/ 1310804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30414 w 5059365"/>
              <a:gd name="connsiteY28" fmla="*/ 316522 h 1831744"/>
              <a:gd name="connsiteX29" fmla="*/ 4996675 w 5059365"/>
              <a:gd name="connsiteY29" fmla="*/ 178726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7840 w 5059365"/>
              <a:gd name="connsiteY2" fmla="*/ 1069318 h 1831744"/>
              <a:gd name="connsiteX3" fmla="*/ 139980 w 5059365"/>
              <a:gd name="connsiteY3" fmla="*/ 1196549 h 1831744"/>
              <a:gd name="connsiteX4" fmla="*/ 346439 w 5059365"/>
              <a:gd name="connsiteY4" fmla="*/ 1420307 h 1831744"/>
              <a:gd name="connsiteX5" fmla="*/ 235860 w 5059365"/>
              <a:gd name="connsiteY5" fmla="*/ 1310804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96675 w 5059365"/>
              <a:gd name="connsiteY29" fmla="*/ 178726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7840 w 5059365"/>
              <a:gd name="connsiteY2" fmla="*/ 1069318 h 1831744"/>
              <a:gd name="connsiteX3" fmla="*/ 139980 w 5059365"/>
              <a:gd name="connsiteY3" fmla="*/ 1196549 h 1831744"/>
              <a:gd name="connsiteX4" fmla="*/ 346439 w 5059365"/>
              <a:gd name="connsiteY4" fmla="*/ 1420307 h 1831744"/>
              <a:gd name="connsiteX5" fmla="*/ 235860 w 5059365"/>
              <a:gd name="connsiteY5" fmla="*/ 1310804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7840 w 5059365"/>
              <a:gd name="connsiteY2" fmla="*/ 1069318 h 1831744"/>
              <a:gd name="connsiteX3" fmla="*/ 132247 w 5059365"/>
              <a:gd name="connsiteY3" fmla="*/ 1203860 h 1831744"/>
              <a:gd name="connsiteX4" fmla="*/ 346439 w 5059365"/>
              <a:gd name="connsiteY4" fmla="*/ 1420307 h 1831744"/>
              <a:gd name="connsiteX5" fmla="*/ 235860 w 5059365"/>
              <a:gd name="connsiteY5" fmla="*/ 1310804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7840 w 5059365"/>
              <a:gd name="connsiteY2" fmla="*/ 1069318 h 1831744"/>
              <a:gd name="connsiteX3" fmla="*/ 132247 w 5059365"/>
              <a:gd name="connsiteY3" fmla="*/ 1203860 h 1831744"/>
              <a:gd name="connsiteX4" fmla="*/ 346439 w 5059365"/>
              <a:gd name="connsiteY4" fmla="*/ 1420307 h 1831744"/>
              <a:gd name="connsiteX5" fmla="*/ 235860 w 5059365"/>
              <a:gd name="connsiteY5" fmla="*/ 1310804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03860 h 1831744"/>
              <a:gd name="connsiteX4" fmla="*/ 346439 w 5059365"/>
              <a:gd name="connsiteY4" fmla="*/ 1420307 h 1831744"/>
              <a:gd name="connsiteX5" fmla="*/ 235860 w 5059365"/>
              <a:gd name="connsiteY5" fmla="*/ 1310804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346439 w 5059365"/>
              <a:gd name="connsiteY4" fmla="*/ 1420307 h 1831744"/>
              <a:gd name="connsiteX5" fmla="*/ 235860 w 5059365"/>
              <a:gd name="connsiteY5" fmla="*/ 1310804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346439 w 5059365"/>
              <a:gd name="connsiteY4" fmla="*/ 1420307 h 1831744"/>
              <a:gd name="connsiteX5" fmla="*/ 239726 w 5059365"/>
              <a:gd name="connsiteY5" fmla="*/ 1322988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0156 w 5059365"/>
              <a:gd name="connsiteY4" fmla="*/ 1271665 h 1831744"/>
              <a:gd name="connsiteX5" fmla="*/ 239726 w 5059365"/>
              <a:gd name="connsiteY5" fmla="*/ 1322988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0156 w 5059365"/>
              <a:gd name="connsiteY4" fmla="*/ 1271665 h 1831744"/>
              <a:gd name="connsiteX5" fmla="*/ 293866 w 5059365"/>
              <a:gd name="connsiteY5" fmla="*/ 1376597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4022 w 5059365"/>
              <a:gd name="connsiteY4" fmla="*/ 1286285 h 1831744"/>
              <a:gd name="connsiteX5" fmla="*/ 293866 w 5059365"/>
              <a:gd name="connsiteY5" fmla="*/ 1376597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4022 w 5059365"/>
              <a:gd name="connsiteY4" fmla="*/ 1286285 h 1831744"/>
              <a:gd name="connsiteX5" fmla="*/ 293866 w 5059365"/>
              <a:gd name="connsiteY5" fmla="*/ 1376597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3866 w 5059365"/>
              <a:gd name="connsiteY5" fmla="*/ 1376597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1967 w 5059365"/>
              <a:gd name="connsiteY9" fmla="*/ 1728886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47460 w 5059365"/>
              <a:gd name="connsiteY6" fmla="*/ 1493777 h 1831744"/>
              <a:gd name="connsiteX7" fmla="*/ 567612 w 5059365"/>
              <a:gd name="connsiteY7" fmla="*/ 1569616 h 1831744"/>
              <a:gd name="connsiteX8" fmla="*/ 703087 w 5059365"/>
              <a:gd name="connsiteY8" fmla="*/ 1650717 h 1831744"/>
              <a:gd name="connsiteX9" fmla="*/ 855833 w 5059365"/>
              <a:gd name="connsiteY9" fmla="*/ 1724012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47460 w 5059365"/>
              <a:gd name="connsiteY6" fmla="*/ 1493777 h 1831744"/>
              <a:gd name="connsiteX7" fmla="*/ 563745 w 5059365"/>
              <a:gd name="connsiteY7" fmla="*/ 1574490 h 1831744"/>
              <a:gd name="connsiteX8" fmla="*/ 703087 w 5059365"/>
              <a:gd name="connsiteY8" fmla="*/ 1650717 h 1831744"/>
              <a:gd name="connsiteX9" fmla="*/ 855833 w 5059365"/>
              <a:gd name="connsiteY9" fmla="*/ 1724012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43592 w 5059365"/>
              <a:gd name="connsiteY6" fmla="*/ 1493777 h 1831744"/>
              <a:gd name="connsiteX7" fmla="*/ 563745 w 5059365"/>
              <a:gd name="connsiteY7" fmla="*/ 1574490 h 1831744"/>
              <a:gd name="connsiteX8" fmla="*/ 703087 w 5059365"/>
              <a:gd name="connsiteY8" fmla="*/ 1650717 h 1831744"/>
              <a:gd name="connsiteX9" fmla="*/ 855833 w 5059365"/>
              <a:gd name="connsiteY9" fmla="*/ 1724012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39725 w 5059365"/>
              <a:gd name="connsiteY6" fmla="*/ 1493777 h 1831744"/>
              <a:gd name="connsiteX7" fmla="*/ 563745 w 5059365"/>
              <a:gd name="connsiteY7" fmla="*/ 1574490 h 1831744"/>
              <a:gd name="connsiteX8" fmla="*/ 703087 w 5059365"/>
              <a:gd name="connsiteY8" fmla="*/ 1650717 h 1831744"/>
              <a:gd name="connsiteX9" fmla="*/ 855833 w 5059365"/>
              <a:gd name="connsiteY9" fmla="*/ 1724012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31992 w 5059365"/>
              <a:gd name="connsiteY6" fmla="*/ 1498650 h 1831744"/>
              <a:gd name="connsiteX7" fmla="*/ 563745 w 5059365"/>
              <a:gd name="connsiteY7" fmla="*/ 1574490 h 1831744"/>
              <a:gd name="connsiteX8" fmla="*/ 703087 w 5059365"/>
              <a:gd name="connsiteY8" fmla="*/ 1650717 h 1831744"/>
              <a:gd name="connsiteX9" fmla="*/ 855833 w 5059365"/>
              <a:gd name="connsiteY9" fmla="*/ 1724012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39725 w 5059365"/>
              <a:gd name="connsiteY6" fmla="*/ 1496214 h 1831744"/>
              <a:gd name="connsiteX7" fmla="*/ 563745 w 5059365"/>
              <a:gd name="connsiteY7" fmla="*/ 1574490 h 1831744"/>
              <a:gd name="connsiteX8" fmla="*/ 703087 w 5059365"/>
              <a:gd name="connsiteY8" fmla="*/ 1650717 h 1831744"/>
              <a:gd name="connsiteX9" fmla="*/ 855833 w 5059365"/>
              <a:gd name="connsiteY9" fmla="*/ 1724012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39725 w 5059365"/>
              <a:gd name="connsiteY6" fmla="*/ 1496214 h 1831744"/>
              <a:gd name="connsiteX7" fmla="*/ 563745 w 5059365"/>
              <a:gd name="connsiteY7" fmla="*/ 1574490 h 1831744"/>
              <a:gd name="connsiteX8" fmla="*/ 703087 w 5059365"/>
              <a:gd name="connsiteY8" fmla="*/ 1650717 h 1831744"/>
              <a:gd name="connsiteX9" fmla="*/ 855833 w 5059365"/>
              <a:gd name="connsiteY9" fmla="*/ 1716702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22881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39725 w 5059365"/>
              <a:gd name="connsiteY6" fmla="*/ 1496214 h 1831744"/>
              <a:gd name="connsiteX7" fmla="*/ 563745 w 5059365"/>
              <a:gd name="connsiteY7" fmla="*/ 1574490 h 1831744"/>
              <a:gd name="connsiteX8" fmla="*/ 703087 w 5059365"/>
              <a:gd name="connsiteY8" fmla="*/ 1650717 h 1831744"/>
              <a:gd name="connsiteX9" fmla="*/ 855833 w 5059365"/>
              <a:gd name="connsiteY9" fmla="*/ 1716702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18008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63764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39725 w 5059365"/>
              <a:gd name="connsiteY6" fmla="*/ 1496214 h 1831744"/>
              <a:gd name="connsiteX7" fmla="*/ 563745 w 5059365"/>
              <a:gd name="connsiteY7" fmla="*/ 1574490 h 1831744"/>
              <a:gd name="connsiteX8" fmla="*/ 703087 w 5059365"/>
              <a:gd name="connsiteY8" fmla="*/ 1650717 h 1831744"/>
              <a:gd name="connsiteX9" fmla="*/ 855833 w 5059365"/>
              <a:gd name="connsiteY9" fmla="*/ 1716702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18008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38376 w 5059365"/>
              <a:gd name="connsiteY19" fmla="*/ 1604807 h 1831744"/>
              <a:gd name="connsiteX20" fmla="*/ 3479233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39725 w 5059365"/>
              <a:gd name="connsiteY6" fmla="*/ 1496214 h 1831744"/>
              <a:gd name="connsiteX7" fmla="*/ 563745 w 5059365"/>
              <a:gd name="connsiteY7" fmla="*/ 1574490 h 1831744"/>
              <a:gd name="connsiteX8" fmla="*/ 703087 w 5059365"/>
              <a:gd name="connsiteY8" fmla="*/ 1650717 h 1831744"/>
              <a:gd name="connsiteX9" fmla="*/ 855833 w 5059365"/>
              <a:gd name="connsiteY9" fmla="*/ 1716702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18008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699823 h 1831744"/>
              <a:gd name="connsiteX18" fmla="*/ 3112801 w 5059365"/>
              <a:gd name="connsiteY18" fmla="*/ 1655873 h 1831744"/>
              <a:gd name="connsiteX19" fmla="*/ 3326776 w 5059365"/>
              <a:gd name="connsiteY19" fmla="*/ 1602371 h 1831744"/>
              <a:gd name="connsiteX20" fmla="*/ 3479233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39725 w 5059365"/>
              <a:gd name="connsiteY6" fmla="*/ 1496214 h 1831744"/>
              <a:gd name="connsiteX7" fmla="*/ 563745 w 5059365"/>
              <a:gd name="connsiteY7" fmla="*/ 1574490 h 1831744"/>
              <a:gd name="connsiteX8" fmla="*/ 703087 w 5059365"/>
              <a:gd name="connsiteY8" fmla="*/ 1650717 h 1831744"/>
              <a:gd name="connsiteX9" fmla="*/ 855833 w 5059365"/>
              <a:gd name="connsiteY9" fmla="*/ 1716702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18008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704697 h 1831744"/>
              <a:gd name="connsiteX18" fmla="*/ 3112801 w 5059365"/>
              <a:gd name="connsiteY18" fmla="*/ 1655873 h 1831744"/>
              <a:gd name="connsiteX19" fmla="*/ 3326776 w 5059365"/>
              <a:gd name="connsiteY19" fmla="*/ 1602371 h 1831744"/>
              <a:gd name="connsiteX20" fmla="*/ 3479233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397556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39725 w 5059365"/>
              <a:gd name="connsiteY6" fmla="*/ 1496214 h 1831744"/>
              <a:gd name="connsiteX7" fmla="*/ 563745 w 5059365"/>
              <a:gd name="connsiteY7" fmla="*/ 1574490 h 1831744"/>
              <a:gd name="connsiteX8" fmla="*/ 703087 w 5059365"/>
              <a:gd name="connsiteY8" fmla="*/ 1650717 h 1831744"/>
              <a:gd name="connsiteX9" fmla="*/ 855833 w 5059365"/>
              <a:gd name="connsiteY9" fmla="*/ 1716702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18008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704697 h 1831744"/>
              <a:gd name="connsiteX18" fmla="*/ 3112801 w 5059365"/>
              <a:gd name="connsiteY18" fmla="*/ 1655873 h 1831744"/>
              <a:gd name="connsiteX19" fmla="*/ 3326776 w 5059365"/>
              <a:gd name="connsiteY19" fmla="*/ 1602371 h 1831744"/>
              <a:gd name="connsiteX20" fmla="*/ 3479233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402429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797356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0 w 5059365"/>
              <a:gd name="connsiteY0" fmla="*/ 779751 h 1831744"/>
              <a:gd name="connsiteX1" fmla="*/ 30498 w 5059365"/>
              <a:gd name="connsiteY1" fmla="*/ 912627 h 1831744"/>
              <a:gd name="connsiteX2" fmla="*/ 70107 w 5059365"/>
              <a:gd name="connsiteY2" fmla="*/ 1066882 h 1831744"/>
              <a:gd name="connsiteX3" fmla="*/ 132247 w 5059365"/>
              <a:gd name="connsiteY3" fmla="*/ 1211170 h 1831744"/>
              <a:gd name="connsiteX4" fmla="*/ 187891 w 5059365"/>
              <a:gd name="connsiteY4" fmla="*/ 1283849 h 1831744"/>
              <a:gd name="connsiteX5" fmla="*/ 290000 w 5059365"/>
              <a:gd name="connsiteY5" fmla="*/ 1381471 h 1831744"/>
              <a:gd name="connsiteX6" fmla="*/ 439725 w 5059365"/>
              <a:gd name="connsiteY6" fmla="*/ 1496214 h 1831744"/>
              <a:gd name="connsiteX7" fmla="*/ 563745 w 5059365"/>
              <a:gd name="connsiteY7" fmla="*/ 1574490 h 1831744"/>
              <a:gd name="connsiteX8" fmla="*/ 703087 w 5059365"/>
              <a:gd name="connsiteY8" fmla="*/ 1650717 h 1831744"/>
              <a:gd name="connsiteX9" fmla="*/ 855833 w 5059365"/>
              <a:gd name="connsiteY9" fmla="*/ 1716702 h 1831744"/>
              <a:gd name="connsiteX10" fmla="*/ 1023058 w 5059365"/>
              <a:gd name="connsiteY10" fmla="*/ 1769817 h 1831744"/>
              <a:gd name="connsiteX11" fmla="*/ 1278503 w 5059365"/>
              <a:gd name="connsiteY11" fmla="*/ 1818472 h 1831744"/>
              <a:gd name="connsiteX12" fmla="*/ 1477107 w 5059365"/>
              <a:gd name="connsiteY12" fmla="*/ 1831744 h 1831744"/>
              <a:gd name="connsiteX13" fmla="*/ 1720832 w 5059365"/>
              <a:gd name="connsiteY13" fmla="*/ 1828428 h 1831744"/>
              <a:gd name="connsiteX14" fmla="*/ 1984949 w 5059365"/>
              <a:gd name="connsiteY14" fmla="*/ 1818008 h 1831744"/>
              <a:gd name="connsiteX15" fmla="*/ 2243583 w 5059365"/>
              <a:gd name="connsiteY15" fmla="*/ 1793002 h 1831744"/>
              <a:gd name="connsiteX16" fmla="*/ 2578854 w 5059365"/>
              <a:gd name="connsiteY16" fmla="*/ 1753156 h 1831744"/>
              <a:gd name="connsiteX17" fmla="*/ 2862717 w 5059365"/>
              <a:gd name="connsiteY17" fmla="*/ 1704697 h 1831744"/>
              <a:gd name="connsiteX18" fmla="*/ 3112801 w 5059365"/>
              <a:gd name="connsiteY18" fmla="*/ 1655873 h 1831744"/>
              <a:gd name="connsiteX19" fmla="*/ 3326776 w 5059365"/>
              <a:gd name="connsiteY19" fmla="*/ 1602371 h 1831744"/>
              <a:gd name="connsiteX20" fmla="*/ 3479233 w 5059365"/>
              <a:gd name="connsiteY20" fmla="*/ 1562246 h 1831744"/>
              <a:gd name="connsiteX21" fmla="*/ 3697118 w 5059365"/>
              <a:gd name="connsiteY21" fmla="*/ 1491764 h 1831744"/>
              <a:gd name="connsiteX22" fmla="*/ 3916930 w 5059365"/>
              <a:gd name="connsiteY22" fmla="*/ 1402429 h 1831744"/>
              <a:gd name="connsiteX23" fmla="*/ 4150644 w 5059365"/>
              <a:gd name="connsiteY23" fmla="*/ 1283886 h 1831744"/>
              <a:gd name="connsiteX24" fmla="*/ 4329877 w 5059365"/>
              <a:gd name="connsiteY24" fmla="*/ 1161072 h 1831744"/>
              <a:gd name="connsiteX25" fmla="*/ 4490126 w 5059365"/>
              <a:gd name="connsiteY25" fmla="*/ 1019978 h 1831744"/>
              <a:gd name="connsiteX26" fmla="*/ 4641568 w 5059365"/>
              <a:gd name="connsiteY26" fmla="*/ 855785 h 1831744"/>
              <a:gd name="connsiteX27" fmla="*/ 4801223 w 5059365"/>
              <a:gd name="connsiteY27" fmla="*/ 595972 h 1831744"/>
              <a:gd name="connsiteX28" fmla="*/ 4914619 w 5059365"/>
              <a:gd name="connsiteY28" fmla="*/ 356339 h 1831744"/>
              <a:gd name="connsiteX29" fmla="*/ 4980877 w 5059365"/>
              <a:gd name="connsiteY29" fmla="*/ 218543 h 1831744"/>
              <a:gd name="connsiteX30" fmla="*/ 5059365 w 5059365"/>
              <a:gd name="connsiteY30" fmla="*/ 0 h 1831744"/>
              <a:gd name="connsiteX31" fmla="*/ 5059365 w 5059365"/>
              <a:gd name="connsiteY31" fmla="*/ 0 h 1831744"/>
              <a:gd name="connsiteX32" fmla="*/ 5030233 w 5059365"/>
              <a:gd name="connsiteY32" fmla="*/ 97835 h 1831744"/>
              <a:gd name="connsiteX0" fmla="*/ -1 w 5120892"/>
              <a:gd name="connsiteY0" fmla="*/ 0 h 2063572"/>
              <a:gd name="connsiteX1" fmla="*/ 92025 w 5120892"/>
              <a:gd name="connsiteY1" fmla="*/ 1144455 h 2063572"/>
              <a:gd name="connsiteX2" fmla="*/ 131634 w 5120892"/>
              <a:gd name="connsiteY2" fmla="*/ 1298710 h 2063572"/>
              <a:gd name="connsiteX3" fmla="*/ 193774 w 5120892"/>
              <a:gd name="connsiteY3" fmla="*/ 1442998 h 2063572"/>
              <a:gd name="connsiteX4" fmla="*/ 249418 w 5120892"/>
              <a:gd name="connsiteY4" fmla="*/ 1515677 h 2063572"/>
              <a:gd name="connsiteX5" fmla="*/ 351527 w 5120892"/>
              <a:gd name="connsiteY5" fmla="*/ 1613299 h 2063572"/>
              <a:gd name="connsiteX6" fmla="*/ 501252 w 5120892"/>
              <a:gd name="connsiteY6" fmla="*/ 1728042 h 2063572"/>
              <a:gd name="connsiteX7" fmla="*/ 625272 w 5120892"/>
              <a:gd name="connsiteY7" fmla="*/ 1806318 h 2063572"/>
              <a:gd name="connsiteX8" fmla="*/ 764614 w 5120892"/>
              <a:gd name="connsiteY8" fmla="*/ 1882545 h 2063572"/>
              <a:gd name="connsiteX9" fmla="*/ 917360 w 5120892"/>
              <a:gd name="connsiteY9" fmla="*/ 1948530 h 2063572"/>
              <a:gd name="connsiteX10" fmla="*/ 1084585 w 5120892"/>
              <a:gd name="connsiteY10" fmla="*/ 2001645 h 2063572"/>
              <a:gd name="connsiteX11" fmla="*/ 1340030 w 5120892"/>
              <a:gd name="connsiteY11" fmla="*/ 2050300 h 2063572"/>
              <a:gd name="connsiteX12" fmla="*/ 1538634 w 5120892"/>
              <a:gd name="connsiteY12" fmla="*/ 2063572 h 2063572"/>
              <a:gd name="connsiteX13" fmla="*/ 1782359 w 5120892"/>
              <a:gd name="connsiteY13" fmla="*/ 2060256 h 2063572"/>
              <a:gd name="connsiteX14" fmla="*/ 2046476 w 5120892"/>
              <a:gd name="connsiteY14" fmla="*/ 2049836 h 2063572"/>
              <a:gd name="connsiteX15" fmla="*/ 2305110 w 5120892"/>
              <a:gd name="connsiteY15" fmla="*/ 2024830 h 2063572"/>
              <a:gd name="connsiteX16" fmla="*/ 2640381 w 5120892"/>
              <a:gd name="connsiteY16" fmla="*/ 1984984 h 2063572"/>
              <a:gd name="connsiteX17" fmla="*/ 2924244 w 5120892"/>
              <a:gd name="connsiteY17" fmla="*/ 1936525 h 2063572"/>
              <a:gd name="connsiteX18" fmla="*/ 3174328 w 5120892"/>
              <a:gd name="connsiteY18" fmla="*/ 1887701 h 2063572"/>
              <a:gd name="connsiteX19" fmla="*/ 3388303 w 5120892"/>
              <a:gd name="connsiteY19" fmla="*/ 1834199 h 2063572"/>
              <a:gd name="connsiteX20" fmla="*/ 3540760 w 5120892"/>
              <a:gd name="connsiteY20" fmla="*/ 1794074 h 2063572"/>
              <a:gd name="connsiteX21" fmla="*/ 3758645 w 5120892"/>
              <a:gd name="connsiteY21" fmla="*/ 1723592 h 2063572"/>
              <a:gd name="connsiteX22" fmla="*/ 3978457 w 5120892"/>
              <a:gd name="connsiteY22" fmla="*/ 1634257 h 2063572"/>
              <a:gd name="connsiteX23" fmla="*/ 4212171 w 5120892"/>
              <a:gd name="connsiteY23" fmla="*/ 1515714 h 2063572"/>
              <a:gd name="connsiteX24" fmla="*/ 4391404 w 5120892"/>
              <a:gd name="connsiteY24" fmla="*/ 1392900 h 2063572"/>
              <a:gd name="connsiteX25" fmla="*/ 4551653 w 5120892"/>
              <a:gd name="connsiteY25" fmla="*/ 1251806 h 2063572"/>
              <a:gd name="connsiteX26" fmla="*/ 4703095 w 5120892"/>
              <a:gd name="connsiteY26" fmla="*/ 1087613 h 2063572"/>
              <a:gd name="connsiteX27" fmla="*/ 4862750 w 5120892"/>
              <a:gd name="connsiteY27" fmla="*/ 827800 h 2063572"/>
              <a:gd name="connsiteX28" fmla="*/ 4976146 w 5120892"/>
              <a:gd name="connsiteY28" fmla="*/ 588167 h 2063572"/>
              <a:gd name="connsiteX29" fmla="*/ 5042404 w 5120892"/>
              <a:gd name="connsiteY29" fmla="*/ 450371 h 2063572"/>
              <a:gd name="connsiteX30" fmla="*/ 5120892 w 5120892"/>
              <a:gd name="connsiteY30" fmla="*/ 231828 h 2063572"/>
              <a:gd name="connsiteX31" fmla="*/ 5120892 w 5120892"/>
              <a:gd name="connsiteY31" fmla="*/ 231828 h 2063572"/>
              <a:gd name="connsiteX32" fmla="*/ 5091760 w 5120892"/>
              <a:gd name="connsiteY32" fmla="*/ 329663 h 2063572"/>
              <a:gd name="connsiteX0" fmla="*/ 1 w 5120894"/>
              <a:gd name="connsiteY0" fmla="*/ 0 h 2063572"/>
              <a:gd name="connsiteX1" fmla="*/ 30494 w 5120894"/>
              <a:gd name="connsiteY1" fmla="*/ 474283 h 2063572"/>
              <a:gd name="connsiteX2" fmla="*/ 131636 w 5120894"/>
              <a:gd name="connsiteY2" fmla="*/ 1298710 h 2063572"/>
              <a:gd name="connsiteX3" fmla="*/ 193776 w 5120894"/>
              <a:gd name="connsiteY3" fmla="*/ 1442998 h 2063572"/>
              <a:gd name="connsiteX4" fmla="*/ 249420 w 5120894"/>
              <a:gd name="connsiteY4" fmla="*/ 1515677 h 2063572"/>
              <a:gd name="connsiteX5" fmla="*/ 351529 w 5120894"/>
              <a:gd name="connsiteY5" fmla="*/ 1613299 h 2063572"/>
              <a:gd name="connsiteX6" fmla="*/ 501254 w 5120894"/>
              <a:gd name="connsiteY6" fmla="*/ 1728042 h 2063572"/>
              <a:gd name="connsiteX7" fmla="*/ 625274 w 5120894"/>
              <a:gd name="connsiteY7" fmla="*/ 1806318 h 2063572"/>
              <a:gd name="connsiteX8" fmla="*/ 764616 w 5120894"/>
              <a:gd name="connsiteY8" fmla="*/ 1882545 h 2063572"/>
              <a:gd name="connsiteX9" fmla="*/ 917362 w 5120894"/>
              <a:gd name="connsiteY9" fmla="*/ 1948530 h 2063572"/>
              <a:gd name="connsiteX10" fmla="*/ 1084587 w 5120894"/>
              <a:gd name="connsiteY10" fmla="*/ 2001645 h 2063572"/>
              <a:gd name="connsiteX11" fmla="*/ 1340032 w 5120894"/>
              <a:gd name="connsiteY11" fmla="*/ 2050300 h 2063572"/>
              <a:gd name="connsiteX12" fmla="*/ 1538636 w 5120894"/>
              <a:gd name="connsiteY12" fmla="*/ 2063572 h 2063572"/>
              <a:gd name="connsiteX13" fmla="*/ 1782361 w 5120894"/>
              <a:gd name="connsiteY13" fmla="*/ 2060256 h 2063572"/>
              <a:gd name="connsiteX14" fmla="*/ 2046478 w 5120894"/>
              <a:gd name="connsiteY14" fmla="*/ 2049836 h 2063572"/>
              <a:gd name="connsiteX15" fmla="*/ 2305112 w 5120894"/>
              <a:gd name="connsiteY15" fmla="*/ 2024830 h 2063572"/>
              <a:gd name="connsiteX16" fmla="*/ 2640383 w 5120894"/>
              <a:gd name="connsiteY16" fmla="*/ 1984984 h 2063572"/>
              <a:gd name="connsiteX17" fmla="*/ 2924246 w 5120894"/>
              <a:gd name="connsiteY17" fmla="*/ 1936525 h 2063572"/>
              <a:gd name="connsiteX18" fmla="*/ 3174330 w 5120894"/>
              <a:gd name="connsiteY18" fmla="*/ 1887701 h 2063572"/>
              <a:gd name="connsiteX19" fmla="*/ 3388305 w 5120894"/>
              <a:gd name="connsiteY19" fmla="*/ 1834199 h 2063572"/>
              <a:gd name="connsiteX20" fmla="*/ 3540762 w 5120894"/>
              <a:gd name="connsiteY20" fmla="*/ 1794074 h 2063572"/>
              <a:gd name="connsiteX21" fmla="*/ 3758647 w 5120894"/>
              <a:gd name="connsiteY21" fmla="*/ 1723592 h 2063572"/>
              <a:gd name="connsiteX22" fmla="*/ 3978459 w 5120894"/>
              <a:gd name="connsiteY22" fmla="*/ 1634257 h 2063572"/>
              <a:gd name="connsiteX23" fmla="*/ 4212173 w 5120894"/>
              <a:gd name="connsiteY23" fmla="*/ 1515714 h 2063572"/>
              <a:gd name="connsiteX24" fmla="*/ 4391406 w 5120894"/>
              <a:gd name="connsiteY24" fmla="*/ 1392900 h 2063572"/>
              <a:gd name="connsiteX25" fmla="*/ 4551655 w 5120894"/>
              <a:gd name="connsiteY25" fmla="*/ 1251806 h 2063572"/>
              <a:gd name="connsiteX26" fmla="*/ 4703097 w 5120894"/>
              <a:gd name="connsiteY26" fmla="*/ 1087613 h 2063572"/>
              <a:gd name="connsiteX27" fmla="*/ 4862752 w 5120894"/>
              <a:gd name="connsiteY27" fmla="*/ 827800 h 2063572"/>
              <a:gd name="connsiteX28" fmla="*/ 4976148 w 5120894"/>
              <a:gd name="connsiteY28" fmla="*/ 588167 h 2063572"/>
              <a:gd name="connsiteX29" fmla="*/ 5042406 w 5120894"/>
              <a:gd name="connsiteY29" fmla="*/ 450371 h 2063572"/>
              <a:gd name="connsiteX30" fmla="*/ 5120894 w 5120894"/>
              <a:gd name="connsiteY30" fmla="*/ 231828 h 2063572"/>
              <a:gd name="connsiteX31" fmla="*/ 5120894 w 5120894"/>
              <a:gd name="connsiteY31" fmla="*/ 231828 h 2063572"/>
              <a:gd name="connsiteX32" fmla="*/ 5091762 w 5120894"/>
              <a:gd name="connsiteY32" fmla="*/ 329663 h 2063572"/>
              <a:gd name="connsiteX0" fmla="*/ -1 w 5120892"/>
              <a:gd name="connsiteY0" fmla="*/ 0 h 2063572"/>
              <a:gd name="connsiteX1" fmla="*/ 30492 w 5120892"/>
              <a:gd name="connsiteY1" fmla="*/ 474283 h 2063572"/>
              <a:gd name="connsiteX2" fmla="*/ 49595 w 5120892"/>
              <a:gd name="connsiteY2" fmla="*/ 856148 h 2063572"/>
              <a:gd name="connsiteX3" fmla="*/ 193774 w 5120892"/>
              <a:gd name="connsiteY3" fmla="*/ 1442998 h 2063572"/>
              <a:gd name="connsiteX4" fmla="*/ 249418 w 5120892"/>
              <a:gd name="connsiteY4" fmla="*/ 1515677 h 2063572"/>
              <a:gd name="connsiteX5" fmla="*/ 351527 w 5120892"/>
              <a:gd name="connsiteY5" fmla="*/ 1613299 h 2063572"/>
              <a:gd name="connsiteX6" fmla="*/ 501252 w 5120892"/>
              <a:gd name="connsiteY6" fmla="*/ 1728042 h 2063572"/>
              <a:gd name="connsiteX7" fmla="*/ 625272 w 5120892"/>
              <a:gd name="connsiteY7" fmla="*/ 1806318 h 2063572"/>
              <a:gd name="connsiteX8" fmla="*/ 764614 w 5120892"/>
              <a:gd name="connsiteY8" fmla="*/ 1882545 h 2063572"/>
              <a:gd name="connsiteX9" fmla="*/ 917360 w 5120892"/>
              <a:gd name="connsiteY9" fmla="*/ 1948530 h 2063572"/>
              <a:gd name="connsiteX10" fmla="*/ 1084585 w 5120892"/>
              <a:gd name="connsiteY10" fmla="*/ 2001645 h 2063572"/>
              <a:gd name="connsiteX11" fmla="*/ 1340030 w 5120892"/>
              <a:gd name="connsiteY11" fmla="*/ 2050300 h 2063572"/>
              <a:gd name="connsiteX12" fmla="*/ 1538634 w 5120892"/>
              <a:gd name="connsiteY12" fmla="*/ 2063572 h 2063572"/>
              <a:gd name="connsiteX13" fmla="*/ 1782359 w 5120892"/>
              <a:gd name="connsiteY13" fmla="*/ 2060256 h 2063572"/>
              <a:gd name="connsiteX14" fmla="*/ 2046476 w 5120892"/>
              <a:gd name="connsiteY14" fmla="*/ 2049836 h 2063572"/>
              <a:gd name="connsiteX15" fmla="*/ 2305110 w 5120892"/>
              <a:gd name="connsiteY15" fmla="*/ 2024830 h 2063572"/>
              <a:gd name="connsiteX16" fmla="*/ 2640381 w 5120892"/>
              <a:gd name="connsiteY16" fmla="*/ 1984984 h 2063572"/>
              <a:gd name="connsiteX17" fmla="*/ 2924244 w 5120892"/>
              <a:gd name="connsiteY17" fmla="*/ 1936525 h 2063572"/>
              <a:gd name="connsiteX18" fmla="*/ 3174328 w 5120892"/>
              <a:gd name="connsiteY18" fmla="*/ 1887701 h 2063572"/>
              <a:gd name="connsiteX19" fmla="*/ 3388303 w 5120892"/>
              <a:gd name="connsiteY19" fmla="*/ 1834199 h 2063572"/>
              <a:gd name="connsiteX20" fmla="*/ 3540760 w 5120892"/>
              <a:gd name="connsiteY20" fmla="*/ 1794074 h 2063572"/>
              <a:gd name="connsiteX21" fmla="*/ 3758645 w 5120892"/>
              <a:gd name="connsiteY21" fmla="*/ 1723592 h 2063572"/>
              <a:gd name="connsiteX22" fmla="*/ 3978457 w 5120892"/>
              <a:gd name="connsiteY22" fmla="*/ 1634257 h 2063572"/>
              <a:gd name="connsiteX23" fmla="*/ 4212171 w 5120892"/>
              <a:gd name="connsiteY23" fmla="*/ 1515714 h 2063572"/>
              <a:gd name="connsiteX24" fmla="*/ 4391404 w 5120892"/>
              <a:gd name="connsiteY24" fmla="*/ 1392900 h 2063572"/>
              <a:gd name="connsiteX25" fmla="*/ 4551653 w 5120892"/>
              <a:gd name="connsiteY25" fmla="*/ 1251806 h 2063572"/>
              <a:gd name="connsiteX26" fmla="*/ 4703095 w 5120892"/>
              <a:gd name="connsiteY26" fmla="*/ 1087613 h 2063572"/>
              <a:gd name="connsiteX27" fmla="*/ 4862750 w 5120892"/>
              <a:gd name="connsiteY27" fmla="*/ 827800 h 2063572"/>
              <a:gd name="connsiteX28" fmla="*/ 4976146 w 5120892"/>
              <a:gd name="connsiteY28" fmla="*/ 588167 h 2063572"/>
              <a:gd name="connsiteX29" fmla="*/ 5042404 w 5120892"/>
              <a:gd name="connsiteY29" fmla="*/ 450371 h 2063572"/>
              <a:gd name="connsiteX30" fmla="*/ 5120892 w 5120892"/>
              <a:gd name="connsiteY30" fmla="*/ 231828 h 2063572"/>
              <a:gd name="connsiteX31" fmla="*/ 5120892 w 5120892"/>
              <a:gd name="connsiteY31" fmla="*/ 231828 h 2063572"/>
              <a:gd name="connsiteX32" fmla="*/ 5091760 w 5120892"/>
              <a:gd name="connsiteY32" fmla="*/ 329663 h 2063572"/>
              <a:gd name="connsiteX0" fmla="*/ 1 w 5120894"/>
              <a:gd name="connsiteY0" fmla="*/ 0 h 2063572"/>
              <a:gd name="connsiteX1" fmla="*/ 30494 w 5120894"/>
              <a:gd name="connsiteY1" fmla="*/ 474283 h 2063572"/>
              <a:gd name="connsiteX2" fmla="*/ 49597 w 5120894"/>
              <a:gd name="connsiteY2" fmla="*/ 856148 h 2063572"/>
              <a:gd name="connsiteX3" fmla="*/ 111733 w 5120894"/>
              <a:gd name="connsiteY3" fmla="*/ 1215392 h 2063572"/>
              <a:gd name="connsiteX4" fmla="*/ 249420 w 5120894"/>
              <a:gd name="connsiteY4" fmla="*/ 1515677 h 2063572"/>
              <a:gd name="connsiteX5" fmla="*/ 351529 w 5120894"/>
              <a:gd name="connsiteY5" fmla="*/ 1613299 h 2063572"/>
              <a:gd name="connsiteX6" fmla="*/ 501254 w 5120894"/>
              <a:gd name="connsiteY6" fmla="*/ 1728042 h 2063572"/>
              <a:gd name="connsiteX7" fmla="*/ 625274 w 5120894"/>
              <a:gd name="connsiteY7" fmla="*/ 1806318 h 2063572"/>
              <a:gd name="connsiteX8" fmla="*/ 764616 w 5120894"/>
              <a:gd name="connsiteY8" fmla="*/ 1882545 h 2063572"/>
              <a:gd name="connsiteX9" fmla="*/ 917362 w 5120894"/>
              <a:gd name="connsiteY9" fmla="*/ 1948530 h 2063572"/>
              <a:gd name="connsiteX10" fmla="*/ 1084587 w 5120894"/>
              <a:gd name="connsiteY10" fmla="*/ 2001645 h 2063572"/>
              <a:gd name="connsiteX11" fmla="*/ 1340032 w 5120894"/>
              <a:gd name="connsiteY11" fmla="*/ 2050300 h 2063572"/>
              <a:gd name="connsiteX12" fmla="*/ 1538636 w 5120894"/>
              <a:gd name="connsiteY12" fmla="*/ 2063572 h 2063572"/>
              <a:gd name="connsiteX13" fmla="*/ 1782361 w 5120894"/>
              <a:gd name="connsiteY13" fmla="*/ 2060256 h 2063572"/>
              <a:gd name="connsiteX14" fmla="*/ 2046478 w 5120894"/>
              <a:gd name="connsiteY14" fmla="*/ 2049836 h 2063572"/>
              <a:gd name="connsiteX15" fmla="*/ 2305112 w 5120894"/>
              <a:gd name="connsiteY15" fmla="*/ 2024830 h 2063572"/>
              <a:gd name="connsiteX16" fmla="*/ 2640383 w 5120894"/>
              <a:gd name="connsiteY16" fmla="*/ 1984984 h 2063572"/>
              <a:gd name="connsiteX17" fmla="*/ 2924246 w 5120894"/>
              <a:gd name="connsiteY17" fmla="*/ 1936525 h 2063572"/>
              <a:gd name="connsiteX18" fmla="*/ 3174330 w 5120894"/>
              <a:gd name="connsiteY18" fmla="*/ 1887701 h 2063572"/>
              <a:gd name="connsiteX19" fmla="*/ 3388305 w 5120894"/>
              <a:gd name="connsiteY19" fmla="*/ 1834199 h 2063572"/>
              <a:gd name="connsiteX20" fmla="*/ 3540762 w 5120894"/>
              <a:gd name="connsiteY20" fmla="*/ 1794074 h 2063572"/>
              <a:gd name="connsiteX21" fmla="*/ 3758647 w 5120894"/>
              <a:gd name="connsiteY21" fmla="*/ 1723592 h 2063572"/>
              <a:gd name="connsiteX22" fmla="*/ 3978459 w 5120894"/>
              <a:gd name="connsiteY22" fmla="*/ 1634257 h 2063572"/>
              <a:gd name="connsiteX23" fmla="*/ 4212173 w 5120894"/>
              <a:gd name="connsiteY23" fmla="*/ 1515714 h 2063572"/>
              <a:gd name="connsiteX24" fmla="*/ 4391406 w 5120894"/>
              <a:gd name="connsiteY24" fmla="*/ 1392900 h 2063572"/>
              <a:gd name="connsiteX25" fmla="*/ 4551655 w 5120894"/>
              <a:gd name="connsiteY25" fmla="*/ 1251806 h 2063572"/>
              <a:gd name="connsiteX26" fmla="*/ 4703097 w 5120894"/>
              <a:gd name="connsiteY26" fmla="*/ 1087613 h 2063572"/>
              <a:gd name="connsiteX27" fmla="*/ 4862752 w 5120894"/>
              <a:gd name="connsiteY27" fmla="*/ 827800 h 2063572"/>
              <a:gd name="connsiteX28" fmla="*/ 4976148 w 5120894"/>
              <a:gd name="connsiteY28" fmla="*/ 588167 h 2063572"/>
              <a:gd name="connsiteX29" fmla="*/ 5042406 w 5120894"/>
              <a:gd name="connsiteY29" fmla="*/ 450371 h 2063572"/>
              <a:gd name="connsiteX30" fmla="*/ 5120894 w 5120894"/>
              <a:gd name="connsiteY30" fmla="*/ 231828 h 2063572"/>
              <a:gd name="connsiteX31" fmla="*/ 5120894 w 5120894"/>
              <a:gd name="connsiteY31" fmla="*/ 231828 h 2063572"/>
              <a:gd name="connsiteX32" fmla="*/ 5091762 w 5120894"/>
              <a:gd name="connsiteY32" fmla="*/ 329663 h 2063572"/>
              <a:gd name="connsiteX0" fmla="*/ -1 w 5120892"/>
              <a:gd name="connsiteY0" fmla="*/ 0 h 2063572"/>
              <a:gd name="connsiteX1" fmla="*/ 30492 w 5120892"/>
              <a:gd name="connsiteY1" fmla="*/ 474283 h 2063572"/>
              <a:gd name="connsiteX2" fmla="*/ 49595 w 5120892"/>
              <a:gd name="connsiteY2" fmla="*/ 856148 h 2063572"/>
              <a:gd name="connsiteX3" fmla="*/ 111731 w 5120892"/>
              <a:gd name="connsiteY3" fmla="*/ 1215392 h 2063572"/>
              <a:gd name="connsiteX4" fmla="*/ 208396 w 5120892"/>
              <a:gd name="connsiteY4" fmla="*/ 1465098 h 2063572"/>
              <a:gd name="connsiteX5" fmla="*/ 351527 w 5120892"/>
              <a:gd name="connsiteY5" fmla="*/ 1613299 h 2063572"/>
              <a:gd name="connsiteX6" fmla="*/ 501252 w 5120892"/>
              <a:gd name="connsiteY6" fmla="*/ 1728042 h 2063572"/>
              <a:gd name="connsiteX7" fmla="*/ 625272 w 5120892"/>
              <a:gd name="connsiteY7" fmla="*/ 1806318 h 2063572"/>
              <a:gd name="connsiteX8" fmla="*/ 764614 w 5120892"/>
              <a:gd name="connsiteY8" fmla="*/ 1882545 h 2063572"/>
              <a:gd name="connsiteX9" fmla="*/ 917360 w 5120892"/>
              <a:gd name="connsiteY9" fmla="*/ 1948530 h 2063572"/>
              <a:gd name="connsiteX10" fmla="*/ 1084585 w 5120892"/>
              <a:gd name="connsiteY10" fmla="*/ 2001645 h 2063572"/>
              <a:gd name="connsiteX11" fmla="*/ 1340030 w 5120892"/>
              <a:gd name="connsiteY11" fmla="*/ 2050300 h 2063572"/>
              <a:gd name="connsiteX12" fmla="*/ 1538634 w 5120892"/>
              <a:gd name="connsiteY12" fmla="*/ 2063572 h 2063572"/>
              <a:gd name="connsiteX13" fmla="*/ 1782359 w 5120892"/>
              <a:gd name="connsiteY13" fmla="*/ 2060256 h 2063572"/>
              <a:gd name="connsiteX14" fmla="*/ 2046476 w 5120892"/>
              <a:gd name="connsiteY14" fmla="*/ 2049836 h 2063572"/>
              <a:gd name="connsiteX15" fmla="*/ 2305110 w 5120892"/>
              <a:gd name="connsiteY15" fmla="*/ 2024830 h 2063572"/>
              <a:gd name="connsiteX16" fmla="*/ 2640381 w 5120892"/>
              <a:gd name="connsiteY16" fmla="*/ 1984984 h 2063572"/>
              <a:gd name="connsiteX17" fmla="*/ 2924244 w 5120892"/>
              <a:gd name="connsiteY17" fmla="*/ 1936525 h 2063572"/>
              <a:gd name="connsiteX18" fmla="*/ 3174328 w 5120892"/>
              <a:gd name="connsiteY18" fmla="*/ 1887701 h 2063572"/>
              <a:gd name="connsiteX19" fmla="*/ 3388303 w 5120892"/>
              <a:gd name="connsiteY19" fmla="*/ 1834199 h 2063572"/>
              <a:gd name="connsiteX20" fmla="*/ 3540760 w 5120892"/>
              <a:gd name="connsiteY20" fmla="*/ 1794074 h 2063572"/>
              <a:gd name="connsiteX21" fmla="*/ 3758645 w 5120892"/>
              <a:gd name="connsiteY21" fmla="*/ 1723592 h 2063572"/>
              <a:gd name="connsiteX22" fmla="*/ 3978457 w 5120892"/>
              <a:gd name="connsiteY22" fmla="*/ 1634257 h 2063572"/>
              <a:gd name="connsiteX23" fmla="*/ 4212171 w 5120892"/>
              <a:gd name="connsiteY23" fmla="*/ 1515714 h 2063572"/>
              <a:gd name="connsiteX24" fmla="*/ 4391404 w 5120892"/>
              <a:gd name="connsiteY24" fmla="*/ 1392900 h 2063572"/>
              <a:gd name="connsiteX25" fmla="*/ 4551653 w 5120892"/>
              <a:gd name="connsiteY25" fmla="*/ 1251806 h 2063572"/>
              <a:gd name="connsiteX26" fmla="*/ 4703095 w 5120892"/>
              <a:gd name="connsiteY26" fmla="*/ 1087613 h 2063572"/>
              <a:gd name="connsiteX27" fmla="*/ 4862750 w 5120892"/>
              <a:gd name="connsiteY27" fmla="*/ 827800 h 2063572"/>
              <a:gd name="connsiteX28" fmla="*/ 4976146 w 5120892"/>
              <a:gd name="connsiteY28" fmla="*/ 588167 h 2063572"/>
              <a:gd name="connsiteX29" fmla="*/ 5042404 w 5120892"/>
              <a:gd name="connsiteY29" fmla="*/ 450371 h 2063572"/>
              <a:gd name="connsiteX30" fmla="*/ 5120892 w 5120892"/>
              <a:gd name="connsiteY30" fmla="*/ 231828 h 2063572"/>
              <a:gd name="connsiteX31" fmla="*/ 5120892 w 5120892"/>
              <a:gd name="connsiteY31" fmla="*/ 231828 h 2063572"/>
              <a:gd name="connsiteX32" fmla="*/ 5091760 w 5120892"/>
              <a:gd name="connsiteY32" fmla="*/ 329663 h 2063572"/>
              <a:gd name="connsiteX0" fmla="*/ 1 w 5120894"/>
              <a:gd name="connsiteY0" fmla="*/ 0 h 2063572"/>
              <a:gd name="connsiteX1" fmla="*/ 30494 w 5120894"/>
              <a:gd name="connsiteY1" fmla="*/ 183452 h 2063572"/>
              <a:gd name="connsiteX2" fmla="*/ 49597 w 5120894"/>
              <a:gd name="connsiteY2" fmla="*/ 856148 h 2063572"/>
              <a:gd name="connsiteX3" fmla="*/ 111733 w 5120894"/>
              <a:gd name="connsiteY3" fmla="*/ 1215392 h 2063572"/>
              <a:gd name="connsiteX4" fmla="*/ 208398 w 5120894"/>
              <a:gd name="connsiteY4" fmla="*/ 1465098 h 2063572"/>
              <a:gd name="connsiteX5" fmla="*/ 351529 w 5120894"/>
              <a:gd name="connsiteY5" fmla="*/ 1613299 h 2063572"/>
              <a:gd name="connsiteX6" fmla="*/ 501254 w 5120894"/>
              <a:gd name="connsiteY6" fmla="*/ 1728042 h 2063572"/>
              <a:gd name="connsiteX7" fmla="*/ 625274 w 5120894"/>
              <a:gd name="connsiteY7" fmla="*/ 1806318 h 2063572"/>
              <a:gd name="connsiteX8" fmla="*/ 764616 w 5120894"/>
              <a:gd name="connsiteY8" fmla="*/ 1882545 h 2063572"/>
              <a:gd name="connsiteX9" fmla="*/ 917362 w 5120894"/>
              <a:gd name="connsiteY9" fmla="*/ 1948530 h 2063572"/>
              <a:gd name="connsiteX10" fmla="*/ 1084587 w 5120894"/>
              <a:gd name="connsiteY10" fmla="*/ 2001645 h 2063572"/>
              <a:gd name="connsiteX11" fmla="*/ 1340032 w 5120894"/>
              <a:gd name="connsiteY11" fmla="*/ 2050300 h 2063572"/>
              <a:gd name="connsiteX12" fmla="*/ 1538636 w 5120894"/>
              <a:gd name="connsiteY12" fmla="*/ 2063572 h 2063572"/>
              <a:gd name="connsiteX13" fmla="*/ 1782361 w 5120894"/>
              <a:gd name="connsiteY13" fmla="*/ 2060256 h 2063572"/>
              <a:gd name="connsiteX14" fmla="*/ 2046478 w 5120894"/>
              <a:gd name="connsiteY14" fmla="*/ 2049836 h 2063572"/>
              <a:gd name="connsiteX15" fmla="*/ 2305112 w 5120894"/>
              <a:gd name="connsiteY15" fmla="*/ 2024830 h 2063572"/>
              <a:gd name="connsiteX16" fmla="*/ 2640383 w 5120894"/>
              <a:gd name="connsiteY16" fmla="*/ 1984984 h 2063572"/>
              <a:gd name="connsiteX17" fmla="*/ 2924246 w 5120894"/>
              <a:gd name="connsiteY17" fmla="*/ 1936525 h 2063572"/>
              <a:gd name="connsiteX18" fmla="*/ 3174330 w 5120894"/>
              <a:gd name="connsiteY18" fmla="*/ 1887701 h 2063572"/>
              <a:gd name="connsiteX19" fmla="*/ 3388305 w 5120894"/>
              <a:gd name="connsiteY19" fmla="*/ 1834199 h 2063572"/>
              <a:gd name="connsiteX20" fmla="*/ 3540762 w 5120894"/>
              <a:gd name="connsiteY20" fmla="*/ 1794074 h 2063572"/>
              <a:gd name="connsiteX21" fmla="*/ 3758647 w 5120894"/>
              <a:gd name="connsiteY21" fmla="*/ 1723592 h 2063572"/>
              <a:gd name="connsiteX22" fmla="*/ 3978459 w 5120894"/>
              <a:gd name="connsiteY22" fmla="*/ 1634257 h 2063572"/>
              <a:gd name="connsiteX23" fmla="*/ 4212173 w 5120894"/>
              <a:gd name="connsiteY23" fmla="*/ 1515714 h 2063572"/>
              <a:gd name="connsiteX24" fmla="*/ 4391406 w 5120894"/>
              <a:gd name="connsiteY24" fmla="*/ 1392900 h 2063572"/>
              <a:gd name="connsiteX25" fmla="*/ 4551655 w 5120894"/>
              <a:gd name="connsiteY25" fmla="*/ 1251806 h 2063572"/>
              <a:gd name="connsiteX26" fmla="*/ 4703097 w 5120894"/>
              <a:gd name="connsiteY26" fmla="*/ 1087613 h 2063572"/>
              <a:gd name="connsiteX27" fmla="*/ 4862752 w 5120894"/>
              <a:gd name="connsiteY27" fmla="*/ 827800 h 2063572"/>
              <a:gd name="connsiteX28" fmla="*/ 4976148 w 5120894"/>
              <a:gd name="connsiteY28" fmla="*/ 588167 h 2063572"/>
              <a:gd name="connsiteX29" fmla="*/ 5042406 w 5120894"/>
              <a:gd name="connsiteY29" fmla="*/ 450371 h 2063572"/>
              <a:gd name="connsiteX30" fmla="*/ 5120894 w 5120894"/>
              <a:gd name="connsiteY30" fmla="*/ 231828 h 2063572"/>
              <a:gd name="connsiteX31" fmla="*/ 5120894 w 5120894"/>
              <a:gd name="connsiteY31" fmla="*/ 231828 h 2063572"/>
              <a:gd name="connsiteX32" fmla="*/ 5091762 w 5120894"/>
              <a:gd name="connsiteY32" fmla="*/ 329663 h 2063572"/>
              <a:gd name="connsiteX0" fmla="*/ -1 w 5120892"/>
              <a:gd name="connsiteY0" fmla="*/ 0 h 2063572"/>
              <a:gd name="connsiteX1" fmla="*/ 30492 w 5120892"/>
              <a:gd name="connsiteY1" fmla="*/ 183452 h 2063572"/>
              <a:gd name="connsiteX2" fmla="*/ 49600 w 5120892"/>
              <a:gd name="connsiteY2" fmla="*/ 476808 h 2063572"/>
              <a:gd name="connsiteX3" fmla="*/ 111731 w 5120892"/>
              <a:gd name="connsiteY3" fmla="*/ 1215392 h 2063572"/>
              <a:gd name="connsiteX4" fmla="*/ 208396 w 5120892"/>
              <a:gd name="connsiteY4" fmla="*/ 1465098 h 2063572"/>
              <a:gd name="connsiteX5" fmla="*/ 351527 w 5120892"/>
              <a:gd name="connsiteY5" fmla="*/ 1613299 h 2063572"/>
              <a:gd name="connsiteX6" fmla="*/ 501252 w 5120892"/>
              <a:gd name="connsiteY6" fmla="*/ 1728042 h 2063572"/>
              <a:gd name="connsiteX7" fmla="*/ 625272 w 5120892"/>
              <a:gd name="connsiteY7" fmla="*/ 1806318 h 2063572"/>
              <a:gd name="connsiteX8" fmla="*/ 764614 w 5120892"/>
              <a:gd name="connsiteY8" fmla="*/ 1882545 h 2063572"/>
              <a:gd name="connsiteX9" fmla="*/ 917360 w 5120892"/>
              <a:gd name="connsiteY9" fmla="*/ 1948530 h 2063572"/>
              <a:gd name="connsiteX10" fmla="*/ 1084585 w 5120892"/>
              <a:gd name="connsiteY10" fmla="*/ 2001645 h 2063572"/>
              <a:gd name="connsiteX11" fmla="*/ 1340030 w 5120892"/>
              <a:gd name="connsiteY11" fmla="*/ 2050300 h 2063572"/>
              <a:gd name="connsiteX12" fmla="*/ 1538634 w 5120892"/>
              <a:gd name="connsiteY12" fmla="*/ 2063572 h 2063572"/>
              <a:gd name="connsiteX13" fmla="*/ 1782359 w 5120892"/>
              <a:gd name="connsiteY13" fmla="*/ 2060256 h 2063572"/>
              <a:gd name="connsiteX14" fmla="*/ 2046476 w 5120892"/>
              <a:gd name="connsiteY14" fmla="*/ 2049836 h 2063572"/>
              <a:gd name="connsiteX15" fmla="*/ 2305110 w 5120892"/>
              <a:gd name="connsiteY15" fmla="*/ 2024830 h 2063572"/>
              <a:gd name="connsiteX16" fmla="*/ 2640381 w 5120892"/>
              <a:gd name="connsiteY16" fmla="*/ 1984984 h 2063572"/>
              <a:gd name="connsiteX17" fmla="*/ 2924244 w 5120892"/>
              <a:gd name="connsiteY17" fmla="*/ 1936525 h 2063572"/>
              <a:gd name="connsiteX18" fmla="*/ 3174328 w 5120892"/>
              <a:gd name="connsiteY18" fmla="*/ 1887701 h 2063572"/>
              <a:gd name="connsiteX19" fmla="*/ 3388303 w 5120892"/>
              <a:gd name="connsiteY19" fmla="*/ 1834199 h 2063572"/>
              <a:gd name="connsiteX20" fmla="*/ 3540760 w 5120892"/>
              <a:gd name="connsiteY20" fmla="*/ 1794074 h 2063572"/>
              <a:gd name="connsiteX21" fmla="*/ 3758645 w 5120892"/>
              <a:gd name="connsiteY21" fmla="*/ 1723592 h 2063572"/>
              <a:gd name="connsiteX22" fmla="*/ 3978457 w 5120892"/>
              <a:gd name="connsiteY22" fmla="*/ 1634257 h 2063572"/>
              <a:gd name="connsiteX23" fmla="*/ 4212171 w 5120892"/>
              <a:gd name="connsiteY23" fmla="*/ 1515714 h 2063572"/>
              <a:gd name="connsiteX24" fmla="*/ 4391404 w 5120892"/>
              <a:gd name="connsiteY24" fmla="*/ 1392900 h 2063572"/>
              <a:gd name="connsiteX25" fmla="*/ 4551653 w 5120892"/>
              <a:gd name="connsiteY25" fmla="*/ 1251806 h 2063572"/>
              <a:gd name="connsiteX26" fmla="*/ 4703095 w 5120892"/>
              <a:gd name="connsiteY26" fmla="*/ 1087613 h 2063572"/>
              <a:gd name="connsiteX27" fmla="*/ 4862750 w 5120892"/>
              <a:gd name="connsiteY27" fmla="*/ 827800 h 2063572"/>
              <a:gd name="connsiteX28" fmla="*/ 4976146 w 5120892"/>
              <a:gd name="connsiteY28" fmla="*/ 588167 h 2063572"/>
              <a:gd name="connsiteX29" fmla="*/ 5042404 w 5120892"/>
              <a:gd name="connsiteY29" fmla="*/ 450371 h 2063572"/>
              <a:gd name="connsiteX30" fmla="*/ 5120892 w 5120892"/>
              <a:gd name="connsiteY30" fmla="*/ 231828 h 2063572"/>
              <a:gd name="connsiteX31" fmla="*/ 5120892 w 5120892"/>
              <a:gd name="connsiteY31" fmla="*/ 231828 h 2063572"/>
              <a:gd name="connsiteX32" fmla="*/ 5091760 w 5120892"/>
              <a:gd name="connsiteY32" fmla="*/ 329663 h 2063572"/>
              <a:gd name="connsiteX0" fmla="*/ 1 w 5120894"/>
              <a:gd name="connsiteY0" fmla="*/ 0 h 2063572"/>
              <a:gd name="connsiteX1" fmla="*/ 30494 w 5120894"/>
              <a:gd name="connsiteY1" fmla="*/ 183452 h 2063572"/>
              <a:gd name="connsiteX2" fmla="*/ 49602 w 5120894"/>
              <a:gd name="connsiteY2" fmla="*/ 476808 h 2063572"/>
              <a:gd name="connsiteX3" fmla="*/ 70710 w 5120894"/>
              <a:gd name="connsiteY3" fmla="*/ 760181 h 2063572"/>
              <a:gd name="connsiteX4" fmla="*/ 208398 w 5120894"/>
              <a:gd name="connsiteY4" fmla="*/ 1465098 h 2063572"/>
              <a:gd name="connsiteX5" fmla="*/ 351529 w 5120894"/>
              <a:gd name="connsiteY5" fmla="*/ 1613299 h 2063572"/>
              <a:gd name="connsiteX6" fmla="*/ 501254 w 5120894"/>
              <a:gd name="connsiteY6" fmla="*/ 1728042 h 2063572"/>
              <a:gd name="connsiteX7" fmla="*/ 625274 w 5120894"/>
              <a:gd name="connsiteY7" fmla="*/ 1806318 h 2063572"/>
              <a:gd name="connsiteX8" fmla="*/ 764616 w 5120894"/>
              <a:gd name="connsiteY8" fmla="*/ 1882545 h 2063572"/>
              <a:gd name="connsiteX9" fmla="*/ 917362 w 5120894"/>
              <a:gd name="connsiteY9" fmla="*/ 1948530 h 2063572"/>
              <a:gd name="connsiteX10" fmla="*/ 1084587 w 5120894"/>
              <a:gd name="connsiteY10" fmla="*/ 2001645 h 2063572"/>
              <a:gd name="connsiteX11" fmla="*/ 1340032 w 5120894"/>
              <a:gd name="connsiteY11" fmla="*/ 2050300 h 2063572"/>
              <a:gd name="connsiteX12" fmla="*/ 1538636 w 5120894"/>
              <a:gd name="connsiteY12" fmla="*/ 2063572 h 2063572"/>
              <a:gd name="connsiteX13" fmla="*/ 1782361 w 5120894"/>
              <a:gd name="connsiteY13" fmla="*/ 2060256 h 2063572"/>
              <a:gd name="connsiteX14" fmla="*/ 2046478 w 5120894"/>
              <a:gd name="connsiteY14" fmla="*/ 2049836 h 2063572"/>
              <a:gd name="connsiteX15" fmla="*/ 2305112 w 5120894"/>
              <a:gd name="connsiteY15" fmla="*/ 2024830 h 2063572"/>
              <a:gd name="connsiteX16" fmla="*/ 2640383 w 5120894"/>
              <a:gd name="connsiteY16" fmla="*/ 1984984 h 2063572"/>
              <a:gd name="connsiteX17" fmla="*/ 2924246 w 5120894"/>
              <a:gd name="connsiteY17" fmla="*/ 1936525 h 2063572"/>
              <a:gd name="connsiteX18" fmla="*/ 3174330 w 5120894"/>
              <a:gd name="connsiteY18" fmla="*/ 1887701 h 2063572"/>
              <a:gd name="connsiteX19" fmla="*/ 3388305 w 5120894"/>
              <a:gd name="connsiteY19" fmla="*/ 1834199 h 2063572"/>
              <a:gd name="connsiteX20" fmla="*/ 3540762 w 5120894"/>
              <a:gd name="connsiteY20" fmla="*/ 1794074 h 2063572"/>
              <a:gd name="connsiteX21" fmla="*/ 3758647 w 5120894"/>
              <a:gd name="connsiteY21" fmla="*/ 1723592 h 2063572"/>
              <a:gd name="connsiteX22" fmla="*/ 3978459 w 5120894"/>
              <a:gd name="connsiteY22" fmla="*/ 1634257 h 2063572"/>
              <a:gd name="connsiteX23" fmla="*/ 4212173 w 5120894"/>
              <a:gd name="connsiteY23" fmla="*/ 1515714 h 2063572"/>
              <a:gd name="connsiteX24" fmla="*/ 4391406 w 5120894"/>
              <a:gd name="connsiteY24" fmla="*/ 1392900 h 2063572"/>
              <a:gd name="connsiteX25" fmla="*/ 4551655 w 5120894"/>
              <a:gd name="connsiteY25" fmla="*/ 1251806 h 2063572"/>
              <a:gd name="connsiteX26" fmla="*/ 4703097 w 5120894"/>
              <a:gd name="connsiteY26" fmla="*/ 1087613 h 2063572"/>
              <a:gd name="connsiteX27" fmla="*/ 4862752 w 5120894"/>
              <a:gd name="connsiteY27" fmla="*/ 827800 h 2063572"/>
              <a:gd name="connsiteX28" fmla="*/ 4976148 w 5120894"/>
              <a:gd name="connsiteY28" fmla="*/ 588167 h 2063572"/>
              <a:gd name="connsiteX29" fmla="*/ 5042406 w 5120894"/>
              <a:gd name="connsiteY29" fmla="*/ 450371 h 2063572"/>
              <a:gd name="connsiteX30" fmla="*/ 5120894 w 5120894"/>
              <a:gd name="connsiteY30" fmla="*/ 231828 h 2063572"/>
              <a:gd name="connsiteX31" fmla="*/ 5120894 w 5120894"/>
              <a:gd name="connsiteY31" fmla="*/ 231828 h 2063572"/>
              <a:gd name="connsiteX32" fmla="*/ 5091762 w 5120894"/>
              <a:gd name="connsiteY32" fmla="*/ 329663 h 2063572"/>
              <a:gd name="connsiteX0" fmla="*/ -1 w 5120892"/>
              <a:gd name="connsiteY0" fmla="*/ 0 h 2063572"/>
              <a:gd name="connsiteX1" fmla="*/ 30492 w 5120892"/>
              <a:gd name="connsiteY1" fmla="*/ 183452 h 2063572"/>
              <a:gd name="connsiteX2" fmla="*/ 49600 w 5120892"/>
              <a:gd name="connsiteY2" fmla="*/ 476808 h 2063572"/>
              <a:gd name="connsiteX3" fmla="*/ 70708 w 5120892"/>
              <a:gd name="connsiteY3" fmla="*/ 760181 h 2063572"/>
              <a:gd name="connsiteX4" fmla="*/ 146868 w 5120892"/>
              <a:gd name="connsiteY4" fmla="*/ 1085755 h 2063572"/>
              <a:gd name="connsiteX5" fmla="*/ 351527 w 5120892"/>
              <a:gd name="connsiteY5" fmla="*/ 1613299 h 2063572"/>
              <a:gd name="connsiteX6" fmla="*/ 501252 w 5120892"/>
              <a:gd name="connsiteY6" fmla="*/ 1728042 h 2063572"/>
              <a:gd name="connsiteX7" fmla="*/ 625272 w 5120892"/>
              <a:gd name="connsiteY7" fmla="*/ 1806318 h 2063572"/>
              <a:gd name="connsiteX8" fmla="*/ 764614 w 5120892"/>
              <a:gd name="connsiteY8" fmla="*/ 1882545 h 2063572"/>
              <a:gd name="connsiteX9" fmla="*/ 917360 w 5120892"/>
              <a:gd name="connsiteY9" fmla="*/ 1948530 h 2063572"/>
              <a:gd name="connsiteX10" fmla="*/ 1084585 w 5120892"/>
              <a:gd name="connsiteY10" fmla="*/ 2001645 h 2063572"/>
              <a:gd name="connsiteX11" fmla="*/ 1340030 w 5120892"/>
              <a:gd name="connsiteY11" fmla="*/ 2050300 h 2063572"/>
              <a:gd name="connsiteX12" fmla="*/ 1538634 w 5120892"/>
              <a:gd name="connsiteY12" fmla="*/ 2063572 h 2063572"/>
              <a:gd name="connsiteX13" fmla="*/ 1782359 w 5120892"/>
              <a:gd name="connsiteY13" fmla="*/ 2060256 h 2063572"/>
              <a:gd name="connsiteX14" fmla="*/ 2046476 w 5120892"/>
              <a:gd name="connsiteY14" fmla="*/ 2049836 h 2063572"/>
              <a:gd name="connsiteX15" fmla="*/ 2305110 w 5120892"/>
              <a:gd name="connsiteY15" fmla="*/ 2024830 h 2063572"/>
              <a:gd name="connsiteX16" fmla="*/ 2640381 w 5120892"/>
              <a:gd name="connsiteY16" fmla="*/ 1984984 h 2063572"/>
              <a:gd name="connsiteX17" fmla="*/ 2924244 w 5120892"/>
              <a:gd name="connsiteY17" fmla="*/ 1936525 h 2063572"/>
              <a:gd name="connsiteX18" fmla="*/ 3174328 w 5120892"/>
              <a:gd name="connsiteY18" fmla="*/ 1887701 h 2063572"/>
              <a:gd name="connsiteX19" fmla="*/ 3388303 w 5120892"/>
              <a:gd name="connsiteY19" fmla="*/ 1834199 h 2063572"/>
              <a:gd name="connsiteX20" fmla="*/ 3540760 w 5120892"/>
              <a:gd name="connsiteY20" fmla="*/ 1794074 h 2063572"/>
              <a:gd name="connsiteX21" fmla="*/ 3758645 w 5120892"/>
              <a:gd name="connsiteY21" fmla="*/ 1723592 h 2063572"/>
              <a:gd name="connsiteX22" fmla="*/ 3978457 w 5120892"/>
              <a:gd name="connsiteY22" fmla="*/ 1634257 h 2063572"/>
              <a:gd name="connsiteX23" fmla="*/ 4212171 w 5120892"/>
              <a:gd name="connsiteY23" fmla="*/ 1515714 h 2063572"/>
              <a:gd name="connsiteX24" fmla="*/ 4391404 w 5120892"/>
              <a:gd name="connsiteY24" fmla="*/ 1392900 h 2063572"/>
              <a:gd name="connsiteX25" fmla="*/ 4551653 w 5120892"/>
              <a:gd name="connsiteY25" fmla="*/ 1251806 h 2063572"/>
              <a:gd name="connsiteX26" fmla="*/ 4703095 w 5120892"/>
              <a:gd name="connsiteY26" fmla="*/ 1087613 h 2063572"/>
              <a:gd name="connsiteX27" fmla="*/ 4862750 w 5120892"/>
              <a:gd name="connsiteY27" fmla="*/ 827800 h 2063572"/>
              <a:gd name="connsiteX28" fmla="*/ 4976146 w 5120892"/>
              <a:gd name="connsiteY28" fmla="*/ 588167 h 2063572"/>
              <a:gd name="connsiteX29" fmla="*/ 5042404 w 5120892"/>
              <a:gd name="connsiteY29" fmla="*/ 450371 h 2063572"/>
              <a:gd name="connsiteX30" fmla="*/ 5120892 w 5120892"/>
              <a:gd name="connsiteY30" fmla="*/ 231828 h 2063572"/>
              <a:gd name="connsiteX31" fmla="*/ 5120892 w 5120892"/>
              <a:gd name="connsiteY31" fmla="*/ 231828 h 2063572"/>
              <a:gd name="connsiteX32" fmla="*/ 5091760 w 5120892"/>
              <a:gd name="connsiteY32" fmla="*/ 329663 h 2063572"/>
              <a:gd name="connsiteX0" fmla="*/ 1 w 5120894"/>
              <a:gd name="connsiteY0" fmla="*/ 0 h 2063572"/>
              <a:gd name="connsiteX1" fmla="*/ 30494 w 5120894"/>
              <a:gd name="connsiteY1" fmla="*/ 183452 h 2063572"/>
              <a:gd name="connsiteX2" fmla="*/ 49602 w 5120894"/>
              <a:gd name="connsiteY2" fmla="*/ 476808 h 2063572"/>
              <a:gd name="connsiteX3" fmla="*/ 70710 w 5120894"/>
              <a:gd name="connsiteY3" fmla="*/ 760181 h 2063572"/>
              <a:gd name="connsiteX4" fmla="*/ 146870 w 5120894"/>
              <a:gd name="connsiteY4" fmla="*/ 1085755 h 2063572"/>
              <a:gd name="connsiteX5" fmla="*/ 372040 w 5120894"/>
              <a:gd name="connsiteY5" fmla="*/ 1335114 h 2063572"/>
              <a:gd name="connsiteX6" fmla="*/ 501254 w 5120894"/>
              <a:gd name="connsiteY6" fmla="*/ 1728042 h 2063572"/>
              <a:gd name="connsiteX7" fmla="*/ 625274 w 5120894"/>
              <a:gd name="connsiteY7" fmla="*/ 1806318 h 2063572"/>
              <a:gd name="connsiteX8" fmla="*/ 764616 w 5120894"/>
              <a:gd name="connsiteY8" fmla="*/ 1882545 h 2063572"/>
              <a:gd name="connsiteX9" fmla="*/ 917362 w 5120894"/>
              <a:gd name="connsiteY9" fmla="*/ 1948530 h 2063572"/>
              <a:gd name="connsiteX10" fmla="*/ 1084587 w 5120894"/>
              <a:gd name="connsiteY10" fmla="*/ 2001645 h 2063572"/>
              <a:gd name="connsiteX11" fmla="*/ 1340032 w 5120894"/>
              <a:gd name="connsiteY11" fmla="*/ 2050300 h 2063572"/>
              <a:gd name="connsiteX12" fmla="*/ 1538636 w 5120894"/>
              <a:gd name="connsiteY12" fmla="*/ 2063572 h 2063572"/>
              <a:gd name="connsiteX13" fmla="*/ 1782361 w 5120894"/>
              <a:gd name="connsiteY13" fmla="*/ 2060256 h 2063572"/>
              <a:gd name="connsiteX14" fmla="*/ 2046478 w 5120894"/>
              <a:gd name="connsiteY14" fmla="*/ 2049836 h 2063572"/>
              <a:gd name="connsiteX15" fmla="*/ 2305112 w 5120894"/>
              <a:gd name="connsiteY15" fmla="*/ 2024830 h 2063572"/>
              <a:gd name="connsiteX16" fmla="*/ 2640383 w 5120894"/>
              <a:gd name="connsiteY16" fmla="*/ 1984984 h 2063572"/>
              <a:gd name="connsiteX17" fmla="*/ 2924246 w 5120894"/>
              <a:gd name="connsiteY17" fmla="*/ 1936525 h 2063572"/>
              <a:gd name="connsiteX18" fmla="*/ 3174330 w 5120894"/>
              <a:gd name="connsiteY18" fmla="*/ 1887701 h 2063572"/>
              <a:gd name="connsiteX19" fmla="*/ 3388305 w 5120894"/>
              <a:gd name="connsiteY19" fmla="*/ 1834199 h 2063572"/>
              <a:gd name="connsiteX20" fmla="*/ 3540762 w 5120894"/>
              <a:gd name="connsiteY20" fmla="*/ 1794074 h 2063572"/>
              <a:gd name="connsiteX21" fmla="*/ 3758647 w 5120894"/>
              <a:gd name="connsiteY21" fmla="*/ 1723592 h 2063572"/>
              <a:gd name="connsiteX22" fmla="*/ 3978459 w 5120894"/>
              <a:gd name="connsiteY22" fmla="*/ 1634257 h 2063572"/>
              <a:gd name="connsiteX23" fmla="*/ 4212173 w 5120894"/>
              <a:gd name="connsiteY23" fmla="*/ 1515714 h 2063572"/>
              <a:gd name="connsiteX24" fmla="*/ 4391406 w 5120894"/>
              <a:gd name="connsiteY24" fmla="*/ 1392900 h 2063572"/>
              <a:gd name="connsiteX25" fmla="*/ 4551655 w 5120894"/>
              <a:gd name="connsiteY25" fmla="*/ 1251806 h 2063572"/>
              <a:gd name="connsiteX26" fmla="*/ 4703097 w 5120894"/>
              <a:gd name="connsiteY26" fmla="*/ 1087613 h 2063572"/>
              <a:gd name="connsiteX27" fmla="*/ 4862752 w 5120894"/>
              <a:gd name="connsiteY27" fmla="*/ 827800 h 2063572"/>
              <a:gd name="connsiteX28" fmla="*/ 4976148 w 5120894"/>
              <a:gd name="connsiteY28" fmla="*/ 588167 h 2063572"/>
              <a:gd name="connsiteX29" fmla="*/ 5042406 w 5120894"/>
              <a:gd name="connsiteY29" fmla="*/ 450371 h 2063572"/>
              <a:gd name="connsiteX30" fmla="*/ 5120894 w 5120894"/>
              <a:gd name="connsiteY30" fmla="*/ 231828 h 2063572"/>
              <a:gd name="connsiteX31" fmla="*/ 5120894 w 5120894"/>
              <a:gd name="connsiteY31" fmla="*/ 231828 h 2063572"/>
              <a:gd name="connsiteX32" fmla="*/ 5091762 w 5120894"/>
              <a:gd name="connsiteY32" fmla="*/ 329663 h 2063572"/>
              <a:gd name="connsiteX0" fmla="*/ -1 w 5120892"/>
              <a:gd name="connsiteY0" fmla="*/ 0 h 2063572"/>
              <a:gd name="connsiteX1" fmla="*/ 30492 w 5120892"/>
              <a:gd name="connsiteY1" fmla="*/ 183452 h 2063572"/>
              <a:gd name="connsiteX2" fmla="*/ 49600 w 5120892"/>
              <a:gd name="connsiteY2" fmla="*/ 476808 h 2063572"/>
              <a:gd name="connsiteX3" fmla="*/ 70708 w 5120892"/>
              <a:gd name="connsiteY3" fmla="*/ 760181 h 2063572"/>
              <a:gd name="connsiteX4" fmla="*/ 146868 w 5120892"/>
              <a:gd name="connsiteY4" fmla="*/ 1085755 h 2063572"/>
              <a:gd name="connsiteX5" fmla="*/ 277179 w 5120892"/>
              <a:gd name="connsiteY5" fmla="*/ 1305874 h 2063572"/>
              <a:gd name="connsiteX6" fmla="*/ 501252 w 5120892"/>
              <a:gd name="connsiteY6" fmla="*/ 1728042 h 2063572"/>
              <a:gd name="connsiteX7" fmla="*/ 625272 w 5120892"/>
              <a:gd name="connsiteY7" fmla="*/ 1806318 h 2063572"/>
              <a:gd name="connsiteX8" fmla="*/ 764614 w 5120892"/>
              <a:gd name="connsiteY8" fmla="*/ 1882545 h 2063572"/>
              <a:gd name="connsiteX9" fmla="*/ 917360 w 5120892"/>
              <a:gd name="connsiteY9" fmla="*/ 1948530 h 2063572"/>
              <a:gd name="connsiteX10" fmla="*/ 1084585 w 5120892"/>
              <a:gd name="connsiteY10" fmla="*/ 2001645 h 2063572"/>
              <a:gd name="connsiteX11" fmla="*/ 1340030 w 5120892"/>
              <a:gd name="connsiteY11" fmla="*/ 2050300 h 2063572"/>
              <a:gd name="connsiteX12" fmla="*/ 1538634 w 5120892"/>
              <a:gd name="connsiteY12" fmla="*/ 2063572 h 2063572"/>
              <a:gd name="connsiteX13" fmla="*/ 1782359 w 5120892"/>
              <a:gd name="connsiteY13" fmla="*/ 2060256 h 2063572"/>
              <a:gd name="connsiteX14" fmla="*/ 2046476 w 5120892"/>
              <a:gd name="connsiteY14" fmla="*/ 2049836 h 2063572"/>
              <a:gd name="connsiteX15" fmla="*/ 2305110 w 5120892"/>
              <a:gd name="connsiteY15" fmla="*/ 2024830 h 2063572"/>
              <a:gd name="connsiteX16" fmla="*/ 2640381 w 5120892"/>
              <a:gd name="connsiteY16" fmla="*/ 1984984 h 2063572"/>
              <a:gd name="connsiteX17" fmla="*/ 2924244 w 5120892"/>
              <a:gd name="connsiteY17" fmla="*/ 1936525 h 2063572"/>
              <a:gd name="connsiteX18" fmla="*/ 3174328 w 5120892"/>
              <a:gd name="connsiteY18" fmla="*/ 1887701 h 2063572"/>
              <a:gd name="connsiteX19" fmla="*/ 3388303 w 5120892"/>
              <a:gd name="connsiteY19" fmla="*/ 1834199 h 2063572"/>
              <a:gd name="connsiteX20" fmla="*/ 3540760 w 5120892"/>
              <a:gd name="connsiteY20" fmla="*/ 1794074 h 2063572"/>
              <a:gd name="connsiteX21" fmla="*/ 3758645 w 5120892"/>
              <a:gd name="connsiteY21" fmla="*/ 1723592 h 2063572"/>
              <a:gd name="connsiteX22" fmla="*/ 3978457 w 5120892"/>
              <a:gd name="connsiteY22" fmla="*/ 1634257 h 2063572"/>
              <a:gd name="connsiteX23" fmla="*/ 4212171 w 5120892"/>
              <a:gd name="connsiteY23" fmla="*/ 1515714 h 2063572"/>
              <a:gd name="connsiteX24" fmla="*/ 4391404 w 5120892"/>
              <a:gd name="connsiteY24" fmla="*/ 1392900 h 2063572"/>
              <a:gd name="connsiteX25" fmla="*/ 4551653 w 5120892"/>
              <a:gd name="connsiteY25" fmla="*/ 1251806 h 2063572"/>
              <a:gd name="connsiteX26" fmla="*/ 4703095 w 5120892"/>
              <a:gd name="connsiteY26" fmla="*/ 1087613 h 2063572"/>
              <a:gd name="connsiteX27" fmla="*/ 4862750 w 5120892"/>
              <a:gd name="connsiteY27" fmla="*/ 827800 h 2063572"/>
              <a:gd name="connsiteX28" fmla="*/ 4976146 w 5120892"/>
              <a:gd name="connsiteY28" fmla="*/ 588167 h 2063572"/>
              <a:gd name="connsiteX29" fmla="*/ 5042404 w 5120892"/>
              <a:gd name="connsiteY29" fmla="*/ 450371 h 2063572"/>
              <a:gd name="connsiteX30" fmla="*/ 5120892 w 5120892"/>
              <a:gd name="connsiteY30" fmla="*/ 231828 h 2063572"/>
              <a:gd name="connsiteX31" fmla="*/ 5120892 w 5120892"/>
              <a:gd name="connsiteY31" fmla="*/ 231828 h 2063572"/>
              <a:gd name="connsiteX32" fmla="*/ 5091760 w 5120892"/>
              <a:gd name="connsiteY32" fmla="*/ 329663 h 2063572"/>
              <a:gd name="connsiteX0" fmla="*/ 1 w 5120894"/>
              <a:gd name="connsiteY0" fmla="*/ 0 h 2063572"/>
              <a:gd name="connsiteX1" fmla="*/ 30494 w 5120894"/>
              <a:gd name="connsiteY1" fmla="*/ 183452 h 2063572"/>
              <a:gd name="connsiteX2" fmla="*/ 49602 w 5120894"/>
              <a:gd name="connsiteY2" fmla="*/ 476808 h 2063572"/>
              <a:gd name="connsiteX3" fmla="*/ 70710 w 5120894"/>
              <a:gd name="connsiteY3" fmla="*/ 760181 h 2063572"/>
              <a:gd name="connsiteX4" fmla="*/ 146870 w 5120894"/>
              <a:gd name="connsiteY4" fmla="*/ 1085755 h 2063572"/>
              <a:gd name="connsiteX5" fmla="*/ 277181 w 5120894"/>
              <a:gd name="connsiteY5" fmla="*/ 1305874 h 2063572"/>
              <a:gd name="connsiteX6" fmla="*/ 398487 w 5120894"/>
              <a:gd name="connsiteY6" fmla="*/ 1503861 h 2063572"/>
              <a:gd name="connsiteX7" fmla="*/ 625274 w 5120894"/>
              <a:gd name="connsiteY7" fmla="*/ 1806318 h 2063572"/>
              <a:gd name="connsiteX8" fmla="*/ 764616 w 5120894"/>
              <a:gd name="connsiteY8" fmla="*/ 1882545 h 2063572"/>
              <a:gd name="connsiteX9" fmla="*/ 917362 w 5120894"/>
              <a:gd name="connsiteY9" fmla="*/ 1948530 h 2063572"/>
              <a:gd name="connsiteX10" fmla="*/ 1084587 w 5120894"/>
              <a:gd name="connsiteY10" fmla="*/ 2001645 h 2063572"/>
              <a:gd name="connsiteX11" fmla="*/ 1340032 w 5120894"/>
              <a:gd name="connsiteY11" fmla="*/ 2050300 h 2063572"/>
              <a:gd name="connsiteX12" fmla="*/ 1538636 w 5120894"/>
              <a:gd name="connsiteY12" fmla="*/ 2063572 h 2063572"/>
              <a:gd name="connsiteX13" fmla="*/ 1782361 w 5120894"/>
              <a:gd name="connsiteY13" fmla="*/ 2060256 h 2063572"/>
              <a:gd name="connsiteX14" fmla="*/ 2046478 w 5120894"/>
              <a:gd name="connsiteY14" fmla="*/ 2049836 h 2063572"/>
              <a:gd name="connsiteX15" fmla="*/ 2305112 w 5120894"/>
              <a:gd name="connsiteY15" fmla="*/ 2024830 h 2063572"/>
              <a:gd name="connsiteX16" fmla="*/ 2640383 w 5120894"/>
              <a:gd name="connsiteY16" fmla="*/ 1984984 h 2063572"/>
              <a:gd name="connsiteX17" fmla="*/ 2924246 w 5120894"/>
              <a:gd name="connsiteY17" fmla="*/ 1936525 h 2063572"/>
              <a:gd name="connsiteX18" fmla="*/ 3174330 w 5120894"/>
              <a:gd name="connsiteY18" fmla="*/ 1887701 h 2063572"/>
              <a:gd name="connsiteX19" fmla="*/ 3388305 w 5120894"/>
              <a:gd name="connsiteY19" fmla="*/ 1834199 h 2063572"/>
              <a:gd name="connsiteX20" fmla="*/ 3540762 w 5120894"/>
              <a:gd name="connsiteY20" fmla="*/ 1794074 h 2063572"/>
              <a:gd name="connsiteX21" fmla="*/ 3758647 w 5120894"/>
              <a:gd name="connsiteY21" fmla="*/ 1723592 h 2063572"/>
              <a:gd name="connsiteX22" fmla="*/ 3978459 w 5120894"/>
              <a:gd name="connsiteY22" fmla="*/ 1634257 h 2063572"/>
              <a:gd name="connsiteX23" fmla="*/ 4212173 w 5120894"/>
              <a:gd name="connsiteY23" fmla="*/ 1515714 h 2063572"/>
              <a:gd name="connsiteX24" fmla="*/ 4391406 w 5120894"/>
              <a:gd name="connsiteY24" fmla="*/ 1392900 h 2063572"/>
              <a:gd name="connsiteX25" fmla="*/ 4551655 w 5120894"/>
              <a:gd name="connsiteY25" fmla="*/ 1251806 h 2063572"/>
              <a:gd name="connsiteX26" fmla="*/ 4703097 w 5120894"/>
              <a:gd name="connsiteY26" fmla="*/ 1087613 h 2063572"/>
              <a:gd name="connsiteX27" fmla="*/ 4862752 w 5120894"/>
              <a:gd name="connsiteY27" fmla="*/ 827800 h 2063572"/>
              <a:gd name="connsiteX28" fmla="*/ 4976148 w 5120894"/>
              <a:gd name="connsiteY28" fmla="*/ 588167 h 2063572"/>
              <a:gd name="connsiteX29" fmla="*/ 5042406 w 5120894"/>
              <a:gd name="connsiteY29" fmla="*/ 450371 h 2063572"/>
              <a:gd name="connsiteX30" fmla="*/ 5120894 w 5120894"/>
              <a:gd name="connsiteY30" fmla="*/ 231828 h 2063572"/>
              <a:gd name="connsiteX31" fmla="*/ 5120894 w 5120894"/>
              <a:gd name="connsiteY31" fmla="*/ 231828 h 2063572"/>
              <a:gd name="connsiteX32" fmla="*/ 5091762 w 5120894"/>
              <a:gd name="connsiteY32" fmla="*/ 329663 h 2063572"/>
              <a:gd name="connsiteX0" fmla="*/ -1 w 5120892"/>
              <a:gd name="connsiteY0" fmla="*/ 0 h 2063572"/>
              <a:gd name="connsiteX1" fmla="*/ 30492 w 5120892"/>
              <a:gd name="connsiteY1" fmla="*/ 183452 h 2063572"/>
              <a:gd name="connsiteX2" fmla="*/ 49600 w 5120892"/>
              <a:gd name="connsiteY2" fmla="*/ 476808 h 2063572"/>
              <a:gd name="connsiteX3" fmla="*/ 70708 w 5120892"/>
              <a:gd name="connsiteY3" fmla="*/ 760181 h 2063572"/>
              <a:gd name="connsiteX4" fmla="*/ 146868 w 5120892"/>
              <a:gd name="connsiteY4" fmla="*/ 1085755 h 2063572"/>
              <a:gd name="connsiteX5" fmla="*/ 277179 w 5120892"/>
              <a:gd name="connsiteY5" fmla="*/ 1305874 h 2063572"/>
              <a:gd name="connsiteX6" fmla="*/ 398485 w 5120892"/>
              <a:gd name="connsiteY6" fmla="*/ 1503861 h 2063572"/>
              <a:gd name="connsiteX7" fmla="*/ 554122 w 5120892"/>
              <a:gd name="connsiteY7" fmla="*/ 1664989 h 2063572"/>
              <a:gd name="connsiteX8" fmla="*/ 764614 w 5120892"/>
              <a:gd name="connsiteY8" fmla="*/ 1882545 h 2063572"/>
              <a:gd name="connsiteX9" fmla="*/ 917360 w 5120892"/>
              <a:gd name="connsiteY9" fmla="*/ 1948530 h 2063572"/>
              <a:gd name="connsiteX10" fmla="*/ 1084585 w 5120892"/>
              <a:gd name="connsiteY10" fmla="*/ 2001645 h 2063572"/>
              <a:gd name="connsiteX11" fmla="*/ 1340030 w 5120892"/>
              <a:gd name="connsiteY11" fmla="*/ 2050300 h 2063572"/>
              <a:gd name="connsiteX12" fmla="*/ 1538634 w 5120892"/>
              <a:gd name="connsiteY12" fmla="*/ 2063572 h 2063572"/>
              <a:gd name="connsiteX13" fmla="*/ 1782359 w 5120892"/>
              <a:gd name="connsiteY13" fmla="*/ 2060256 h 2063572"/>
              <a:gd name="connsiteX14" fmla="*/ 2046476 w 5120892"/>
              <a:gd name="connsiteY14" fmla="*/ 2049836 h 2063572"/>
              <a:gd name="connsiteX15" fmla="*/ 2305110 w 5120892"/>
              <a:gd name="connsiteY15" fmla="*/ 2024830 h 2063572"/>
              <a:gd name="connsiteX16" fmla="*/ 2640381 w 5120892"/>
              <a:gd name="connsiteY16" fmla="*/ 1984984 h 2063572"/>
              <a:gd name="connsiteX17" fmla="*/ 2924244 w 5120892"/>
              <a:gd name="connsiteY17" fmla="*/ 1936525 h 2063572"/>
              <a:gd name="connsiteX18" fmla="*/ 3174328 w 5120892"/>
              <a:gd name="connsiteY18" fmla="*/ 1887701 h 2063572"/>
              <a:gd name="connsiteX19" fmla="*/ 3388303 w 5120892"/>
              <a:gd name="connsiteY19" fmla="*/ 1834199 h 2063572"/>
              <a:gd name="connsiteX20" fmla="*/ 3540760 w 5120892"/>
              <a:gd name="connsiteY20" fmla="*/ 1794074 h 2063572"/>
              <a:gd name="connsiteX21" fmla="*/ 3758645 w 5120892"/>
              <a:gd name="connsiteY21" fmla="*/ 1723592 h 2063572"/>
              <a:gd name="connsiteX22" fmla="*/ 3978457 w 5120892"/>
              <a:gd name="connsiteY22" fmla="*/ 1634257 h 2063572"/>
              <a:gd name="connsiteX23" fmla="*/ 4212171 w 5120892"/>
              <a:gd name="connsiteY23" fmla="*/ 1515714 h 2063572"/>
              <a:gd name="connsiteX24" fmla="*/ 4391404 w 5120892"/>
              <a:gd name="connsiteY24" fmla="*/ 1392900 h 2063572"/>
              <a:gd name="connsiteX25" fmla="*/ 4551653 w 5120892"/>
              <a:gd name="connsiteY25" fmla="*/ 1251806 h 2063572"/>
              <a:gd name="connsiteX26" fmla="*/ 4703095 w 5120892"/>
              <a:gd name="connsiteY26" fmla="*/ 1087613 h 2063572"/>
              <a:gd name="connsiteX27" fmla="*/ 4862750 w 5120892"/>
              <a:gd name="connsiteY27" fmla="*/ 827800 h 2063572"/>
              <a:gd name="connsiteX28" fmla="*/ 4976146 w 5120892"/>
              <a:gd name="connsiteY28" fmla="*/ 588167 h 2063572"/>
              <a:gd name="connsiteX29" fmla="*/ 5042404 w 5120892"/>
              <a:gd name="connsiteY29" fmla="*/ 450371 h 2063572"/>
              <a:gd name="connsiteX30" fmla="*/ 5120892 w 5120892"/>
              <a:gd name="connsiteY30" fmla="*/ 231828 h 2063572"/>
              <a:gd name="connsiteX31" fmla="*/ 5120892 w 5120892"/>
              <a:gd name="connsiteY31" fmla="*/ 231828 h 2063572"/>
              <a:gd name="connsiteX32" fmla="*/ 5091760 w 5120892"/>
              <a:gd name="connsiteY32" fmla="*/ 329663 h 2063572"/>
              <a:gd name="connsiteX0" fmla="*/ 1 w 5120894"/>
              <a:gd name="connsiteY0" fmla="*/ 0 h 2063572"/>
              <a:gd name="connsiteX1" fmla="*/ 30494 w 5120894"/>
              <a:gd name="connsiteY1" fmla="*/ 183452 h 2063572"/>
              <a:gd name="connsiteX2" fmla="*/ 49602 w 5120894"/>
              <a:gd name="connsiteY2" fmla="*/ 476808 h 2063572"/>
              <a:gd name="connsiteX3" fmla="*/ 70710 w 5120894"/>
              <a:gd name="connsiteY3" fmla="*/ 760181 h 2063572"/>
              <a:gd name="connsiteX4" fmla="*/ 146870 w 5120894"/>
              <a:gd name="connsiteY4" fmla="*/ 1085755 h 2063572"/>
              <a:gd name="connsiteX5" fmla="*/ 277181 w 5120894"/>
              <a:gd name="connsiteY5" fmla="*/ 1305874 h 2063572"/>
              <a:gd name="connsiteX6" fmla="*/ 398487 w 5120894"/>
              <a:gd name="connsiteY6" fmla="*/ 1503861 h 2063572"/>
              <a:gd name="connsiteX7" fmla="*/ 554124 w 5120894"/>
              <a:gd name="connsiteY7" fmla="*/ 1664989 h 2063572"/>
              <a:gd name="connsiteX8" fmla="*/ 717184 w 5120894"/>
              <a:gd name="connsiteY8" fmla="*/ 1799696 h 2063572"/>
              <a:gd name="connsiteX9" fmla="*/ 917362 w 5120894"/>
              <a:gd name="connsiteY9" fmla="*/ 1948530 h 2063572"/>
              <a:gd name="connsiteX10" fmla="*/ 1084587 w 5120894"/>
              <a:gd name="connsiteY10" fmla="*/ 2001645 h 2063572"/>
              <a:gd name="connsiteX11" fmla="*/ 1340032 w 5120894"/>
              <a:gd name="connsiteY11" fmla="*/ 2050300 h 2063572"/>
              <a:gd name="connsiteX12" fmla="*/ 1538636 w 5120894"/>
              <a:gd name="connsiteY12" fmla="*/ 2063572 h 2063572"/>
              <a:gd name="connsiteX13" fmla="*/ 1782361 w 5120894"/>
              <a:gd name="connsiteY13" fmla="*/ 2060256 h 2063572"/>
              <a:gd name="connsiteX14" fmla="*/ 2046478 w 5120894"/>
              <a:gd name="connsiteY14" fmla="*/ 2049836 h 2063572"/>
              <a:gd name="connsiteX15" fmla="*/ 2305112 w 5120894"/>
              <a:gd name="connsiteY15" fmla="*/ 2024830 h 2063572"/>
              <a:gd name="connsiteX16" fmla="*/ 2640383 w 5120894"/>
              <a:gd name="connsiteY16" fmla="*/ 1984984 h 2063572"/>
              <a:gd name="connsiteX17" fmla="*/ 2924246 w 5120894"/>
              <a:gd name="connsiteY17" fmla="*/ 1936525 h 2063572"/>
              <a:gd name="connsiteX18" fmla="*/ 3174330 w 5120894"/>
              <a:gd name="connsiteY18" fmla="*/ 1887701 h 2063572"/>
              <a:gd name="connsiteX19" fmla="*/ 3388305 w 5120894"/>
              <a:gd name="connsiteY19" fmla="*/ 1834199 h 2063572"/>
              <a:gd name="connsiteX20" fmla="*/ 3540762 w 5120894"/>
              <a:gd name="connsiteY20" fmla="*/ 1794074 h 2063572"/>
              <a:gd name="connsiteX21" fmla="*/ 3758647 w 5120894"/>
              <a:gd name="connsiteY21" fmla="*/ 1723592 h 2063572"/>
              <a:gd name="connsiteX22" fmla="*/ 3978459 w 5120894"/>
              <a:gd name="connsiteY22" fmla="*/ 1634257 h 2063572"/>
              <a:gd name="connsiteX23" fmla="*/ 4212173 w 5120894"/>
              <a:gd name="connsiteY23" fmla="*/ 1515714 h 2063572"/>
              <a:gd name="connsiteX24" fmla="*/ 4391406 w 5120894"/>
              <a:gd name="connsiteY24" fmla="*/ 1392900 h 2063572"/>
              <a:gd name="connsiteX25" fmla="*/ 4551655 w 5120894"/>
              <a:gd name="connsiteY25" fmla="*/ 1251806 h 2063572"/>
              <a:gd name="connsiteX26" fmla="*/ 4703097 w 5120894"/>
              <a:gd name="connsiteY26" fmla="*/ 1087613 h 2063572"/>
              <a:gd name="connsiteX27" fmla="*/ 4862752 w 5120894"/>
              <a:gd name="connsiteY27" fmla="*/ 827800 h 2063572"/>
              <a:gd name="connsiteX28" fmla="*/ 4976148 w 5120894"/>
              <a:gd name="connsiteY28" fmla="*/ 588167 h 2063572"/>
              <a:gd name="connsiteX29" fmla="*/ 5042406 w 5120894"/>
              <a:gd name="connsiteY29" fmla="*/ 450371 h 2063572"/>
              <a:gd name="connsiteX30" fmla="*/ 5120894 w 5120894"/>
              <a:gd name="connsiteY30" fmla="*/ 231828 h 2063572"/>
              <a:gd name="connsiteX31" fmla="*/ 5120894 w 5120894"/>
              <a:gd name="connsiteY31" fmla="*/ 231828 h 2063572"/>
              <a:gd name="connsiteX32" fmla="*/ 5091762 w 5120894"/>
              <a:gd name="connsiteY32" fmla="*/ 329663 h 2063572"/>
              <a:gd name="connsiteX0" fmla="*/ -1 w 5120892"/>
              <a:gd name="connsiteY0" fmla="*/ 0 h 2063572"/>
              <a:gd name="connsiteX1" fmla="*/ 30492 w 5120892"/>
              <a:gd name="connsiteY1" fmla="*/ 183452 h 2063572"/>
              <a:gd name="connsiteX2" fmla="*/ 49600 w 5120892"/>
              <a:gd name="connsiteY2" fmla="*/ 476808 h 2063572"/>
              <a:gd name="connsiteX3" fmla="*/ 70708 w 5120892"/>
              <a:gd name="connsiteY3" fmla="*/ 760181 h 2063572"/>
              <a:gd name="connsiteX4" fmla="*/ 146868 w 5120892"/>
              <a:gd name="connsiteY4" fmla="*/ 1085755 h 2063572"/>
              <a:gd name="connsiteX5" fmla="*/ 277179 w 5120892"/>
              <a:gd name="connsiteY5" fmla="*/ 1305874 h 2063572"/>
              <a:gd name="connsiteX6" fmla="*/ 398485 w 5120892"/>
              <a:gd name="connsiteY6" fmla="*/ 1503861 h 2063572"/>
              <a:gd name="connsiteX7" fmla="*/ 554122 w 5120892"/>
              <a:gd name="connsiteY7" fmla="*/ 1664989 h 2063572"/>
              <a:gd name="connsiteX8" fmla="*/ 717182 w 5120892"/>
              <a:gd name="connsiteY8" fmla="*/ 1799696 h 2063572"/>
              <a:gd name="connsiteX9" fmla="*/ 917360 w 5120892"/>
              <a:gd name="connsiteY9" fmla="*/ 1899797 h 2063572"/>
              <a:gd name="connsiteX10" fmla="*/ 1084585 w 5120892"/>
              <a:gd name="connsiteY10" fmla="*/ 2001645 h 2063572"/>
              <a:gd name="connsiteX11" fmla="*/ 1340030 w 5120892"/>
              <a:gd name="connsiteY11" fmla="*/ 2050300 h 2063572"/>
              <a:gd name="connsiteX12" fmla="*/ 1538634 w 5120892"/>
              <a:gd name="connsiteY12" fmla="*/ 2063572 h 2063572"/>
              <a:gd name="connsiteX13" fmla="*/ 1782359 w 5120892"/>
              <a:gd name="connsiteY13" fmla="*/ 2060256 h 2063572"/>
              <a:gd name="connsiteX14" fmla="*/ 2046476 w 5120892"/>
              <a:gd name="connsiteY14" fmla="*/ 2049836 h 2063572"/>
              <a:gd name="connsiteX15" fmla="*/ 2305110 w 5120892"/>
              <a:gd name="connsiteY15" fmla="*/ 2024830 h 2063572"/>
              <a:gd name="connsiteX16" fmla="*/ 2640381 w 5120892"/>
              <a:gd name="connsiteY16" fmla="*/ 1984984 h 2063572"/>
              <a:gd name="connsiteX17" fmla="*/ 2924244 w 5120892"/>
              <a:gd name="connsiteY17" fmla="*/ 1936525 h 2063572"/>
              <a:gd name="connsiteX18" fmla="*/ 3174328 w 5120892"/>
              <a:gd name="connsiteY18" fmla="*/ 1887701 h 2063572"/>
              <a:gd name="connsiteX19" fmla="*/ 3388303 w 5120892"/>
              <a:gd name="connsiteY19" fmla="*/ 1834199 h 2063572"/>
              <a:gd name="connsiteX20" fmla="*/ 3540760 w 5120892"/>
              <a:gd name="connsiteY20" fmla="*/ 1794074 h 2063572"/>
              <a:gd name="connsiteX21" fmla="*/ 3758645 w 5120892"/>
              <a:gd name="connsiteY21" fmla="*/ 1723592 h 2063572"/>
              <a:gd name="connsiteX22" fmla="*/ 3978457 w 5120892"/>
              <a:gd name="connsiteY22" fmla="*/ 1634257 h 2063572"/>
              <a:gd name="connsiteX23" fmla="*/ 4212171 w 5120892"/>
              <a:gd name="connsiteY23" fmla="*/ 1515714 h 2063572"/>
              <a:gd name="connsiteX24" fmla="*/ 4391404 w 5120892"/>
              <a:gd name="connsiteY24" fmla="*/ 1392900 h 2063572"/>
              <a:gd name="connsiteX25" fmla="*/ 4551653 w 5120892"/>
              <a:gd name="connsiteY25" fmla="*/ 1251806 h 2063572"/>
              <a:gd name="connsiteX26" fmla="*/ 4703095 w 5120892"/>
              <a:gd name="connsiteY26" fmla="*/ 1087613 h 2063572"/>
              <a:gd name="connsiteX27" fmla="*/ 4862750 w 5120892"/>
              <a:gd name="connsiteY27" fmla="*/ 827800 h 2063572"/>
              <a:gd name="connsiteX28" fmla="*/ 4976146 w 5120892"/>
              <a:gd name="connsiteY28" fmla="*/ 588167 h 2063572"/>
              <a:gd name="connsiteX29" fmla="*/ 5042404 w 5120892"/>
              <a:gd name="connsiteY29" fmla="*/ 450371 h 2063572"/>
              <a:gd name="connsiteX30" fmla="*/ 5120892 w 5120892"/>
              <a:gd name="connsiteY30" fmla="*/ 231828 h 2063572"/>
              <a:gd name="connsiteX31" fmla="*/ 5120892 w 5120892"/>
              <a:gd name="connsiteY31" fmla="*/ 231828 h 2063572"/>
              <a:gd name="connsiteX32" fmla="*/ 5091760 w 5120892"/>
              <a:gd name="connsiteY32" fmla="*/ 329663 h 2063572"/>
              <a:gd name="connsiteX0" fmla="*/ 1 w 5120894"/>
              <a:gd name="connsiteY0" fmla="*/ 0 h 2063572"/>
              <a:gd name="connsiteX1" fmla="*/ 30494 w 5120894"/>
              <a:gd name="connsiteY1" fmla="*/ 183452 h 2063572"/>
              <a:gd name="connsiteX2" fmla="*/ 49602 w 5120894"/>
              <a:gd name="connsiteY2" fmla="*/ 476808 h 2063572"/>
              <a:gd name="connsiteX3" fmla="*/ 70710 w 5120894"/>
              <a:gd name="connsiteY3" fmla="*/ 760181 h 2063572"/>
              <a:gd name="connsiteX4" fmla="*/ 146870 w 5120894"/>
              <a:gd name="connsiteY4" fmla="*/ 1085755 h 2063572"/>
              <a:gd name="connsiteX5" fmla="*/ 277181 w 5120894"/>
              <a:gd name="connsiteY5" fmla="*/ 1305874 h 2063572"/>
              <a:gd name="connsiteX6" fmla="*/ 398487 w 5120894"/>
              <a:gd name="connsiteY6" fmla="*/ 1503861 h 2063572"/>
              <a:gd name="connsiteX7" fmla="*/ 554124 w 5120894"/>
              <a:gd name="connsiteY7" fmla="*/ 1664989 h 2063572"/>
              <a:gd name="connsiteX8" fmla="*/ 717184 w 5120894"/>
              <a:gd name="connsiteY8" fmla="*/ 1799696 h 2063572"/>
              <a:gd name="connsiteX9" fmla="*/ 917362 w 5120894"/>
              <a:gd name="connsiteY9" fmla="*/ 1899797 h 2063572"/>
              <a:gd name="connsiteX10" fmla="*/ 1116208 w 5120894"/>
              <a:gd name="connsiteY10" fmla="*/ 1982152 h 2063572"/>
              <a:gd name="connsiteX11" fmla="*/ 1340032 w 5120894"/>
              <a:gd name="connsiteY11" fmla="*/ 2050300 h 2063572"/>
              <a:gd name="connsiteX12" fmla="*/ 1538636 w 5120894"/>
              <a:gd name="connsiteY12" fmla="*/ 2063572 h 2063572"/>
              <a:gd name="connsiteX13" fmla="*/ 1782361 w 5120894"/>
              <a:gd name="connsiteY13" fmla="*/ 2060256 h 2063572"/>
              <a:gd name="connsiteX14" fmla="*/ 2046478 w 5120894"/>
              <a:gd name="connsiteY14" fmla="*/ 2049836 h 2063572"/>
              <a:gd name="connsiteX15" fmla="*/ 2305112 w 5120894"/>
              <a:gd name="connsiteY15" fmla="*/ 2024830 h 2063572"/>
              <a:gd name="connsiteX16" fmla="*/ 2640383 w 5120894"/>
              <a:gd name="connsiteY16" fmla="*/ 1984984 h 2063572"/>
              <a:gd name="connsiteX17" fmla="*/ 2924246 w 5120894"/>
              <a:gd name="connsiteY17" fmla="*/ 1936525 h 2063572"/>
              <a:gd name="connsiteX18" fmla="*/ 3174330 w 5120894"/>
              <a:gd name="connsiteY18" fmla="*/ 1887701 h 2063572"/>
              <a:gd name="connsiteX19" fmla="*/ 3388305 w 5120894"/>
              <a:gd name="connsiteY19" fmla="*/ 1834199 h 2063572"/>
              <a:gd name="connsiteX20" fmla="*/ 3540762 w 5120894"/>
              <a:gd name="connsiteY20" fmla="*/ 1794074 h 2063572"/>
              <a:gd name="connsiteX21" fmla="*/ 3758647 w 5120894"/>
              <a:gd name="connsiteY21" fmla="*/ 1723592 h 2063572"/>
              <a:gd name="connsiteX22" fmla="*/ 3978459 w 5120894"/>
              <a:gd name="connsiteY22" fmla="*/ 1634257 h 2063572"/>
              <a:gd name="connsiteX23" fmla="*/ 4212173 w 5120894"/>
              <a:gd name="connsiteY23" fmla="*/ 1515714 h 2063572"/>
              <a:gd name="connsiteX24" fmla="*/ 4391406 w 5120894"/>
              <a:gd name="connsiteY24" fmla="*/ 1392900 h 2063572"/>
              <a:gd name="connsiteX25" fmla="*/ 4551655 w 5120894"/>
              <a:gd name="connsiteY25" fmla="*/ 1251806 h 2063572"/>
              <a:gd name="connsiteX26" fmla="*/ 4703097 w 5120894"/>
              <a:gd name="connsiteY26" fmla="*/ 1087613 h 2063572"/>
              <a:gd name="connsiteX27" fmla="*/ 4862752 w 5120894"/>
              <a:gd name="connsiteY27" fmla="*/ 827800 h 2063572"/>
              <a:gd name="connsiteX28" fmla="*/ 4976148 w 5120894"/>
              <a:gd name="connsiteY28" fmla="*/ 588167 h 2063572"/>
              <a:gd name="connsiteX29" fmla="*/ 5042406 w 5120894"/>
              <a:gd name="connsiteY29" fmla="*/ 450371 h 2063572"/>
              <a:gd name="connsiteX30" fmla="*/ 5120894 w 5120894"/>
              <a:gd name="connsiteY30" fmla="*/ 231828 h 2063572"/>
              <a:gd name="connsiteX31" fmla="*/ 5120894 w 5120894"/>
              <a:gd name="connsiteY31" fmla="*/ 231828 h 2063572"/>
              <a:gd name="connsiteX32" fmla="*/ 5091762 w 5120894"/>
              <a:gd name="connsiteY32" fmla="*/ 329663 h 2063572"/>
              <a:gd name="connsiteX0" fmla="*/ -1 w 5120892"/>
              <a:gd name="connsiteY0" fmla="*/ 0 h 2065625"/>
              <a:gd name="connsiteX1" fmla="*/ 30492 w 5120892"/>
              <a:gd name="connsiteY1" fmla="*/ 183452 h 2065625"/>
              <a:gd name="connsiteX2" fmla="*/ 49600 w 5120892"/>
              <a:gd name="connsiteY2" fmla="*/ 476808 h 2065625"/>
              <a:gd name="connsiteX3" fmla="*/ 70708 w 5120892"/>
              <a:gd name="connsiteY3" fmla="*/ 760181 h 2065625"/>
              <a:gd name="connsiteX4" fmla="*/ 146868 w 5120892"/>
              <a:gd name="connsiteY4" fmla="*/ 1085755 h 2065625"/>
              <a:gd name="connsiteX5" fmla="*/ 277179 w 5120892"/>
              <a:gd name="connsiteY5" fmla="*/ 1305874 h 2065625"/>
              <a:gd name="connsiteX6" fmla="*/ 398485 w 5120892"/>
              <a:gd name="connsiteY6" fmla="*/ 1503861 h 2065625"/>
              <a:gd name="connsiteX7" fmla="*/ 554122 w 5120892"/>
              <a:gd name="connsiteY7" fmla="*/ 1664989 h 2065625"/>
              <a:gd name="connsiteX8" fmla="*/ 717182 w 5120892"/>
              <a:gd name="connsiteY8" fmla="*/ 1799696 h 2065625"/>
              <a:gd name="connsiteX9" fmla="*/ 917360 w 5120892"/>
              <a:gd name="connsiteY9" fmla="*/ 1899797 h 2065625"/>
              <a:gd name="connsiteX10" fmla="*/ 1116206 w 5120892"/>
              <a:gd name="connsiteY10" fmla="*/ 1982152 h 2065625"/>
              <a:gd name="connsiteX11" fmla="*/ 1340029 w 5120892"/>
              <a:gd name="connsiteY11" fmla="*/ 2025935 h 2065625"/>
              <a:gd name="connsiteX12" fmla="*/ 1538634 w 5120892"/>
              <a:gd name="connsiteY12" fmla="*/ 2063572 h 2065625"/>
              <a:gd name="connsiteX13" fmla="*/ 1782359 w 5120892"/>
              <a:gd name="connsiteY13" fmla="*/ 2060256 h 2065625"/>
              <a:gd name="connsiteX14" fmla="*/ 2046476 w 5120892"/>
              <a:gd name="connsiteY14" fmla="*/ 2049836 h 2065625"/>
              <a:gd name="connsiteX15" fmla="*/ 2305110 w 5120892"/>
              <a:gd name="connsiteY15" fmla="*/ 2024830 h 2065625"/>
              <a:gd name="connsiteX16" fmla="*/ 2640381 w 5120892"/>
              <a:gd name="connsiteY16" fmla="*/ 1984984 h 2065625"/>
              <a:gd name="connsiteX17" fmla="*/ 2924244 w 5120892"/>
              <a:gd name="connsiteY17" fmla="*/ 1936525 h 2065625"/>
              <a:gd name="connsiteX18" fmla="*/ 3174328 w 5120892"/>
              <a:gd name="connsiteY18" fmla="*/ 1887701 h 2065625"/>
              <a:gd name="connsiteX19" fmla="*/ 3388303 w 5120892"/>
              <a:gd name="connsiteY19" fmla="*/ 1834199 h 2065625"/>
              <a:gd name="connsiteX20" fmla="*/ 3540760 w 5120892"/>
              <a:gd name="connsiteY20" fmla="*/ 1794074 h 2065625"/>
              <a:gd name="connsiteX21" fmla="*/ 3758645 w 5120892"/>
              <a:gd name="connsiteY21" fmla="*/ 1723592 h 2065625"/>
              <a:gd name="connsiteX22" fmla="*/ 3978457 w 5120892"/>
              <a:gd name="connsiteY22" fmla="*/ 1634257 h 2065625"/>
              <a:gd name="connsiteX23" fmla="*/ 4212171 w 5120892"/>
              <a:gd name="connsiteY23" fmla="*/ 1515714 h 2065625"/>
              <a:gd name="connsiteX24" fmla="*/ 4391404 w 5120892"/>
              <a:gd name="connsiteY24" fmla="*/ 1392900 h 2065625"/>
              <a:gd name="connsiteX25" fmla="*/ 4551653 w 5120892"/>
              <a:gd name="connsiteY25" fmla="*/ 1251806 h 2065625"/>
              <a:gd name="connsiteX26" fmla="*/ 4703095 w 5120892"/>
              <a:gd name="connsiteY26" fmla="*/ 1087613 h 2065625"/>
              <a:gd name="connsiteX27" fmla="*/ 4862750 w 5120892"/>
              <a:gd name="connsiteY27" fmla="*/ 827800 h 2065625"/>
              <a:gd name="connsiteX28" fmla="*/ 4976146 w 5120892"/>
              <a:gd name="connsiteY28" fmla="*/ 588167 h 2065625"/>
              <a:gd name="connsiteX29" fmla="*/ 5042404 w 5120892"/>
              <a:gd name="connsiteY29" fmla="*/ 450371 h 2065625"/>
              <a:gd name="connsiteX30" fmla="*/ 5120892 w 5120892"/>
              <a:gd name="connsiteY30" fmla="*/ 231828 h 2065625"/>
              <a:gd name="connsiteX31" fmla="*/ 5120892 w 5120892"/>
              <a:gd name="connsiteY31" fmla="*/ 231828 h 2065625"/>
              <a:gd name="connsiteX32" fmla="*/ 5091760 w 5120892"/>
              <a:gd name="connsiteY32" fmla="*/ 329663 h 2065625"/>
              <a:gd name="connsiteX0" fmla="*/ 1 w 5120894"/>
              <a:gd name="connsiteY0" fmla="*/ 0 h 2060258"/>
              <a:gd name="connsiteX1" fmla="*/ 30494 w 5120894"/>
              <a:gd name="connsiteY1" fmla="*/ 183452 h 2060258"/>
              <a:gd name="connsiteX2" fmla="*/ 49602 w 5120894"/>
              <a:gd name="connsiteY2" fmla="*/ 476808 h 2060258"/>
              <a:gd name="connsiteX3" fmla="*/ 70710 w 5120894"/>
              <a:gd name="connsiteY3" fmla="*/ 760181 h 2060258"/>
              <a:gd name="connsiteX4" fmla="*/ 146870 w 5120894"/>
              <a:gd name="connsiteY4" fmla="*/ 1085755 h 2060258"/>
              <a:gd name="connsiteX5" fmla="*/ 277181 w 5120894"/>
              <a:gd name="connsiteY5" fmla="*/ 1305874 h 2060258"/>
              <a:gd name="connsiteX6" fmla="*/ 398487 w 5120894"/>
              <a:gd name="connsiteY6" fmla="*/ 1503861 h 2060258"/>
              <a:gd name="connsiteX7" fmla="*/ 554124 w 5120894"/>
              <a:gd name="connsiteY7" fmla="*/ 1664989 h 2060258"/>
              <a:gd name="connsiteX8" fmla="*/ 717184 w 5120894"/>
              <a:gd name="connsiteY8" fmla="*/ 1799696 h 2060258"/>
              <a:gd name="connsiteX9" fmla="*/ 917362 w 5120894"/>
              <a:gd name="connsiteY9" fmla="*/ 1899797 h 2060258"/>
              <a:gd name="connsiteX10" fmla="*/ 1116208 w 5120894"/>
              <a:gd name="connsiteY10" fmla="*/ 1982152 h 2060258"/>
              <a:gd name="connsiteX11" fmla="*/ 1340031 w 5120894"/>
              <a:gd name="connsiteY11" fmla="*/ 2025935 h 2060258"/>
              <a:gd name="connsiteX12" fmla="*/ 1570257 w 5120894"/>
              <a:gd name="connsiteY12" fmla="*/ 2048951 h 2060258"/>
              <a:gd name="connsiteX13" fmla="*/ 1782361 w 5120894"/>
              <a:gd name="connsiteY13" fmla="*/ 2060256 h 2060258"/>
              <a:gd name="connsiteX14" fmla="*/ 2046478 w 5120894"/>
              <a:gd name="connsiteY14" fmla="*/ 2049836 h 2060258"/>
              <a:gd name="connsiteX15" fmla="*/ 2305112 w 5120894"/>
              <a:gd name="connsiteY15" fmla="*/ 2024830 h 2060258"/>
              <a:gd name="connsiteX16" fmla="*/ 2640383 w 5120894"/>
              <a:gd name="connsiteY16" fmla="*/ 1984984 h 2060258"/>
              <a:gd name="connsiteX17" fmla="*/ 2924246 w 5120894"/>
              <a:gd name="connsiteY17" fmla="*/ 1936525 h 2060258"/>
              <a:gd name="connsiteX18" fmla="*/ 3174330 w 5120894"/>
              <a:gd name="connsiteY18" fmla="*/ 1887701 h 2060258"/>
              <a:gd name="connsiteX19" fmla="*/ 3388305 w 5120894"/>
              <a:gd name="connsiteY19" fmla="*/ 1834199 h 2060258"/>
              <a:gd name="connsiteX20" fmla="*/ 3540762 w 5120894"/>
              <a:gd name="connsiteY20" fmla="*/ 1794074 h 2060258"/>
              <a:gd name="connsiteX21" fmla="*/ 3758647 w 5120894"/>
              <a:gd name="connsiteY21" fmla="*/ 1723592 h 2060258"/>
              <a:gd name="connsiteX22" fmla="*/ 3978459 w 5120894"/>
              <a:gd name="connsiteY22" fmla="*/ 1634257 h 2060258"/>
              <a:gd name="connsiteX23" fmla="*/ 4212173 w 5120894"/>
              <a:gd name="connsiteY23" fmla="*/ 1515714 h 2060258"/>
              <a:gd name="connsiteX24" fmla="*/ 4391406 w 5120894"/>
              <a:gd name="connsiteY24" fmla="*/ 1392900 h 2060258"/>
              <a:gd name="connsiteX25" fmla="*/ 4551655 w 5120894"/>
              <a:gd name="connsiteY25" fmla="*/ 1251806 h 2060258"/>
              <a:gd name="connsiteX26" fmla="*/ 4703097 w 5120894"/>
              <a:gd name="connsiteY26" fmla="*/ 1087613 h 2060258"/>
              <a:gd name="connsiteX27" fmla="*/ 4862752 w 5120894"/>
              <a:gd name="connsiteY27" fmla="*/ 827800 h 2060258"/>
              <a:gd name="connsiteX28" fmla="*/ 4976148 w 5120894"/>
              <a:gd name="connsiteY28" fmla="*/ 588167 h 2060258"/>
              <a:gd name="connsiteX29" fmla="*/ 5042406 w 5120894"/>
              <a:gd name="connsiteY29" fmla="*/ 450371 h 2060258"/>
              <a:gd name="connsiteX30" fmla="*/ 5120894 w 5120894"/>
              <a:gd name="connsiteY30" fmla="*/ 231828 h 2060258"/>
              <a:gd name="connsiteX31" fmla="*/ 5120894 w 5120894"/>
              <a:gd name="connsiteY31" fmla="*/ 231828 h 2060258"/>
              <a:gd name="connsiteX32" fmla="*/ 5091762 w 5120894"/>
              <a:gd name="connsiteY32" fmla="*/ 329663 h 2060258"/>
              <a:gd name="connsiteX0" fmla="*/ -1 w 5120892"/>
              <a:gd name="connsiteY0" fmla="*/ 0 h 2060409"/>
              <a:gd name="connsiteX1" fmla="*/ 30492 w 5120892"/>
              <a:gd name="connsiteY1" fmla="*/ 183452 h 2060409"/>
              <a:gd name="connsiteX2" fmla="*/ 49600 w 5120892"/>
              <a:gd name="connsiteY2" fmla="*/ 476808 h 2060409"/>
              <a:gd name="connsiteX3" fmla="*/ 70708 w 5120892"/>
              <a:gd name="connsiteY3" fmla="*/ 760181 h 2060409"/>
              <a:gd name="connsiteX4" fmla="*/ 146868 w 5120892"/>
              <a:gd name="connsiteY4" fmla="*/ 1085755 h 2060409"/>
              <a:gd name="connsiteX5" fmla="*/ 277179 w 5120892"/>
              <a:gd name="connsiteY5" fmla="*/ 1305874 h 2060409"/>
              <a:gd name="connsiteX6" fmla="*/ 398485 w 5120892"/>
              <a:gd name="connsiteY6" fmla="*/ 1503861 h 2060409"/>
              <a:gd name="connsiteX7" fmla="*/ 554122 w 5120892"/>
              <a:gd name="connsiteY7" fmla="*/ 1664989 h 2060409"/>
              <a:gd name="connsiteX8" fmla="*/ 717182 w 5120892"/>
              <a:gd name="connsiteY8" fmla="*/ 1799696 h 2060409"/>
              <a:gd name="connsiteX9" fmla="*/ 917360 w 5120892"/>
              <a:gd name="connsiteY9" fmla="*/ 1899797 h 2060409"/>
              <a:gd name="connsiteX10" fmla="*/ 1116206 w 5120892"/>
              <a:gd name="connsiteY10" fmla="*/ 1982152 h 2060409"/>
              <a:gd name="connsiteX11" fmla="*/ 1340029 w 5120892"/>
              <a:gd name="connsiteY11" fmla="*/ 2025935 h 2060409"/>
              <a:gd name="connsiteX12" fmla="*/ 1562349 w 5120892"/>
              <a:gd name="connsiteY12" fmla="*/ 2053825 h 2060409"/>
              <a:gd name="connsiteX13" fmla="*/ 1782359 w 5120892"/>
              <a:gd name="connsiteY13" fmla="*/ 2060256 h 2060409"/>
              <a:gd name="connsiteX14" fmla="*/ 2046476 w 5120892"/>
              <a:gd name="connsiteY14" fmla="*/ 2049836 h 2060409"/>
              <a:gd name="connsiteX15" fmla="*/ 2305110 w 5120892"/>
              <a:gd name="connsiteY15" fmla="*/ 2024830 h 2060409"/>
              <a:gd name="connsiteX16" fmla="*/ 2640381 w 5120892"/>
              <a:gd name="connsiteY16" fmla="*/ 1984984 h 2060409"/>
              <a:gd name="connsiteX17" fmla="*/ 2924244 w 5120892"/>
              <a:gd name="connsiteY17" fmla="*/ 1936525 h 2060409"/>
              <a:gd name="connsiteX18" fmla="*/ 3174328 w 5120892"/>
              <a:gd name="connsiteY18" fmla="*/ 1887701 h 2060409"/>
              <a:gd name="connsiteX19" fmla="*/ 3388303 w 5120892"/>
              <a:gd name="connsiteY19" fmla="*/ 1834199 h 2060409"/>
              <a:gd name="connsiteX20" fmla="*/ 3540760 w 5120892"/>
              <a:gd name="connsiteY20" fmla="*/ 1794074 h 2060409"/>
              <a:gd name="connsiteX21" fmla="*/ 3758645 w 5120892"/>
              <a:gd name="connsiteY21" fmla="*/ 1723592 h 2060409"/>
              <a:gd name="connsiteX22" fmla="*/ 3978457 w 5120892"/>
              <a:gd name="connsiteY22" fmla="*/ 1634257 h 2060409"/>
              <a:gd name="connsiteX23" fmla="*/ 4212171 w 5120892"/>
              <a:gd name="connsiteY23" fmla="*/ 1515714 h 2060409"/>
              <a:gd name="connsiteX24" fmla="*/ 4391404 w 5120892"/>
              <a:gd name="connsiteY24" fmla="*/ 1392900 h 2060409"/>
              <a:gd name="connsiteX25" fmla="*/ 4551653 w 5120892"/>
              <a:gd name="connsiteY25" fmla="*/ 1251806 h 2060409"/>
              <a:gd name="connsiteX26" fmla="*/ 4703095 w 5120892"/>
              <a:gd name="connsiteY26" fmla="*/ 1087613 h 2060409"/>
              <a:gd name="connsiteX27" fmla="*/ 4862750 w 5120892"/>
              <a:gd name="connsiteY27" fmla="*/ 827800 h 2060409"/>
              <a:gd name="connsiteX28" fmla="*/ 4976146 w 5120892"/>
              <a:gd name="connsiteY28" fmla="*/ 588167 h 2060409"/>
              <a:gd name="connsiteX29" fmla="*/ 5042404 w 5120892"/>
              <a:gd name="connsiteY29" fmla="*/ 450371 h 2060409"/>
              <a:gd name="connsiteX30" fmla="*/ 5120892 w 5120892"/>
              <a:gd name="connsiteY30" fmla="*/ 231828 h 2060409"/>
              <a:gd name="connsiteX31" fmla="*/ 5120892 w 5120892"/>
              <a:gd name="connsiteY31" fmla="*/ 231828 h 2060409"/>
              <a:gd name="connsiteX32" fmla="*/ 5091760 w 5120892"/>
              <a:gd name="connsiteY32" fmla="*/ 329663 h 2060409"/>
              <a:gd name="connsiteX0" fmla="*/ 1 w 5120894"/>
              <a:gd name="connsiteY0" fmla="*/ 0 h 2060320"/>
              <a:gd name="connsiteX1" fmla="*/ 30494 w 5120894"/>
              <a:gd name="connsiteY1" fmla="*/ 183452 h 2060320"/>
              <a:gd name="connsiteX2" fmla="*/ 49602 w 5120894"/>
              <a:gd name="connsiteY2" fmla="*/ 476808 h 2060320"/>
              <a:gd name="connsiteX3" fmla="*/ 70710 w 5120894"/>
              <a:gd name="connsiteY3" fmla="*/ 760181 h 2060320"/>
              <a:gd name="connsiteX4" fmla="*/ 146870 w 5120894"/>
              <a:gd name="connsiteY4" fmla="*/ 1085755 h 2060320"/>
              <a:gd name="connsiteX5" fmla="*/ 277181 w 5120894"/>
              <a:gd name="connsiteY5" fmla="*/ 1305874 h 2060320"/>
              <a:gd name="connsiteX6" fmla="*/ 398487 w 5120894"/>
              <a:gd name="connsiteY6" fmla="*/ 1503861 h 2060320"/>
              <a:gd name="connsiteX7" fmla="*/ 554124 w 5120894"/>
              <a:gd name="connsiteY7" fmla="*/ 1664989 h 2060320"/>
              <a:gd name="connsiteX8" fmla="*/ 717184 w 5120894"/>
              <a:gd name="connsiteY8" fmla="*/ 1799696 h 2060320"/>
              <a:gd name="connsiteX9" fmla="*/ 917362 w 5120894"/>
              <a:gd name="connsiteY9" fmla="*/ 1899797 h 2060320"/>
              <a:gd name="connsiteX10" fmla="*/ 1116208 w 5120894"/>
              <a:gd name="connsiteY10" fmla="*/ 1982152 h 2060320"/>
              <a:gd name="connsiteX11" fmla="*/ 1332125 w 5120894"/>
              <a:gd name="connsiteY11" fmla="*/ 2045431 h 2060320"/>
              <a:gd name="connsiteX12" fmla="*/ 1562351 w 5120894"/>
              <a:gd name="connsiteY12" fmla="*/ 2053825 h 2060320"/>
              <a:gd name="connsiteX13" fmla="*/ 1782361 w 5120894"/>
              <a:gd name="connsiteY13" fmla="*/ 2060256 h 2060320"/>
              <a:gd name="connsiteX14" fmla="*/ 2046478 w 5120894"/>
              <a:gd name="connsiteY14" fmla="*/ 2049836 h 2060320"/>
              <a:gd name="connsiteX15" fmla="*/ 2305112 w 5120894"/>
              <a:gd name="connsiteY15" fmla="*/ 2024830 h 2060320"/>
              <a:gd name="connsiteX16" fmla="*/ 2640383 w 5120894"/>
              <a:gd name="connsiteY16" fmla="*/ 1984984 h 2060320"/>
              <a:gd name="connsiteX17" fmla="*/ 2924246 w 5120894"/>
              <a:gd name="connsiteY17" fmla="*/ 1936525 h 2060320"/>
              <a:gd name="connsiteX18" fmla="*/ 3174330 w 5120894"/>
              <a:gd name="connsiteY18" fmla="*/ 1887701 h 2060320"/>
              <a:gd name="connsiteX19" fmla="*/ 3388305 w 5120894"/>
              <a:gd name="connsiteY19" fmla="*/ 1834199 h 2060320"/>
              <a:gd name="connsiteX20" fmla="*/ 3540762 w 5120894"/>
              <a:gd name="connsiteY20" fmla="*/ 1794074 h 2060320"/>
              <a:gd name="connsiteX21" fmla="*/ 3758647 w 5120894"/>
              <a:gd name="connsiteY21" fmla="*/ 1723592 h 2060320"/>
              <a:gd name="connsiteX22" fmla="*/ 3978459 w 5120894"/>
              <a:gd name="connsiteY22" fmla="*/ 1634257 h 2060320"/>
              <a:gd name="connsiteX23" fmla="*/ 4212173 w 5120894"/>
              <a:gd name="connsiteY23" fmla="*/ 1515714 h 2060320"/>
              <a:gd name="connsiteX24" fmla="*/ 4391406 w 5120894"/>
              <a:gd name="connsiteY24" fmla="*/ 1392900 h 2060320"/>
              <a:gd name="connsiteX25" fmla="*/ 4551655 w 5120894"/>
              <a:gd name="connsiteY25" fmla="*/ 1251806 h 2060320"/>
              <a:gd name="connsiteX26" fmla="*/ 4703097 w 5120894"/>
              <a:gd name="connsiteY26" fmla="*/ 1087613 h 2060320"/>
              <a:gd name="connsiteX27" fmla="*/ 4862752 w 5120894"/>
              <a:gd name="connsiteY27" fmla="*/ 827800 h 2060320"/>
              <a:gd name="connsiteX28" fmla="*/ 4976148 w 5120894"/>
              <a:gd name="connsiteY28" fmla="*/ 588167 h 2060320"/>
              <a:gd name="connsiteX29" fmla="*/ 5042406 w 5120894"/>
              <a:gd name="connsiteY29" fmla="*/ 450371 h 2060320"/>
              <a:gd name="connsiteX30" fmla="*/ 5120894 w 5120894"/>
              <a:gd name="connsiteY30" fmla="*/ 231828 h 2060320"/>
              <a:gd name="connsiteX31" fmla="*/ 5120894 w 5120894"/>
              <a:gd name="connsiteY31" fmla="*/ 231828 h 2060320"/>
              <a:gd name="connsiteX32" fmla="*/ 5091762 w 5120894"/>
              <a:gd name="connsiteY32" fmla="*/ 329663 h 2060320"/>
              <a:gd name="connsiteX0" fmla="*/ -1 w 5120892"/>
              <a:gd name="connsiteY0" fmla="*/ 0 h 2060348"/>
              <a:gd name="connsiteX1" fmla="*/ 30492 w 5120892"/>
              <a:gd name="connsiteY1" fmla="*/ 183452 h 2060348"/>
              <a:gd name="connsiteX2" fmla="*/ 49600 w 5120892"/>
              <a:gd name="connsiteY2" fmla="*/ 476808 h 2060348"/>
              <a:gd name="connsiteX3" fmla="*/ 70708 w 5120892"/>
              <a:gd name="connsiteY3" fmla="*/ 760181 h 2060348"/>
              <a:gd name="connsiteX4" fmla="*/ 146868 w 5120892"/>
              <a:gd name="connsiteY4" fmla="*/ 1085755 h 2060348"/>
              <a:gd name="connsiteX5" fmla="*/ 277179 w 5120892"/>
              <a:gd name="connsiteY5" fmla="*/ 1305874 h 2060348"/>
              <a:gd name="connsiteX6" fmla="*/ 398485 w 5120892"/>
              <a:gd name="connsiteY6" fmla="*/ 1503861 h 2060348"/>
              <a:gd name="connsiteX7" fmla="*/ 554122 w 5120892"/>
              <a:gd name="connsiteY7" fmla="*/ 1664989 h 2060348"/>
              <a:gd name="connsiteX8" fmla="*/ 717182 w 5120892"/>
              <a:gd name="connsiteY8" fmla="*/ 1799696 h 2060348"/>
              <a:gd name="connsiteX9" fmla="*/ 917360 w 5120892"/>
              <a:gd name="connsiteY9" fmla="*/ 1899797 h 2060348"/>
              <a:gd name="connsiteX10" fmla="*/ 1116206 w 5120892"/>
              <a:gd name="connsiteY10" fmla="*/ 1982152 h 2060348"/>
              <a:gd name="connsiteX11" fmla="*/ 1332122 w 5120892"/>
              <a:gd name="connsiteY11" fmla="*/ 2035686 h 2060348"/>
              <a:gd name="connsiteX12" fmla="*/ 1562349 w 5120892"/>
              <a:gd name="connsiteY12" fmla="*/ 2053825 h 2060348"/>
              <a:gd name="connsiteX13" fmla="*/ 1782359 w 5120892"/>
              <a:gd name="connsiteY13" fmla="*/ 2060256 h 2060348"/>
              <a:gd name="connsiteX14" fmla="*/ 2046476 w 5120892"/>
              <a:gd name="connsiteY14" fmla="*/ 2049836 h 2060348"/>
              <a:gd name="connsiteX15" fmla="*/ 2305110 w 5120892"/>
              <a:gd name="connsiteY15" fmla="*/ 2024830 h 2060348"/>
              <a:gd name="connsiteX16" fmla="*/ 2640381 w 5120892"/>
              <a:gd name="connsiteY16" fmla="*/ 1984984 h 2060348"/>
              <a:gd name="connsiteX17" fmla="*/ 2924244 w 5120892"/>
              <a:gd name="connsiteY17" fmla="*/ 1936525 h 2060348"/>
              <a:gd name="connsiteX18" fmla="*/ 3174328 w 5120892"/>
              <a:gd name="connsiteY18" fmla="*/ 1887701 h 2060348"/>
              <a:gd name="connsiteX19" fmla="*/ 3388303 w 5120892"/>
              <a:gd name="connsiteY19" fmla="*/ 1834199 h 2060348"/>
              <a:gd name="connsiteX20" fmla="*/ 3540760 w 5120892"/>
              <a:gd name="connsiteY20" fmla="*/ 1794074 h 2060348"/>
              <a:gd name="connsiteX21" fmla="*/ 3758645 w 5120892"/>
              <a:gd name="connsiteY21" fmla="*/ 1723592 h 2060348"/>
              <a:gd name="connsiteX22" fmla="*/ 3978457 w 5120892"/>
              <a:gd name="connsiteY22" fmla="*/ 1634257 h 2060348"/>
              <a:gd name="connsiteX23" fmla="*/ 4212171 w 5120892"/>
              <a:gd name="connsiteY23" fmla="*/ 1515714 h 2060348"/>
              <a:gd name="connsiteX24" fmla="*/ 4391404 w 5120892"/>
              <a:gd name="connsiteY24" fmla="*/ 1392900 h 2060348"/>
              <a:gd name="connsiteX25" fmla="*/ 4551653 w 5120892"/>
              <a:gd name="connsiteY25" fmla="*/ 1251806 h 2060348"/>
              <a:gd name="connsiteX26" fmla="*/ 4703095 w 5120892"/>
              <a:gd name="connsiteY26" fmla="*/ 1087613 h 2060348"/>
              <a:gd name="connsiteX27" fmla="*/ 4862750 w 5120892"/>
              <a:gd name="connsiteY27" fmla="*/ 827800 h 2060348"/>
              <a:gd name="connsiteX28" fmla="*/ 4976146 w 5120892"/>
              <a:gd name="connsiteY28" fmla="*/ 588167 h 2060348"/>
              <a:gd name="connsiteX29" fmla="*/ 5042404 w 5120892"/>
              <a:gd name="connsiteY29" fmla="*/ 450371 h 2060348"/>
              <a:gd name="connsiteX30" fmla="*/ 5120892 w 5120892"/>
              <a:gd name="connsiteY30" fmla="*/ 231828 h 2060348"/>
              <a:gd name="connsiteX31" fmla="*/ 5120892 w 5120892"/>
              <a:gd name="connsiteY31" fmla="*/ 231828 h 2060348"/>
              <a:gd name="connsiteX32" fmla="*/ 5091760 w 5120892"/>
              <a:gd name="connsiteY32" fmla="*/ 329663 h 2060348"/>
              <a:gd name="connsiteX0" fmla="*/ 1 w 5120894"/>
              <a:gd name="connsiteY0" fmla="*/ 0 h 2060372"/>
              <a:gd name="connsiteX1" fmla="*/ 30494 w 5120894"/>
              <a:gd name="connsiteY1" fmla="*/ 183452 h 2060372"/>
              <a:gd name="connsiteX2" fmla="*/ 49602 w 5120894"/>
              <a:gd name="connsiteY2" fmla="*/ 476808 h 2060372"/>
              <a:gd name="connsiteX3" fmla="*/ 70710 w 5120894"/>
              <a:gd name="connsiteY3" fmla="*/ 760181 h 2060372"/>
              <a:gd name="connsiteX4" fmla="*/ 146870 w 5120894"/>
              <a:gd name="connsiteY4" fmla="*/ 1085755 h 2060372"/>
              <a:gd name="connsiteX5" fmla="*/ 277181 w 5120894"/>
              <a:gd name="connsiteY5" fmla="*/ 1305874 h 2060372"/>
              <a:gd name="connsiteX6" fmla="*/ 398487 w 5120894"/>
              <a:gd name="connsiteY6" fmla="*/ 1503861 h 2060372"/>
              <a:gd name="connsiteX7" fmla="*/ 554124 w 5120894"/>
              <a:gd name="connsiteY7" fmla="*/ 1664989 h 2060372"/>
              <a:gd name="connsiteX8" fmla="*/ 717184 w 5120894"/>
              <a:gd name="connsiteY8" fmla="*/ 1799696 h 2060372"/>
              <a:gd name="connsiteX9" fmla="*/ 917362 w 5120894"/>
              <a:gd name="connsiteY9" fmla="*/ 1899797 h 2060372"/>
              <a:gd name="connsiteX10" fmla="*/ 1116208 w 5120894"/>
              <a:gd name="connsiteY10" fmla="*/ 1982152 h 2060372"/>
              <a:gd name="connsiteX11" fmla="*/ 1332124 w 5120894"/>
              <a:gd name="connsiteY11" fmla="*/ 2030815 h 2060372"/>
              <a:gd name="connsiteX12" fmla="*/ 1562351 w 5120894"/>
              <a:gd name="connsiteY12" fmla="*/ 2053825 h 2060372"/>
              <a:gd name="connsiteX13" fmla="*/ 1782361 w 5120894"/>
              <a:gd name="connsiteY13" fmla="*/ 2060256 h 2060372"/>
              <a:gd name="connsiteX14" fmla="*/ 2046478 w 5120894"/>
              <a:gd name="connsiteY14" fmla="*/ 2049836 h 2060372"/>
              <a:gd name="connsiteX15" fmla="*/ 2305112 w 5120894"/>
              <a:gd name="connsiteY15" fmla="*/ 2024830 h 2060372"/>
              <a:gd name="connsiteX16" fmla="*/ 2640383 w 5120894"/>
              <a:gd name="connsiteY16" fmla="*/ 1984984 h 2060372"/>
              <a:gd name="connsiteX17" fmla="*/ 2924246 w 5120894"/>
              <a:gd name="connsiteY17" fmla="*/ 1936525 h 2060372"/>
              <a:gd name="connsiteX18" fmla="*/ 3174330 w 5120894"/>
              <a:gd name="connsiteY18" fmla="*/ 1887701 h 2060372"/>
              <a:gd name="connsiteX19" fmla="*/ 3388305 w 5120894"/>
              <a:gd name="connsiteY19" fmla="*/ 1834199 h 2060372"/>
              <a:gd name="connsiteX20" fmla="*/ 3540762 w 5120894"/>
              <a:gd name="connsiteY20" fmla="*/ 1794074 h 2060372"/>
              <a:gd name="connsiteX21" fmla="*/ 3758647 w 5120894"/>
              <a:gd name="connsiteY21" fmla="*/ 1723592 h 2060372"/>
              <a:gd name="connsiteX22" fmla="*/ 3978459 w 5120894"/>
              <a:gd name="connsiteY22" fmla="*/ 1634257 h 2060372"/>
              <a:gd name="connsiteX23" fmla="*/ 4212173 w 5120894"/>
              <a:gd name="connsiteY23" fmla="*/ 1515714 h 2060372"/>
              <a:gd name="connsiteX24" fmla="*/ 4391406 w 5120894"/>
              <a:gd name="connsiteY24" fmla="*/ 1392900 h 2060372"/>
              <a:gd name="connsiteX25" fmla="*/ 4551655 w 5120894"/>
              <a:gd name="connsiteY25" fmla="*/ 1251806 h 2060372"/>
              <a:gd name="connsiteX26" fmla="*/ 4703097 w 5120894"/>
              <a:gd name="connsiteY26" fmla="*/ 1087613 h 2060372"/>
              <a:gd name="connsiteX27" fmla="*/ 4862752 w 5120894"/>
              <a:gd name="connsiteY27" fmla="*/ 827800 h 2060372"/>
              <a:gd name="connsiteX28" fmla="*/ 4976148 w 5120894"/>
              <a:gd name="connsiteY28" fmla="*/ 588167 h 2060372"/>
              <a:gd name="connsiteX29" fmla="*/ 5042406 w 5120894"/>
              <a:gd name="connsiteY29" fmla="*/ 450371 h 2060372"/>
              <a:gd name="connsiteX30" fmla="*/ 5120894 w 5120894"/>
              <a:gd name="connsiteY30" fmla="*/ 231828 h 2060372"/>
              <a:gd name="connsiteX31" fmla="*/ 5120894 w 5120894"/>
              <a:gd name="connsiteY31" fmla="*/ 231828 h 2060372"/>
              <a:gd name="connsiteX32" fmla="*/ 5091762 w 5120894"/>
              <a:gd name="connsiteY32" fmla="*/ 329663 h 2060372"/>
              <a:gd name="connsiteX0" fmla="*/ -1 w 5120892"/>
              <a:gd name="connsiteY0" fmla="*/ 0 h 2060372"/>
              <a:gd name="connsiteX1" fmla="*/ 30492 w 5120892"/>
              <a:gd name="connsiteY1" fmla="*/ 183452 h 2060372"/>
              <a:gd name="connsiteX2" fmla="*/ 49600 w 5120892"/>
              <a:gd name="connsiteY2" fmla="*/ 476808 h 2060372"/>
              <a:gd name="connsiteX3" fmla="*/ 70708 w 5120892"/>
              <a:gd name="connsiteY3" fmla="*/ 760181 h 2060372"/>
              <a:gd name="connsiteX4" fmla="*/ 146868 w 5120892"/>
              <a:gd name="connsiteY4" fmla="*/ 1085755 h 2060372"/>
              <a:gd name="connsiteX5" fmla="*/ 269279 w 5120892"/>
              <a:gd name="connsiteY5" fmla="*/ 1315621 h 2060372"/>
              <a:gd name="connsiteX6" fmla="*/ 398485 w 5120892"/>
              <a:gd name="connsiteY6" fmla="*/ 1503861 h 2060372"/>
              <a:gd name="connsiteX7" fmla="*/ 554122 w 5120892"/>
              <a:gd name="connsiteY7" fmla="*/ 1664989 h 2060372"/>
              <a:gd name="connsiteX8" fmla="*/ 717182 w 5120892"/>
              <a:gd name="connsiteY8" fmla="*/ 1799696 h 2060372"/>
              <a:gd name="connsiteX9" fmla="*/ 917360 w 5120892"/>
              <a:gd name="connsiteY9" fmla="*/ 1899797 h 2060372"/>
              <a:gd name="connsiteX10" fmla="*/ 1116206 w 5120892"/>
              <a:gd name="connsiteY10" fmla="*/ 1982152 h 2060372"/>
              <a:gd name="connsiteX11" fmla="*/ 1332122 w 5120892"/>
              <a:gd name="connsiteY11" fmla="*/ 2030815 h 2060372"/>
              <a:gd name="connsiteX12" fmla="*/ 1562349 w 5120892"/>
              <a:gd name="connsiteY12" fmla="*/ 2053825 h 2060372"/>
              <a:gd name="connsiteX13" fmla="*/ 1782359 w 5120892"/>
              <a:gd name="connsiteY13" fmla="*/ 2060256 h 2060372"/>
              <a:gd name="connsiteX14" fmla="*/ 2046476 w 5120892"/>
              <a:gd name="connsiteY14" fmla="*/ 2049836 h 2060372"/>
              <a:gd name="connsiteX15" fmla="*/ 2305110 w 5120892"/>
              <a:gd name="connsiteY15" fmla="*/ 2024830 h 2060372"/>
              <a:gd name="connsiteX16" fmla="*/ 2640381 w 5120892"/>
              <a:gd name="connsiteY16" fmla="*/ 1984984 h 2060372"/>
              <a:gd name="connsiteX17" fmla="*/ 2924244 w 5120892"/>
              <a:gd name="connsiteY17" fmla="*/ 1936525 h 2060372"/>
              <a:gd name="connsiteX18" fmla="*/ 3174328 w 5120892"/>
              <a:gd name="connsiteY18" fmla="*/ 1887701 h 2060372"/>
              <a:gd name="connsiteX19" fmla="*/ 3388303 w 5120892"/>
              <a:gd name="connsiteY19" fmla="*/ 1834199 h 2060372"/>
              <a:gd name="connsiteX20" fmla="*/ 3540760 w 5120892"/>
              <a:gd name="connsiteY20" fmla="*/ 1794074 h 2060372"/>
              <a:gd name="connsiteX21" fmla="*/ 3758645 w 5120892"/>
              <a:gd name="connsiteY21" fmla="*/ 1723592 h 2060372"/>
              <a:gd name="connsiteX22" fmla="*/ 3978457 w 5120892"/>
              <a:gd name="connsiteY22" fmla="*/ 1634257 h 2060372"/>
              <a:gd name="connsiteX23" fmla="*/ 4212171 w 5120892"/>
              <a:gd name="connsiteY23" fmla="*/ 1515714 h 2060372"/>
              <a:gd name="connsiteX24" fmla="*/ 4391404 w 5120892"/>
              <a:gd name="connsiteY24" fmla="*/ 1392900 h 2060372"/>
              <a:gd name="connsiteX25" fmla="*/ 4551653 w 5120892"/>
              <a:gd name="connsiteY25" fmla="*/ 1251806 h 2060372"/>
              <a:gd name="connsiteX26" fmla="*/ 4703095 w 5120892"/>
              <a:gd name="connsiteY26" fmla="*/ 1087613 h 2060372"/>
              <a:gd name="connsiteX27" fmla="*/ 4862750 w 5120892"/>
              <a:gd name="connsiteY27" fmla="*/ 827800 h 2060372"/>
              <a:gd name="connsiteX28" fmla="*/ 4976146 w 5120892"/>
              <a:gd name="connsiteY28" fmla="*/ 588167 h 2060372"/>
              <a:gd name="connsiteX29" fmla="*/ 5042404 w 5120892"/>
              <a:gd name="connsiteY29" fmla="*/ 450371 h 2060372"/>
              <a:gd name="connsiteX30" fmla="*/ 5120892 w 5120892"/>
              <a:gd name="connsiteY30" fmla="*/ 231828 h 2060372"/>
              <a:gd name="connsiteX31" fmla="*/ 5120892 w 5120892"/>
              <a:gd name="connsiteY31" fmla="*/ 231828 h 2060372"/>
              <a:gd name="connsiteX32" fmla="*/ 5091760 w 5120892"/>
              <a:gd name="connsiteY32" fmla="*/ 329663 h 2060372"/>
              <a:gd name="connsiteX0" fmla="*/ 1 w 5120894"/>
              <a:gd name="connsiteY0" fmla="*/ 0 h 2060372"/>
              <a:gd name="connsiteX1" fmla="*/ 30494 w 5120894"/>
              <a:gd name="connsiteY1" fmla="*/ 183452 h 2060372"/>
              <a:gd name="connsiteX2" fmla="*/ 49602 w 5120894"/>
              <a:gd name="connsiteY2" fmla="*/ 476808 h 2060372"/>
              <a:gd name="connsiteX3" fmla="*/ 70710 w 5120894"/>
              <a:gd name="connsiteY3" fmla="*/ 760181 h 2060372"/>
              <a:gd name="connsiteX4" fmla="*/ 146870 w 5120894"/>
              <a:gd name="connsiteY4" fmla="*/ 1085755 h 2060372"/>
              <a:gd name="connsiteX5" fmla="*/ 269281 w 5120894"/>
              <a:gd name="connsiteY5" fmla="*/ 1315621 h 2060372"/>
              <a:gd name="connsiteX6" fmla="*/ 398487 w 5120894"/>
              <a:gd name="connsiteY6" fmla="*/ 1503861 h 2060372"/>
              <a:gd name="connsiteX7" fmla="*/ 554124 w 5120894"/>
              <a:gd name="connsiteY7" fmla="*/ 1664989 h 2060372"/>
              <a:gd name="connsiteX8" fmla="*/ 717184 w 5120894"/>
              <a:gd name="connsiteY8" fmla="*/ 1799696 h 2060372"/>
              <a:gd name="connsiteX9" fmla="*/ 917363 w 5120894"/>
              <a:gd name="connsiteY9" fmla="*/ 1904670 h 2060372"/>
              <a:gd name="connsiteX10" fmla="*/ 1116208 w 5120894"/>
              <a:gd name="connsiteY10" fmla="*/ 1982152 h 2060372"/>
              <a:gd name="connsiteX11" fmla="*/ 1332124 w 5120894"/>
              <a:gd name="connsiteY11" fmla="*/ 2030815 h 2060372"/>
              <a:gd name="connsiteX12" fmla="*/ 1562351 w 5120894"/>
              <a:gd name="connsiteY12" fmla="*/ 2053825 h 2060372"/>
              <a:gd name="connsiteX13" fmla="*/ 1782361 w 5120894"/>
              <a:gd name="connsiteY13" fmla="*/ 2060256 h 2060372"/>
              <a:gd name="connsiteX14" fmla="*/ 2046478 w 5120894"/>
              <a:gd name="connsiteY14" fmla="*/ 2049836 h 2060372"/>
              <a:gd name="connsiteX15" fmla="*/ 2305112 w 5120894"/>
              <a:gd name="connsiteY15" fmla="*/ 2024830 h 2060372"/>
              <a:gd name="connsiteX16" fmla="*/ 2640383 w 5120894"/>
              <a:gd name="connsiteY16" fmla="*/ 1984984 h 2060372"/>
              <a:gd name="connsiteX17" fmla="*/ 2924246 w 5120894"/>
              <a:gd name="connsiteY17" fmla="*/ 1936525 h 2060372"/>
              <a:gd name="connsiteX18" fmla="*/ 3174330 w 5120894"/>
              <a:gd name="connsiteY18" fmla="*/ 1887701 h 2060372"/>
              <a:gd name="connsiteX19" fmla="*/ 3388305 w 5120894"/>
              <a:gd name="connsiteY19" fmla="*/ 1834199 h 2060372"/>
              <a:gd name="connsiteX20" fmla="*/ 3540762 w 5120894"/>
              <a:gd name="connsiteY20" fmla="*/ 1794074 h 2060372"/>
              <a:gd name="connsiteX21" fmla="*/ 3758647 w 5120894"/>
              <a:gd name="connsiteY21" fmla="*/ 1723592 h 2060372"/>
              <a:gd name="connsiteX22" fmla="*/ 3978459 w 5120894"/>
              <a:gd name="connsiteY22" fmla="*/ 1634257 h 2060372"/>
              <a:gd name="connsiteX23" fmla="*/ 4212173 w 5120894"/>
              <a:gd name="connsiteY23" fmla="*/ 1515714 h 2060372"/>
              <a:gd name="connsiteX24" fmla="*/ 4391406 w 5120894"/>
              <a:gd name="connsiteY24" fmla="*/ 1392900 h 2060372"/>
              <a:gd name="connsiteX25" fmla="*/ 4551655 w 5120894"/>
              <a:gd name="connsiteY25" fmla="*/ 1251806 h 2060372"/>
              <a:gd name="connsiteX26" fmla="*/ 4703097 w 5120894"/>
              <a:gd name="connsiteY26" fmla="*/ 1087613 h 2060372"/>
              <a:gd name="connsiteX27" fmla="*/ 4862752 w 5120894"/>
              <a:gd name="connsiteY27" fmla="*/ 827800 h 2060372"/>
              <a:gd name="connsiteX28" fmla="*/ 4976148 w 5120894"/>
              <a:gd name="connsiteY28" fmla="*/ 588167 h 2060372"/>
              <a:gd name="connsiteX29" fmla="*/ 5042406 w 5120894"/>
              <a:gd name="connsiteY29" fmla="*/ 450371 h 2060372"/>
              <a:gd name="connsiteX30" fmla="*/ 5120894 w 5120894"/>
              <a:gd name="connsiteY30" fmla="*/ 231828 h 2060372"/>
              <a:gd name="connsiteX31" fmla="*/ 5120894 w 5120894"/>
              <a:gd name="connsiteY31" fmla="*/ 231828 h 2060372"/>
              <a:gd name="connsiteX32" fmla="*/ 5091762 w 5120894"/>
              <a:gd name="connsiteY32" fmla="*/ 329663 h 206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120894" h="2060372">
                <a:moveTo>
                  <a:pt x="1" y="0"/>
                </a:moveTo>
                <a:cubicBezTo>
                  <a:pt x="18249" y="22145"/>
                  <a:pt x="22227" y="103984"/>
                  <a:pt x="30494" y="183452"/>
                </a:cubicBezTo>
                <a:cubicBezTo>
                  <a:pt x="38761" y="262920"/>
                  <a:pt x="42899" y="380687"/>
                  <a:pt x="49602" y="476808"/>
                </a:cubicBezTo>
                <a:cubicBezTo>
                  <a:pt x="56305" y="572930"/>
                  <a:pt x="54499" y="658690"/>
                  <a:pt x="70710" y="760181"/>
                </a:cubicBezTo>
                <a:cubicBezTo>
                  <a:pt x="86921" y="861672"/>
                  <a:pt x="113775" y="993182"/>
                  <a:pt x="146870" y="1085755"/>
                </a:cubicBezTo>
                <a:cubicBezTo>
                  <a:pt x="179965" y="1178328"/>
                  <a:pt x="227345" y="1245937"/>
                  <a:pt x="269281" y="1315621"/>
                </a:cubicBezTo>
                <a:cubicBezTo>
                  <a:pt x="311217" y="1385305"/>
                  <a:pt x="351013" y="1445633"/>
                  <a:pt x="398487" y="1503861"/>
                </a:cubicBezTo>
                <a:cubicBezTo>
                  <a:pt x="445961" y="1562089"/>
                  <a:pt x="501008" y="1615683"/>
                  <a:pt x="554124" y="1664989"/>
                </a:cubicBezTo>
                <a:cubicBezTo>
                  <a:pt x="607240" y="1714295"/>
                  <a:pt x="656644" y="1759749"/>
                  <a:pt x="717184" y="1799696"/>
                </a:cubicBezTo>
                <a:cubicBezTo>
                  <a:pt x="777724" y="1839643"/>
                  <a:pt x="850859" y="1874261"/>
                  <a:pt x="917363" y="1904670"/>
                </a:cubicBezTo>
                <a:cubicBezTo>
                  <a:pt x="983867" y="1935079"/>
                  <a:pt x="1047081" y="1961128"/>
                  <a:pt x="1116208" y="1982152"/>
                </a:cubicBezTo>
                <a:cubicBezTo>
                  <a:pt x="1185335" y="2003176"/>
                  <a:pt x="1257767" y="2018870"/>
                  <a:pt x="1332124" y="2030815"/>
                </a:cubicBezTo>
                <a:cubicBezTo>
                  <a:pt x="1406481" y="2042761"/>
                  <a:pt x="1487312" y="2048918"/>
                  <a:pt x="1562351" y="2053825"/>
                </a:cubicBezTo>
                <a:cubicBezTo>
                  <a:pt x="1637391" y="2058732"/>
                  <a:pt x="1701673" y="2060921"/>
                  <a:pt x="1782361" y="2060256"/>
                </a:cubicBezTo>
                <a:cubicBezTo>
                  <a:pt x="1863049" y="2059591"/>
                  <a:pt x="1958439" y="2053309"/>
                  <a:pt x="2046478" y="2049836"/>
                </a:cubicBezTo>
                <a:lnTo>
                  <a:pt x="2305112" y="2024830"/>
                </a:lnTo>
                <a:cubicBezTo>
                  <a:pt x="2404096" y="2014021"/>
                  <a:pt x="2537194" y="1999701"/>
                  <a:pt x="2640383" y="1984984"/>
                </a:cubicBezTo>
                <a:cubicBezTo>
                  <a:pt x="2743572" y="1970267"/>
                  <a:pt x="2835255" y="1952739"/>
                  <a:pt x="2924246" y="1936525"/>
                </a:cubicBezTo>
                <a:lnTo>
                  <a:pt x="3174330" y="1887701"/>
                </a:lnTo>
                <a:cubicBezTo>
                  <a:pt x="3253607" y="1871865"/>
                  <a:pt x="3327233" y="1849803"/>
                  <a:pt x="3388305" y="1834199"/>
                </a:cubicBezTo>
                <a:cubicBezTo>
                  <a:pt x="3449377" y="1818595"/>
                  <a:pt x="3479038" y="1812509"/>
                  <a:pt x="3540762" y="1794074"/>
                </a:cubicBezTo>
                <a:cubicBezTo>
                  <a:pt x="3602486" y="1775640"/>
                  <a:pt x="3685698" y="1750228"/>
                  <a:pt x="3758647" y="1723592"/>
                </a:cubicBezTo>
                <a:cubicBezTo>
                  <a:pt x="3831597" y="1696956"/>
                  <a:pt x="3902871" y="1668903"/>
                  <a:pt x="3978459" y="1634257"/>
                </a:cubicBezTo>
                <a:cubicBezTo>
                  <a:pt x="4054047" y="1599611"/>
                  <a:pt x="4143349" y="1555940"/>
                  <a:pt x="4212173" y="1515714"/>
                </a:cubicBezTo>
                <a:cubicBezTo>
                  <a:pt x="4280998" y="1475488"/>
                  <a:pt x="4334826" y="1436885"/>
                  <a:pt x="4391406" y="1392900"/>
                </a:cubicBezTo>
                <a:cubicBezTo>
                  <a:pt x="4447986" y="1348915"/>
                  <a:pt x="4499707" y="1302687"/>
                  <a:pt x="4551655" y="1251806"/>
                </a:cubicBezTo>
                <a:cubicBezTo>
                  <a:pt x="4603603" y="1200925"/>
                  <a:pt x="4651248" y="1158281"/>
                  <a:pt x="4703097" y="1087613"/>
                </a:cubicBezTo>
                <a:cubicBezTo>
                  <a:pt x="4754946" y="1016945"/>
                  <a:pt x="4817244" y="911041"/>
                  <a:pt x="4862752" y="827800"/>
                </a:cubicBezTo>
                <a:cubicBezTo>
                  <a:pt x="4908260" y="744559"/>
                  <a:pt x="4946206" y="651072"/>
                  <a:pt x="4976148" y="588167"/>
                </a:cubicBezTo>
                <a:cubicBezTo>
                  <a:pt x="5006090" y="525262"/>
                  <a:pt x="5018282" y="509761"/>
                  <a:pt x="5042406" y="450371"/>
                </a:cubicBezTo>
                <a:cubicBezTo>
                  <a:pt x="5066530" y="390981"/>
                  <a:pt x="5120894" y="231828"/>
                  <a:pt x="5120894" y="231828"/>
                </a:cubicBezTo>
                <a:lnTo>
                  <a:pt x="5120894" y="231828"/>
                </a:lnTo>
                <a:lnTo>
                  <a:pt x="5091762" y="329663"/>
                </a:lnTo>
              </a:path>
            </a:pathLst>
          </a:custGeom>
          <a:ln w="63500">
            <a:solidFill>
              <a:srgbClr val="FFC000"/>
            </a:solidFill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610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We want to know: </a:t>
            </a:r>
            <a:r>
              <a:rPr lang="en-US" dirty="0" err="1">
                <a:ea typeface="Times New Roman" panose="02020603050405020304" pitchFamily="18" charset="0"/>
              </a:rPr>
              <a:t>dR</a:t>
            </a:r>
            <a:r>
              <a:rPr lang="en-US" dirty="0">
                <a:ea typeface="Times New Roman" panose="02020603050405020304" pitchFamily="18" charset="0"/>
              </a:rPr>
              <a:t>/dt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when T=100ºC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We know: dT/dt = 0.3ºC/sec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From the equation,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R = </a:t>
            </a:r>
            <a:r>
              <a:rPr lang="en-US" altLang="en-US" sz="4000" dirty="0"/>
              <a:t>3 + 0.001T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 </a:t>
            </a:r>
            <a:r>
              <a:rPr lang="en-US" dirty="0">
                <a:ea typeface="Times New Roman" panose="02020603050405020304" pitchFamily="18" charset="0"/>
              </a:rPr>
              <a:t> (in ohms)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we can find </a:t>
            </a:r>
            <a:r>
              <a:rPr lang="en-US" dirty="0" err="1">
                <a:ea typeface="Times New Roman" panose="02020603050405020304" pitchFamily="18" charset="0"/>
              </a:rPr>
              <a:t>dR</a:t>
            </a:r>
            <a:r>
              <a:rPr lang="en-US" dirty="0">
                <a:ea typeface="Times New Roman" panose="02020603050405020304" pitchFamily="18" charset="0"/>
              </a:rPr>
              <a:t>/dT: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a typeface="Times New Roman" panose="02020603050405020304" pitchFamily="18" charset="0"/>
              </a:rPr>
              <a:t>dR</a:t>
            </a:r>
            <a:r>
              <a:rPr lang="en-US" dirty="0">
                <a:ea typeface="Times New Roman" panose="02020603050405020304" pitchFamily="18" charset="0"/>
              </a:rPr>
              <a:t>/dT = 0 + 2(0.001)T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83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Find </a:t>
            </a:r>
            <a:r>
              <a:rPr lang="en-US" altLang="en-US" sz="3800" dirty="0" err="1">
                <a:solidFill>
                  <a:srgbClr val="CCFFFF"/>
                </a:solidFill>
              </a:rPr>
              <a:t>dR</a:t>
            </a:r>
            <a:r>
              <a:rPr lang="en-US" altLang="en-US" sz="3800" dirty="0">
                <a:solidFill>
                  <a:srgbClr val="CCFFFF"/>
                </a:solidFill>
              </a:rPr>
              <a:t>/dt for: </a:t>
            </a: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2</a:t>
            </a:r>
            <a:r>
              <a:rPr lang="en-US" altLang="en-US" sz="4000" dirty="0"/>
              <a:t>×</a:t>
            </a:r>
            <a:r>
              <a:rPr lang="en-US" altLang="en-US" sz="3800" dirty="0"/>
              <a:t>0.001T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Are we done?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3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13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Find </a:t>
            </a:r>
            <a:r>
              <a:rPr lang="en-US" altLang="en-US" sz="3800" dirty="0" err="1">
                <a:solidFill>
                  <a:srgbClr val="CCFFFF"/>
                </a:solidFill>
              </a:rPr>
              <a:t>dR</a:t>
            </a:r>
            <a:r>
              <a:rPr lang="en-US" altLang="en-US" sz="3800" dirty="0">
                <a:solidFill>
                  <a:srgbClr val="CCFFFF"/>
                </a:solidFill>
              </a:rPr>
              <a:t>/dt for: </a:t>
            </a: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Are we done? </a:t>
            </a:r>
            <a:r>
              <a:rPr lang="en-US" altLang="en-US" sz="3800" dirty="0">
                <a:solidFill>
                  <a:srgbClr val="FFFF00"/>
                </a:solidFill>
              </a:rPr>
              <a:t>Not a chance…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If the temperature T is increasing at the rate of 0.3°C/sec, how fast is the resistance changing when T=100°C?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3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Hmmm…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36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Find </a:t>
            </a:r>
            <a:r>
              <a:rPr lang="en-US" altLang="en-US" sz="3800" dirty="0" err="1">
                <a:solidFill>
                  <a:srgbClr val="CCFFFF"/>
                </a:solidFill>
              </a:rPr>
              <a:t>dR</a:t>
            </a:r>
            <a:r>
              <a:rPr lang="en-US" altLang="en-US" sz="3800" dirty="0">
                <a:solidFill>
                  <a:srgbClr val="CCFFFF"/>
                </a:solidFill>
              </a:rPr>
              <a:t>/dt for: </a:t>
            </a: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If the temperature T is increasing at the rate of 0.3°C/sec, how fast is the resistance changing when T=100°C?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“How fast” means change in time…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024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Find </a:t>
            </a:r>
            <a:r>
              <a:rPr lang="en-US" altLang="en-US" sz="3800" dirty="0" err="1">
                <a:solidFill>
                  <a:srgbClr val="CCFFFF"/>
                </a:solidFill>
              </a:rPr>
              <a:t>dR</a:t>
            </a:r>
            <a:r>
              <a:rPr lang="en-US" altLang="en-US" sz="3800" dirty="0">
                <a:solidFill>
                  <a:srgbClr val="CCFFFF"/>
                </a:solidFill>
              </a:rPr>
              <a:t>/dt for: </a:t>
            </a: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If the temperature T is increasing at the rate of 0.3°C/sec, how fast is the resistance changing when T=100°C?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And “how fast is it changing” means “</a:t>
            </a:r>
            <a:r>
              <a:rPr lang="en-US" altLang="en-US" sz="3800" dirty="0" err="1"/>
              <a:t>dsomething</a:t>
            </a:r>
            <a:r>
              <a:rPr lang="en-US" altLang="en-US" sz="3800" dirty="0"/>
              <a:t>/dt”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325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Find </a:t>
            </a:r>
            <a:r>
              <a:rPr lang="en-US" altLang="en-US" sz="3800" dirty="0" err="1">
                <a:solidFill>
                  <a:srgbClr val="CCFFFF"/>
                </a:solidFill>
              </a:rPr>
              <a:t>dR</a:t>
            </a:r>
            <a:r>
              <a:rPr lang="en-US" altLang="en-US" sz="3800" dirty="0">
                <a:solidFill>
                  <a:srgbClr val="CCFFFF"/>
                </a:solidFill>
              </a:rPr>
              <a:t>/dt for: </a:t>
            </a: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If the temperature T is increasing at the rate of 0.3°C/sec, how fast is the resistance changing when T=100°C?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Our equation related R and T but not </a:t>
            </a:r>
            <a:r>
              <a:rPr lang="en-US" altLang="en-US" sz="3800" dirty="0" err="1"/>
              <a:t>dR</a:t>
            </a:r>
            <a:r>
              <a:rPr lang="en-US" altLang="en-US" sz="3800" dirty="0"/>
              <a:t>/dt and dT/dt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504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Find </a:t>
            </a:r>
            <a:r>
              <a:rPr lang="en-US" altLang="en-US" sz="3800" dirty="0" err="1">
                <a:solidFill>
                  <a:srgbClr val="CCFFFF"/>
                </a:solidFill>
              </a:rPr>
              <a:t>dR</a:t>
            </a:r>
            <a:r>
              <a:rPr lang="en-US" altLang="en-US" sz="3800" dirty="0">
                <a:solidFill>
                  <a:srgbClr val="CCFFFF"/>
                </a:solidFill>
              </a:rPr>
              <a:t>/dt for: </a:t>
            </a: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If the temperature T is increasing at the rate of 0.3°C/sec, how fast is the resistance changing when T=100°C?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Do we have either </a:t>
            </a:r>
            <a:r>
              <a:rPr lang="en-US" altLang="en-US" sz="3800" dirty="0" err="1"/>
              <a:t>dR</a:t>
            </a:r>
            <a:r>
              <a:rPr lang="en-US" altLang="en-US" sz="3800" dirty="0"/>
              <a:t>/dt or dT/dt?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4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C41C3-2D0E-4560-B7E2-0A401749E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938904"/>
            <a:ext cx="6385611" cy="3461896"/>
          </a:xfrm>
          <a:prstGeom prst="rect">
            <a:avLst/>
          </a:prstGeom>
        </p:spPr>
      </p:pic>
      <p:sp>
        <p:nvSpPr>
          <p:cNvPr id="20482" name="Title 1">
            <a:extLst>
              <a:ext uri="{FF2B5EF4-FFF2-40B4-BE49-F238E27FC236}">
                <a16:creationId xmlns:a16="http://schemas.microsoft.com/office/drawing/2014/main" id="{FF970294-6F48-43CD-9123-4B5AB1A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47CF4B8-1A82-4F64-B2E3-FF3B22642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graphs are discontinuous, they are not differentiable at the discontinuous points or the pointy-points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3749F2-9FE8-4A77-A394-D842CE395194}"/>
              </a:ext>
            </a:extLst>
          </p:cNvPr>
          <p:cNvSpPr/>
          <p:nvPr/>
        </p:nvSpPr>
        <p:spPr>
          <a:xfrm>
            <a:off x="0" y="65348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2013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A3A4F322-D854-402D-A32B-511CBEF1679C}"/>
              </a:ext>
            </a:extLst>
          </p:cNvPr>
          <p:cNvGrpSpPr>
            <a:grpSpLocks/>
          </p:cNvGrpSpPr>
          <p:nvPr/>
        </p:nvGrpSpPr>
        <p:grpSpPr bwMode="auto">
          <a:xfrm>
            <a:off x="1578356" y="3718339"/>
            <a:ext cx="6035295" cy="2334798"/>
            <a:chOff x="2057901" y="3810174"/>
            <a:chExt cx="5562629" cy="228558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BE8D902-72E1-4AEA-B243-14A72594CC6B}"/>
                </a:ext>
              </a:extLst>
            </p:cNvPr>
            <p:cNvSpPr/>
            <p:nvPr/>
          </p:nvSpPr>
          <p:spPr>
            <a:xfrm>
              <a:off x="3048747" y="4571726"/>
              <a:ext cx="685547" cy="14479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18E48E-E4D2-4F57-AD3D-AB010A2CA158}"/>
                </a:ext>
              </a:extLst>
            </p:cNvPr>
            <p:cNvSpPr/>
            <p:nvPr/>
          </p:nvSpPr>
          <p:spPr>
            <a:xfrm>
              <a:off x="5258590" y="3810174"/>
              <a:ext cx="685547" cy="17522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777CEF6-5D49-4918-8879-2DA12A5FCADA}"/>
                </a:ext>
              </a:extLst>
            </p:cNvPr>
            <p:cNvSpPr/>
            <p:nvPr/>
          </p:nvSpPr>
          <p:spPr>
            <a:xfrm>
              <a:off x="2057901" y="5029029"/>
              <a:ext cx="685547" cy="10667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AEDC99-70C2-4EDB-B948-20877A897C82}"/>
                </a:ext>
              </a:extLst>
            </p:cNvPr>
            <p:cNvSpPr/>
            <p:nvPr/>
          </p:nvSpPr>
          <p:spPr>
            <a:xfrm>
              <a:off x="6934983" y="4191413"/>
              <a:ext cx="685547" cy="10667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4DD3662-0AC5-4C05-8D64-EE73F60E6981}"/>
              </a:ext>
            </a:extLst>
          </p:cNvPr>
          <p:cNvSpPr/>
          <p:nvPr/>
        </p:nvSpPr>
        <p:spPr>
          <a:xfrm>
            <a:off x="3733800" y="3810000"/>
            <a:ext cx="685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28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Find </a:t>
            </a:r>
            <a:r>
              <a:rPr lang="en-US" altLang="en-US" sz="3800" dirty="0" err="1">
                <a:solidFill>
                  <a:srgbClr val="CCFFFF"/>
                </a:solidFill>
              </a:rPr>
              <a:t>dR</a:t>
            </a:r>
            <a:r>
              <a:rPr lang="en-US" altLang="en-US" sz="3800" dirty="0">
                <a:solidFill>
                  <a:srgbClr val="CCFFFF"/>
                </a:solidFill>
              </a:rPr>
              <a:t>/dt for: </a:t>
            </a: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If the temperature T is increasing at the rate of 0.3°C/sec, how fast is the resistance changing when T=100°C?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Do we have either </a:t>
            </a:r>
            <a:r>
              <a:rPr lang="en-US" altLang="en-US" sz="3800" dirty="0" err="1"/>
              <a:t>dR</a:t>
            </a:r>
            <a:r>
              <a:rPr lang="en-US" altLang="en-US" sz="3800" dirty="0"/>
              <a:t>/dt or dT/dt?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FFFF00"/>
                </a:solidFill>
              </a:rPr>
              <a:t>dT/dt = 0.3°C/sec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020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Find </a:t>
            </a:r>
            <a:r>
              <a:rPr lang="en-US" altLang="en-US" sz="3800" dirty="0" err="1">
                <a:solidFill>
                  <a:srgbClr val="CCFFFF"/>
                </a:solidFill>
              </a:rPr>
              <a:t>dR</a:t>
            </a:r>
            <a:r>
              <a:rPr lang="en-US" altLang="en-US" sz="3800" dirty="0">
                <a:solidFill>
                  <a:srgbClr val="CCFFFF"/>
                </a:solidFill>
              </a:rPr>
              <a:t>/dt for: </a:t>
            </a: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If the temperature T is increasing at the rate of 0.3°C/sec, how fast is the resistance changing when T=100°C?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We have: dT/dt = 0.3°C/sec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Can we use these to find </a:t>
            </a:r>
            <a:r>
              <a:rPr lang="en-US" altLang="en-US" sz="3800" dirty="0" err="1"/>
              <a:t>dR</a:t>
            </a:r>
            <a:r>
              <a:rPr lang="en-US" altLang="en-US" sz="3800" dirty="0"/>
              <a:t>/dt?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3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737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Find </a:t>
            </a:r>
            <a:r>
              <a:rPr lang="en-US" altLang="en-US" sz="3800" dirty="0" err="1">
                <a:solidFill>
                  <a:srgbClr val="CCFFFF"/>
                </a:solidFill>
              </a:rPr>
              <a:t>dR</a:t>
            </a:r>
            <a:r>
              <a:rPr lang="en-US" altLang="en-US" sz="3800" dirty="0">
                <a:solidFill>
                  <a:srgbClr val="CCFFFF"/>
                </a:solidFill>
              </a:rPr>
              <a:t>/dt for: </a:t>
            </a: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Algebraically: </a:t>
            </a:r>
            <a:r>
              <a:rPr lang="en-US" altLang="en-US" sz="1900" dirty="0"/>
              <a:t>mathematicians use this trick all the time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× dT/dt = </a:t>
            </a:r>
            <a:r>
              <a:rPr lang="en-US" altLang="en-US" sz="3800" dirty="0" err="1"/>
              <a:t>dR</a:t>
            </a:r>
            <a:r>
              <a:rPr lang="en-US" altLang="en-US" sz="3800" dirty="0"/>
              <a:t>/dt </a:t>
            </a:r>
            <a:r>
              <a:rPr lang="en-US" altLang="en-US" sz="2500" dirty="0"/>
              <a:t>(what we want)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           dT/dt = 0.3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0.002T × 0.3 = </a:t>
            </a:r>
            <a:r>
              <a:rPr lang="en-US" altLang="en-US" sz="3800" dirty="0" err="1"/>
              <a:t>dR</a:t>
            </a:r>
            <a:r>
              <a:rPr lang="en-US" altLang="en-US" sz="3800" dirty="0"/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3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556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Find </a:t>
            </a:r>
            <a:r>
              <a:rPr lang="en-US" altLang="en-US" sz="3800" dirty="0" err="1">
                <a:solidFill>
                  <a:srgbClr val="CCFFFF"/>
                </a:solidFill>
              </a:rPr>
              <a:t>dR</a:t>
            </a:r>
            <a:r>
              <a:rPr lang="en-US" altLang="en-US" sz="3800" dirty="0">
                <a:solidFill>
                  <a:srgbClr val="CCFFFF"/>
                </a:solidFill>
              </a:rPr>
              <a:t>/dt for: </a:t>
            </a: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0.002T × 0.3 = </a:t>
            </a:r>
            <a:r>
              <a:rPr lang="en-US" altLang="en-US" sz="3800" dirty="0" err="1"/>
              <a:t>dR</a:t>
            </a:r>
            <a:r>
              <a:rPr lang="en-US" altLang="en-US" sz="3800" dirty="0"/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Rewriting it: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 </a:t>
            </a:r>
            <a:r>
              <a:rPr lang="en-US" altLang="en-US" sz="4000" dirty="0"/>
              <a:t>×</a:t>
            </a:r>
            <a:r>
              <a:rPr lang="en-US" altLang="en-US" sz="3800" dirty="0"/>
              <a:t> 0.3°C/sec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Now what?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681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5898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Find </a:t>
            </a:r>
            <a:r>
              <a:rPr lang="en-US" altLang="en-US" sz="3800" dirty="0" err="1">
                <a:solidFill>
                  <a:srgbClr val="CCFFFF"/>
                </a:solidFill>
              </a:rPr>
              <a:t>dR</a:t>
            </a:r>
            <a:r>
              <a:rPr lang="en-US" altLang="en-US" sz="3800" dirty="0">
                <a:solidFill>
                  <a:srgbClr val="CCFFFF"/>
                </a:solidFill>
              </a:rPr>
              <a:t>/dt for: </a:t>
            </a: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 </a:t>
            </a:r>
            <a:r>
              <a:rPr lang="en-US" altLang="en-US" sz="4000" dirty="0"/>
              <a:t>×</a:t>
            </a:r>
            <a:r>
              <a:rPr lang="en-US" altLang="en-US" sz="3800" dirty="0"/>
              <a:t> 0.3°C/sec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If the temperature T is increasing at the rate of 0.3°C/sec, how fast is the resistance changing when T=100°C?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Now what? </a:t>
            </a:r>
            <a:r>
              <a:rPr lang="en-US" altLang="en-US" sz="3800" dirty="0">
                <a:solidFill>
                  <a:srgbClr val="FFFF00"/>
                </a:solidFill>
              </a:rPr>
              <a:t>Plug in T=100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93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Find </a:t>
            </a:r>
            <a:r>
              <a:rPr lang="en-US" altLang="en-US" sz="3800" dirty="0" err="1">
                <a:solidFill>
                  <a:srgbClr val="CCFFFF"/>
                </a:solidFill>
              </a:rPr>
              <a:t>dR</a:t>
            </a:r>
            <a:r>
              <a:rPr lang="en-US" altLang="en-US" sz="3800" dirty="0">
                <a:solidFill>
                  <a:srgbClr val="CCFFFF"/>
                </a:solidFill>
              </a:rPr>
              <a:t>/dt for: </a:t>
            </a: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 </a:t>
            </a:r>
            <a:r>
              <a:rPr lang="en-US" altLang="en-US" sz="4000" dirty="0"/>
              <a:t>×</a:t>
            </a:r>
            <a:r>
              <a:rPr lang="en-US" altLang="en-US" sz="3800" dirty="0"/>
              <a:t> 0.3°C/sec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Plug in T = 100°C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 x 0.3°C/sec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	   = 0.002(100)</a:t>
            </a:r>
            <a:r>
              <a:rPr lang="en-US" altLang="en-US" sz="2000" dirty="0"/>
              <a:t> </a:t>
            </a:r>
            <a:r>
              <a:rPr lang="en-US" altLang="en-US" sz="3800" dirty="0"/>
              <a:t>x</a:t>
            </a:r>
            <a:r>
              <a:rPr lang="en-US" altLang="en-US" sz="2000" dirty="0"/>
              <a:t> </a:t>
            </a:r>
            <a:r>
              <a:rPr lang="en-US" altLang="en-US" sz="3800" dirty="0"/>
              <a:t>0.3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       </a:t>
            </a:r>
            <a:r>
              <a:rPr lang="en-US" altLang="en-US" sz="2000" dirty="0"/>
              <a:t> </a:t>
            </a:r>
            <a:r>
              <a:rPr lang="en-US" altLang="en-US" sz="3800" dirty="0"/>
              <a:t>= 0.06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353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Find </a:t>
            </a:r>
            <a:r>
              <a:rPr lang="en-US" altLang="en-US" sz="3800" dirty="0" err="1">
                <a:solidFill>
                  <a:srgbClr val="CCFFFF"/>
                </a:solidFill>
              </a:rPr>
              <a:t>dR</a:t>
            </a:r>
            <a:r>
              <a:rPr lang="en-US" altLang="en-US" sz="3800" dirty="0">
                <a:solidFill>
                  <a:srgbClr val="CCFFFF"/>
                </a:solidFill>
              </a:rPr>
              <a:t>/dt for: </a:t>
            </a:r>
            <a:r>
              <a:rPr lang="en-US" altLang="en-US" sz="3800" dirty="0"/>
              <a:t>R = 3 + 0.001T</a:t>
            </a:r>
            <a:r>
              <a:rPr lang="en-US" altLang="en-US" sz="3800" baseline="30000" dirty="0"/>
              <a:t>2</a:t>
            </a:r>
            <a:r>
              <a:rPr lang="en-US" altLang="en-US" sz="38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 </a:t>
            </a:r>
            <a:r>
              <a:rPr lang="en-US" altLang="en-US" sz="4000" dirty="0"/>
              <a:t>×</a:t>
            </a:r>
            <a:r>
              <a:rPr lang="en-US" altLang="en-US" sz="3800" dirty="0"/>
              <a:t> 0.3°C/sec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>
                <a:solidFill>
                  <a:srgbClr val="CCFFFF"/>
                </a:solidFill>
              </a:rPr>
              <a:t>Plug in T = 100°C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 err="1"/>
              <a:t>dR</a:t>
            </a:r>
            <a:r>
              <a:rPr lang="en-US" altLang="en-US" sz="3800" dirty="0"/>
              <a:t>/dt = 0.002T x 0.3°C/sec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	   = 0.002(100)</a:t>
            </a:r>
            <a:r>
              <a:rPr lang="en-US" altLang="en-US" sz="2000" dirty="0"/>
              <a:t> </a:t>
            </a:r>
            <a:r>
              <a:rPr lang="en-US" altLang="en-US" sz="3800" dirty="0"/>
              <a:t>x</a:t>
            </a:r>
            <a:r>
              <a:rPr lang="en-US" altLang="en-US" sz="2000" dirty="0"/>
              <a:t> </a:t>
            </a:r>
            <a:r>
              <a:rPr lang="en-US" altLang="en-US" sz="3800" dirty="0"/>
              <a:t>0.3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800" dirty="0"/>
              <a:t>       </a:t>
            </a:r>
            <a:r>
              <a:rPr lang="en-US" altLang="en-US" sz="2000" dirty="0"/>
              <a:t> </a:t>
            </a:r>
            <a:r>
              <a:rPr lang="en-US" altLang="en-US" sz="3800" dirty="0"/>
              <a:t>= </a:t>
            </a:r>
            <a:r>
              <a:rPr lang="en-US" altLang="en-US" sz="3800" dirty="0">
                <a:solidFill>
                  <a:srgbClr val="FFFF00"/>
                </a:solidFill>
              </a:rPr>
              <a:t>0.06 </a:t>
            </a:r>
            <a:r>
              <a:rPr lang="el-GR" altLang="en-US" sz="3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altLang="en-US" sz="3800" dirty="0">
                <a:solidFill>
                  <a:srgbClr val="FFFF00"/>
                </a:solidFill>
                <a:cs typeface="Arial" panose="020B0604020202020204" pitchFamily="34" charset="0"/>
              </a:rPr>
              <a:t>/sec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542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C8584DE5-E4DA-45AF-9E48-43526E13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EDFF8493-BB2C-4A9F-B88E-19B1C163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638800"/>
          </a:xfrm>
        </p:spPr>
        <p:txBody>
          <a:bodyPr/>
          <a:lstStyle/>
          <a:p>
            <a:r>
              <a:rPr lang="en-US" altLang="en-US" sz="3500" dirty="0"/>
              <a:t>How to do it:</a:t>
            </a:r>
          </a:p>
          <a:p>
            <a:pPr marL="742950" indent="-742950">
              <a:buAutoNum type="arabicParenR"/>
            </a:pPr>
            <a:r>
              <a:rPr lang="en-US" altLang="en-US" sz="3500" dirty="0"/>
              <a:t>Find the equation relating the variables rates</a:t>
            </a:r>
          </a:p>
          <a:p>
            <a:pPr marL="742950" indent="-742950">
              <a:buAutoNum type="arabicParenR"/>
            </a:pPr>
            <a:r>
              <a:rPr lang="en-US" altLang="en-US" sz="3500" dirty="0"/>
              <a:t>Figure out which is “y” and which is “x”</a:t>
            </a:r>
          </a:p>
          <a:p>
            <a:pPr marL="742950" indent="-742950">
              <a:buAutoNum type="arabicParenR"/>
            </a:pPr>
            <a:r>
              <a:rPr lang="en-US" altLang="en-US" sz="3500" dirty="0"/>
              <a:t>Find </a:t>
            </a:r>
            <a:r>
              <a:rPr lang="en-US" altLang="en-US" sz="3500" dirty="0" err="1"/>
              <a:t>dy</a:t>
            </a:r>
            <a:r>
              <a:rPr lang="en-US" altLang="en-US" sz="3500" dirty="0"/>
              <a:t>/dx</a:t>
            </a:r>
          </a:p>
          <a:p>
            <a:pPr marL="742950" indent="-742950">
              <a:buAutoNum type="arabicParenR"/>
            </a:pPr>
            <a:r>
              <a:rPr lang="en-US" altLang="en-US" sz="3500" dirty="0"/>
              <a:t>Plug in any known rates and values</a:t>
            </a:r>
          </a:p>
          <a:p>
            <a:pPr marL="742950" indent="-742950">
              <a:buAutoNum type="arabicParenR"/>
            </a:pPr>
            <a:r>
              <a:rPr lang="en-US" altLang="en-US" sz="3500" dirty="0"/>
              <a:t>Solve for the desired rate of change</a:t>
            </a:r>
          </a:p>
        </p:txBody>
      </p:sp>
    </p:spTree>
    <p:extLst>
      <p:ext uri="{BB962C8B-B14F-4D97-AF65-F5344CB8AC3E}">
        <p14:creationId xmlns:p14="http://schemas.microsoft.com/office/powerpoint/2010/main" val="15712880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808296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2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DF48-A0E9-49CE-835A-9F67C5D1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DFE4-A22B-4D1E-A077-8CF3E5CCD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 maximum or minimum over the entire function is called an "</a:t>
            </a:r>
            <a:r>
              <a:rPr lang="en-US" dirty="0">
                <a:solidFill>
                  <a:srgbClr val="FFC000"/>
                </a:solidFill>
              </a:rPr>
              <a:t>Absolute</a:t>
            </a:r>
            <a:r>
              <a:rPr lang="en-US" dirty="0"/>
              <a:t>" or "</a:t>
            </a:r>
            <a:r>
              <a:rPr lang="en-US" dirty="0">
                <a:solidFill>
                  <a:srgbClr val="FFC000"/>
                </a:solidFill>
              </a:rPr>
              <a:t>Global</a:t>
            </a:r>
            <a:r>
              <a:rPr lang="en-US" dirty="0"/>
              <a:t>" </a:t>
            </a:r>
            <a:r>
              <a:rPr lang="en-US" dirty="0">
                <a:solidFill>
                  <a:srgbClr val="FFC000"/>
                </a:solidFill>
              </a:rPr>
              <a:t>maximum or minimum</a:t>
            </a: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local maximum </a:t>
            </a:r>
            <a:r>
              <a:rPr lang="en-US" dirty="0"/>
              <a:t>is the point where the height of the function is greater than (or equal to) the height anywhere else in that interval                (ditto mins)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040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1: Draw a picture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482F0C-537B-4A61-8B0E-CC46AF94B7B9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855730-391A-4E9F-BD7C-D9B98268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102BFF-22BD-4EF6-972F-2663851363E9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52FB24-9F6F-4B07-8C8D-5A3898991402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7D3573-F9D0-4314-8D1E-3C9952583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3F11063-7836-457A-AA7E-534C224F5612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30043690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F482F0C-537B-4A61-8B0E-CC46AF94B7B9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855730-391A-4E9F-BD7C-D9B98268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102BFF-22BD-4EF6-972F-2663851363E9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52FB24-9F6F-4B07-8C8D-5A3898991402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7D3573-F9D0-4314-8D1E-3C9952583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2: What are you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trying to find?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F11063-7836-457A-AA7E-534C224F5612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30182464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F482F0C-537B-4A61-8B0E-CC46AF94B7B9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855730-391A-4E9F-BD7C-D9B98268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102BFF-22BD-4EF6-972F-2663851363E9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52FB24-9F6F-4B07-8C8D-5A3898991402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7D3573-F9D0-4314-8D1E-3C9952583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2: What are you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trying to find? </a:t>
            </a:r>
            <a:r>
              <a:rPr lang="en-US" dirty="0" err="1">
                <a:solidFill>
                  <a:srgbClr val="FFFF00"/>
                </a:solidFill>
              </a:rPr>
              <a:t>dA</a:t>
            </a:r>
            <a:r>
              <a:rPr lang="en-US" dirty="0">
                <a:solidFill>
                  <a:srgbClr val="FFFF00"/>
                </a:solidFill>
              </a:rPr>
              <a:t>/dt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F11063-7836-457A-AA7E-534C224F5612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15830417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3: Find an equation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that relates the variables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F46894-346B-4215-84F3-B7FD3F5374D3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4246F4-80A2-410A-BC83-D44CFB96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C421BD-AEE9-4529-87B4-4C4AB7E6904D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B3D679-AAE2-4127-8663-35B3486B2F99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20B1B-DEB3-4517-A6B7-6F10081A2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3B1123-7578-4988-828A-2F9208A8EB04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3760905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3: Find an equation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that relates the variables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area A = 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F46894-346B-4215-84F3-B7FD3F5374D3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4246F4-80A2-410A-BC83-D44CFB96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C421BD-AEE9-4529-87B4-4C4AB7E6904D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B3D679-AAE2-4127-8663-35B3486B2F99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20B1B-DEB3-4517-A6B7-6F10081A2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A66A013-EC1E-4795-912B-BA452DD60279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35333753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F46894-346B-4215-84F3-B7FD3F5374D3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4246F4-80A2-410A-BC83-D44CFB96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C421BD-AEE9-4529-87B4-4C4AB7E6904D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B3D679-AAE2-4127-8663-35B3486B2F99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20B1B-DEB3-4517-A6B7-6F10081A2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4: Take the derivative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 respect to time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(usually Chain Rule)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60F75-01E6-4082-9F2D-4C136D51AEC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6376768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F46894-346B-4215-84F3-B7FD3F5374D3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4246F4-80A2-410A-BC83-D44CFB96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C421BD-AEE9-4529-87B4-4C4AB7E6904D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B3D679-AAE2-4127-8663-35B3486B2F99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20B1B-DEB3-4517-A6B7-6F10081A2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4: Take the derivative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 respect to time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FFFF00"/>
                </a:solidFill>
              </a:rPr>
              <a:t>dA</a:t>
            </a:r>
            <a:r>
              <a:rPr lang="en-US" dirty="0">
                <a:solidFill>
                  <a:srgbClr val="FFFF00"/>
                </a:solidFill>
              </a:rPr>
              <a:t>/dt = dx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        = 2x dx/dt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5B9EC-EBD1-4D66-9D44-0A3B22B8D8F3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7331499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5: Plug in stuff you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know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dA</a:t>
            </a:r>
            <a:r>
              <a:rPr lang="en-US" dirty="0"/>
              <a:t>/dt = 2x dx/dt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       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2(10)(3) = 60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whats</a:t>
            </a:r>
            <a:r>
              <a:rPr lang="en-US" sz="2000" dirty="0">
                <a:solidFill>
                  <a:srgbClr val="FFFF00"/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C130BE-F178-4104-8D81-DDB2CFC1D225}"/>
              </a:ext>
            </a:extLst>
          </p:cNvPr>
          <p:cNvCxnSpPr>
            <a:cxnSpLocks/>
          </p:cNvCxnSpPr>
          <p:nvPr/>
        </p:nvCxnSpPr>
        <p:spPr>
          <a:xfrm flipV="1">
            <a:off x="3200400" y="3810000"/>
            <a:ext cx="2895600" cy="148153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6AFE37-CCE7-4EB9-A896-4FBFF4D54AF2}"/>
              </a:ext>
            </a:extLst>
          </p:cNvPr>
          <p:cNvCxnSpPr>
            <a:cxnSpLocks/>
          </p:cNvCxnSpPr>
          <p:nvPr/>
        </p:nvCxnSpPr>
        <p:spPr>
          <a:xfrm flipH="1" flipV="1">
            <a:off x="914400" y="2624530"/>
            <a:ext cx="3497981" cy="252422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4DB39F-9B59-4DDE-8C85-CB04BC45688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F46894-346B-4215-84F3-B7FD3F5374D3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4246F4-80A2-410A-BC83-D44CFB96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C421BD-AEE9-4529-87B4-4C4AB7E6904D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B3D679-AAE2-4127-8663-35B3486B2F99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20B1B-DEB3-4517-A6B7-6F10081A2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6038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F46894-346B-4215-84F3-B7FD3F5374D3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4246F4-80A2-410A-BC83-D44CFB96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C421BD-AEE9-4529-87B4-4C4AB7E6904D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B3D679-AAE2-4127-8663-35B3486B2F99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20B1B-DEB3-4517-A6B7-6F10081A2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5: Plug in stuff you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know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dA</a:t>
            </a:r>
            <a:r>
              <a:rPr lang="en-US" dirty="0"/>
              <a:t>/dt =</a:t>
            </a:r>
            <a:r>
              <a:rPr lang="en-US" dirty="0">
                <a:solidFill>
                  <a:srgbClr val="FFFF00"/>
                </a:solidFill>
              </a:rPr>
              <a:t> 60 cm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/sec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313F7-0DA9-4872-A80D-07942ECCE853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14499458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9246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32C1AC1F-3F00-4A92-A880-FBBC1679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Extrema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5B5A4469-F5BD-4EA4-AF02-EA4CEE457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maximums and minimums of a graph occur where the slope of the tangent line is zero!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AF1C06-61FF-4F30-B8AA-936191D9A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388407"/>
            <a:ext cx="4540656" cy="313465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1DE787-7FEA-4D58-B6D7-396D2666332C}"/>
              </a:ext>
            </a:extLst>
          </p:cNvPr>
          <p:cNvSpPr/>
          <p:nvPr/>
        </p:nvSpPr>
        <p:spPr>
          <a:xfrm>
            <a:off x="3805545" y="4043747"/>
            <a:ext cx="4436176" cy="1353711"/>
          </a:xfrm>
          <a:custGeom>
            <a:avLst/>
            <a:gdLst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71700 w 2326481"/>
              <a:gd name="connsiteY47" fmla="*/ 276225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6712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2493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69069 w 2326481"/>
              <a:gd name="connsiteY7" fmla="*/ 307181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19337"/>
              <a:gd name="connsiteY0" fmla="*/ 611981 h 919514"/>
              <a:gd name="connsiteX1" fmla="*/ 30956 w 2319337"/>
              <a:gd name="connsiteY1" fmla="*/ 516731 h 919514"/>
              <a:gd name="connsiteX2" fmla="*/ 45243 w 2319337"/>
              <a:gd name="connsiteY2" fmla="*/ 478631 h 919514"/>
              <a:gd name="connsiteX3" fmla="*/ 69056 w 2319337"/>
              <a:gd name="connsiteY3" fmla="*/ 435769 h 919514"/>
              <a:gd name="connsiteX4" fmla="*/ 92868 w 2319337"/>
              <a:gd name="connsiteY4" fmla="*/ 395287 h 919514"/>
              <a:gd name="connsiteX5" fmla="*/ 116681 w 2319337"/>
              <a:gd name="connsiteY5" fmla="*/ 364331 h 919514"/>
              <a:gd name="connsiteX6" fmla="*/ 140493 w 2319337"/>
              <a:gd name="connsiteY6" fmla="*/ 330994 h 919514"/>
              <a:gd name="connsiteX7" fmla="*/ 164306 w 2319337"/>
              <a:gd name="connsiteY7" fmla="*/ 302418 h 919514"/>
              <a:gd name="connsiteX8" fmla="*/ 183356 w 2319337"/>
              <a:gd name="connsiteY8" fmla="*/ 278606 h 919514"/>
              <a:gd name="connsiteX9" fmla="*/ 209550 w 2319337"/>
              <a:gd name="connsiteY9" fmla="*/ 250031 h 919514"/>
              <a:gd name="connsiteX10" fmla="*/ 235743 w 2319337"/>
              <a:gd name="connsiteY10" fmla="*/ 223837 h 919514"/>
              <a:gd name="connsiteX11" fmla="*/ 259556 w 2319337"/>
              <a:gd name="connsiteY11" fmla="*/ 204787 h 919514"/>
              <a:gd name="connsiteX12" fmla="*/ 283368 w 2319337"/>
              <a:gd name="connsiteY12" fmla="*/ 185737 h 919514"/>
              <a:gd name="connsiteX13" fmla="*/ 314325 w 2319337"/>
              <a:gd name="connsiteY13" fmla="*/ 166687 h 919514"/>
              <a:gd name="connsiteX14" fmla="*/ 350044 w 2319337"/>
              <a:gd name="connsiteY14" fmla="*/ 154781 h 919514"/>
              <a:gd name="connsiteX15" fmla="*/ 383381 w 2319337"/>
              <a:gd name="connsiteY15" fmla="*/ 150018 h 919514"/>
              <a:gd name="connsiteX16" fmla="*/ 431006 w 2319337"/>
              <a:gd name="connsiteY16" fmla="*/ 161925 h 919514"/>
              <a:gd name="connsiteX17" fmla="*/ 478631 w 2319337"/>
              <a:gd name="connsiteY17" fmla="*/ 188118 h 919514"/>
              <a:gd name="connsiteX18" fmla="*/ 538162 w 2319337"/>
              <a:gd name="connsiteY18" fmla="*/ 233362 h 919514"/>
              <a:gd name="connsiteX19" fmla="*/ 590550 w 2319337"/>
              <a:gd name="connsiteY19" fmla="*/ 288131 h 919514"/>
              <a:gd name="connsiteX20" fmla="*/ 638174 w 2319337"/>
              <a:gd name="connsiteY20" fmla="*/ 345281 h 919514"/>
              <a:gd name="connsiteX21" fmla="*/ 707231 w 2319337"/>
              <a:gd name="connsiteY21" fmla="*/ 431006 h 919514"/>
              <a:gd name="connsiteX22" fmla="*/ 785812 w 2319337"/>
              <a:gd name="connsiteY22" fmla="*/ 528637 h 919514"/>
              <a:gd name="connsiteX23" fmla="*/ 871537 w 2319337"/>
              <a:gd name="connsiteY23" fmla="*/ 645318 h 919514"/>
              <a:gd name="connsiteX24" fmla="*/ 928687 w 2319337"/>
              <a:gd name="connsiteY24" fmla="*/ 723900 h 919514"/>
              <a:gd name="connsiteX25" fmla="*/ 992981 w 2319337"/>
              <a:gd name="connsiteY25" fmla="*/ 788193 h 919514"/>
              <a:gd name="connsiteX26" fmla="*/ 1035843 w 2319337"/>
              <a:gd name="connsiteY26" fmla="*/ 828675 h 919514"/>
              <a:gd name="connsiteX27" fmla="*/ 1104899 w 2319337"/>
              <a:gd name="connsiteY27" fmla="*/ 873918 h 919514"/>
              <a:gd name="connsiteX28" fmla="*/ 1150143 w 2319337"/>
              <a:gd name="connsiteY28" fmla="*/ 892968 h 919514"/>
              <a:gd name="connsiteX29" fmla="*/ 1200150 w 2319337"/>
              <a:gd name="connsiteY29" fmla="*/ 907256 h 919514"/>
              <a:gd name="connsiteX30" fmla="*/ 1233487 w 2319337"/>
              <a:gd name="connsiteY30" fmla="*/ 914400 h 919514"/>
              <a:gd name="connsiteX31" fmla="*/ 1281112 w 2319337"/>
              <a:gd name="connsiteY31" fmla="*/ 919162 h 919514"/>
              <a:gd name="connsiteX32" fmla="*/ 1316831 w 2319337"/>
              <a:gd name="connsiteY32" fmla="*/ 919162 h 919514"/>
              <a:gd name="connsiteX33" fmla="*/ 1345406 w 2319337"/>
              <a:gd name="connsiteY33" fmla="*/ 919162 h 919514"/>
              <a:gd name="connsiteX34" fmla="*/ 1385887 w 2319337"/>
              <a:gd name="connsiteY34" fmla="*/ 916781 h 919514"/>
              <a:gd name="connsiteX35" fmla="*/ 1438274 w 2319337"/>
              <a:gd name="connsiteY35" fmla="*/ 907256 h 919514"/>
              <a:gd name="connsiteX36" fmla="*/ 1507331 w 2319337"/>
              <a:gd name="connsiteY36" fmla="*/ 883443 h 919514"/>
              <a:gd name="connsiteX37" fmla="*/ 1559718 w 2319337"/>
              <a:gd name="connsiteY37" fmla="*/ 862012 h 919514"/>
              <a:gd name="connsiteX38" fmla="*/ 1612106 w 2319337"/>
              <a:gd name="connsiteY38" fmla="*/ 831056 h 919514"/>
              <a:gd name="connsiteX39" fmla="*/ 1666874 w 2319337"/>
              <a:gd name="connsiteY39" fmla="*/ 795337 h 919514"/>
              <a:gd name="connsiteX40" fmla="*/ 1721643 w 2319337"/>
              <a:gd name="connsiteY40" fmla="*/ 754856 h 919514"/>
              <a:gd name="connsiteX41" fmla="*/ 1776412 w 2319337"/>
              <a:gd name="connsiteY41" fmla="*/ 711993 h 919514"/>
              <a:gd name="connsiteX42" fmla="*/ 1821656 w 2319337"/>
              <a:gd name="connsiteY42" fmla="*/ 671512 h 919514"/>
              <a:gd name="connsiteX43" fmla="*/ 1888331 w 2319337"/>
              <a:gd name="connsiteY43" fmla="*/ 607218 h 919514"/>
              <a:gd name="connsiteX44" fmla="*/ 1947863 w 2319337"/>
              <a:gd name="connsiteY44" fmla="*/ 540543 h 919514"/>
              <a:gd name="connsiteX45" fmla="*/ 2026443 w 2319337"/>
              <a:gd name="connsiteY45" fmla="*/ 452438 h 919514"/>
              <a:gd name="connsiteX46" fmla="*/ 2088356 w 2319337"/>
              <a:gd name="connsiteY46" fmla="*/ 366712 h 919514"/>
              <a:gd name="connsiteX47" fmla="*/ 2162175 w 2319337"/>
              <a:gd name="connsiteY47" fmla="*/ 269082 h 919514"/>
              <a:gd name="connsiteX48" fmla="*/ 2221706 w 2319337"/>
              <a:gd name="connsiteY48" fmla="*/ 176212 h 919514"/>
              <a:gd name="connsiteX49" fmla="*/ 2264568 w 2319337"/>
              <a:gd name="connsiteY49" fmla="*/ 104775 h 919514"/>
              <a:gd name="connsiteX50" fmla="*/ 2319337 w 2319337"/>
              <a:gd name="connsiteY50" fmla="*/ 0 h 919514"/>
              <a:gd name="connsiteX51" fmla="*/ 2319337 w 2319337"/>
              <a:gd name="connsiteY51" fmla="*/ 0 h 919514"/>
              <a:gd name="connsiteX52" fmla="*/ 2319337 w 2319337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47624 w 2321718"/>
              <a:gd name="connsiteY2" fmla="*/ 478631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2387 w 2321718"/>
              <a:gd name="connsiteY2" fmla="*/ 481012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6681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21718" h="919514">
                <a:moveTo>
                  <a:pt x="0" y="611981"/>
                </a:moveTo>
                <a:cubicBezTo>
                  <a:pt x="14684" y="575468"/>
                  <a:pt x="25003" y="539353"/>
                  <a:pt x="33337" y="516731"/>
                </a:cubicBezTo>
                <a:cubicBezTo>
                  <a:pt x="41671" y="494109"/>
                  <a:pt x="43656" y="489744"/>
                  <a:pt x="50006" y="476250"/>
                </a:cubicBezTo>
                <a:cubicBezTo>
                  <a:pt x="56356" y="462756"/>
                  <a:pt x="63897" y="449263"/>
                  <a:pt x="71437" y="435769"/>
                </a:cubicBezTo>
                <a:cubicBezTo>
                  <a:pt x="78977" y="422275"/>
                  <a:pt x="87708" y="407193"/>
                  <a:pt x="95249" y="395287"/>
                </a:cubicBezTo>
                <a:cubicBezTo>
                  <a:pt x="102790" y="383381"/>
                  <a:pt x="108744" y="375047"/>
                  <a:pt x="116681" y="364331"/>
                </a:cubicBezTo>
                <a:cubicBezTo>
                  <a:pt x="124619" y="353616"/>
                  <a:pt x="134540" y="341313"/>
                  <a:pt x="142874" y="330994"/>
                </a:cubicBezTo>
                <a:cubicBezTo>
                  <a:pt x="151208" y="320675"/>
                  <a:pt x="159543" y="311149"/>
                  <a:pt x="166687" y="302418"/>
                </a:cubicBezTo>
                <a:cubicBezTo>
                  <a:pt x="173831" y="293687"/>
                  <a:pt x="178196" y="287337"/>
                  <a:pt x="185737" y="278606"/>
                </a:cubicBezTo>
                <a:cubicBezTo>
                  <a:pt x="193278" y="269875"/>
                  <a:pt x="203200" y="259159"/>
                  <a:pt x="211931" y="250031"/>
                </a:cubicBezTo>
                <a:cubicBezTo>
                  <a:pt x="220662" y="240903"/>
                  <a:pt x="229790" y="231378"/>
                  <a:pt x="238124" y="223837"/>
                </a:cubicBezTo>
                <a:cubicBezTo>
                  <a:pt x="246458" y="216296"/>
                  <a:pt x="254000" y="211137"/>
                  <a:pt x="261937" y="204787"/>
                </a:cubicBezTo>
                <a:cubicBezTo>
                  <a:pt x="269874" y="198437"/>
                  <a:pt x="276621" y="192087"/>
                  <a:pt x="285749" y="185737"/>
                </a:cubicBezTo>
                <a:cubicBezTo>
                  <a:pt x="294877" y="179387"/>
                  <a:pt x="305593" y="171846"/>
                  <a:pt x="316706" y="166687"/>
                </a:cubicBezTo>
                <a:cubicBezTo>
                  <a:pt x="327819" y="161528"/>
                  <a:pt x="340916" y="157559"/>
                  <a:pt x="352425" y="154781"/>
                </a:cubicBezTo>
                <a:cubicBezTo>
                  <a:pt x="363934" y="152003"/>
                  <a:pt x="372268" y="148827"/>
                  <a:pt x="385762" y="150018"/>
                </a:cubicBezTo>
                <a:cubicBezTo>
                  <a:pt x="399256" y="151209"/>
                  <a:pt x="417512" y="155575"/>
                  <a:pt x="433387" y="161925"/>
                </a:cubicBezTo>
                <a:cubicBezTo>
                  <a:pt x="449262" y="168275"/>
                  <a:pt x="463153" y="176212"/>
                  <a:pt x="481012" y="188118"/>
                </a:cubicBezTo>
                <a:cubicBezTo>
                  <a:pt x="498871" y="200024"/>
                  <a:pt x="521890" y="216693"/>
                  <a:pt x="540543" y="233362"/>
                </a:cubicBezTo>
                <a:cubicBezTo>
                  <a:pt x="559196" y="250031"/>
                  <a:pt x="576262" y="269478"/>
                  <a:pt x="592931" y="288131"/>
                </a:cubicBezTo>
                <a:cubicBezTo>
                  <a:pt x="609600" y="306784"/>
                  <a:pt x="621108" y="321468"/>
                  <a:pt x="640555" y="345281"/>
                </a:cubicBezTo>
                <a:cubicBezTo>
                  <a:pt x="660002" y="369094"/>
                  <a:pt x="685006" y="400447"/>
                  <a:pt x="709612" y="431006"/>
                </a:cubicBezTo>
                <a:cubicBezTo>
                  <a:pt x="734218" y="461565"/>
                  <a:pt x="760809" y="492918"/>
                  <a:pt x="788193" y="528637"/>
                </a:cubicBezTo>
                <a:cubicBezTo>
                  <a:pt x="815577" y="564356"/>
                  <a:pt x="873918" y="645318"/>
                  <a:pt x="873918" y="645318"/>
                </a:cubicBezTo>
                <a:cubicBezTo>
                  <a:pt x="897730" y="677862"/>
                  <a:pt x="910827" y="700088"/>
                  <a:pt x="931068" y="723900"/>
                </a:cubicBezTo>
                <a:cubicBezTo>
                  <a:pt x="951309" y="747712"/>
                  <a:pt x="977503" y="770731"/>
                  <a:pt x="995362" y="788193"/>
                </a:cubicBezTo>
                <a:cubicBezTo>
                  <a:pt x="1013221" y="805655"/>
                  <a:pt x="1019571" y="814388"/>
                  <a:pt x="1038224" y="828675"/>
                </a:cubicBezTo>
                <a:cubicBezTo>
                  <a:pt x="1056877" y="842962"/>
                  <a:pt x="1088230" y="863203"/>
                  <a:pt x="1107280" y="873918"/>
                </a:cubicBezTo>
                <a:cubicBezTo>
                  <a:pt x="1126330" y="884634"/>
                  <a:pt x="1136649" y="887412"/>
                  <a:pt x="1152524" y="892968"/>
                </a:cubicBezTo>
                <a:cubicBezTo>
                  <a:pt x="1168399" y="898524"/>
                  <a:pt x="1188640" y="903684"/>
                  <a:pt x="1202531" y="907256"/>
                </a:cubicBezTo>
                <a:cubicBezTo>
                  <a:pt x="1216422" y="910828"/>
                  <a:pt x="1222374" y="912416"/>
                  <a:pt x="1235868" y="914400"/>
                </a:cubicBezTo>
                <a:cubicBezTo>
                  <a:pt x="1249362" y="916384"/>
                  <a:pt x="1269602" y="918368"/>
                  <a:pt x="1283493" y="919162"/>
                </a:cubicBezTo>
                <a:cubicBezTo>
                  <a:pt x="1297384" y="919956"/>
                  <a:pt x="1319212" y="919162"/>
                  <a:pt x="1319212" y="919162"/>
                </a:cubicBezTo>
                <a:cubicBezTo>
                  <a:pt x="1329928" y="919162"/>
                  <a:pt x="1336278" y="919559"/>
                  <a:pt x="1347787" y="919162"/>
                </a:cubicBezTo>
                <a:cubicBezTo>
                  <a:pt x="1359296" y="918765"/>
                  <a:pt x="1372790" y="918765"/>
                  <a:pt x="1388268" y="916781"/>
                </a:cubicBezTo>
                <a:cubicBezTo>
                  <a:pt x="1403746" y="914797"/>
                  <a:pt x="1420414" y="912812"/>
                  <a:pt x="1440655" y="907256"/>
                </a:cubicBezTo>
                <a:cubicBezTo>
                  <a:pt x="1460896" y="901700"/>
                  <a:pt x="1489471" y="890984"/>
                  <a:pt x="1509712" y="883443"/>
                </a:cubicBezTo>
                <a:cubicBezTo>
                  <a:pt x="1529953" y="875902"/>
                  <a:pt x="1544637" y="870743"/>
                  <a:pt x="1562099" y="862012"/>
                </a:cubicBezTo>
                <a:cubicBezTo>
                  <a:pt x="1579561" y="853281"/>
                  <a:pt x="1596628" y="842168"/>
                  <a:pt x="1614487" y="831056"/>
                </a:cubicBezTo>
                <a:cubicBezTo>
                  <a:pt x="1632346" y="819944"/>
                  <a:pt x="1650999" y="808037"/>
                  <a:pt x="1669255" y="795337"/>
                </a:cubicBezTo>
                <a:cubicBezTo>
                  <a:pt x="1687511" y="782637"/>
                  <a:pt x="1705768" y="768747"/>
                  <a:pt x="1724024" y="754856"/>
                </a:cubicBezTo>
                <a:cubicBezTo>
                  <a:pt x="1742280" y="740965"/>
                  <a:pt x="1762124" y="725884"/>
                  <a:pt x="1778793" y="711993"/>
                </a:cubicBezTo>
                <a:cubicBezTo>
                  <a:pt x="1795462" y="698102"/>
                  <a:pt x="1805384" y="688974"/>
                  <a:pt x="1824037" y="671512"/>
                </a:cubicBezTo>
                <a:cubicBezTo>
                  <a:pt x="1842690" y="654050"/>
                  <a:pt x="1890712" y="607218"/>
                  <a:pt x="1890712" y="607218"/>
                </a:cubicBezTo>
                <a:lnTo>
                  <a:pt x="1950244" y="540543"/>
                </a:lnTo>
                <a:cubicBezTo>
                  <a:pt x="1974453" y="514746"/>
                  <a:pt x="2005409" y="481410"/>
                  <a:pt x="2028824" y="452438"/>
                </a:cubicBezTo>
                <a:cubicBezTo>
                  <a:pt x="2052240" y="423466"/>
                  <a:pt x="2068115" y="397271"/>
                  <a:pt x="2090737" y="366712"/>
                </a:cubicBezTo>
                <a:cubicBezTo>
                  <a:pt x="2113359" y="336153"/>
                  <a:pt x="2142331" y="300832"/>
                  <a:pt x="2164556" y="269082"/>
                </a:cubicBezTo>
                <a:cubicBezTo>
                  <a:pt x="2186781" y="237332"/>
                  <a:pt x="2207022" y="203596"/>
                  <a:pt x="2224087" y="176212"/>
                </a:cubicBezTo>
                <a:cubicBezTo>
                  <a:pt x="2241152" y="148828"/>
                  <a:pt x="2250677" y="134144"/>
                  <a:pt x="2266949" y="104775"/>
                </a:cubicBezTo>
                <a:cubicBezTo>
                  <a:pt x="2283221" y="75406"/>
                  <a:pt x="2321718" y="0"/>
                  <a:pt x="2321718" y="0"/>
                </a:cubicBezTo>
                <a:lnTo>
                  <a:pt x="2321718" y="0"/>
                </a:lnTo>
                <a:lnTo>
                  <a:pt x="2321718" y="0"/>
                </a:lnTo>
              </a:path>
            </a:pathLst>
          </a:cu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E40347-40A9-418D-8415-E0AF6636BD64}"/>
              </a:ext>
            </a:extLst>
          </p:cNvPr>
          <p:cNvCxnSpPr>
            <a:cxnSpLocks/>
          </p:cNvCxnSpPr>
          <p:nvPr/>
        </p:nvCxnSpPr>
        <p:spPr>
          <a:xfrm>
            <a:off x="4029766" y="4191000"/>
            <a:ext cx="1084467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7906CB-07AB-47CC-BDEE-F60D18DA39E7}"/>
              </a:ext>
            </a:extLst>
          </p:cNvPr>
          <p:cNvCxnSpPr>
            <a:cxnSpLocks/>
          </p:cNvCxnSpPr>
          <p:nvPr/>
        </p:nvCxnSpPr>
        <p:spPr>
          <a:xfrm>
            <a:off x="5818068" y="5467748"/>
            <a:ext cx="1084467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65D31A5-6251-4E04-99BC-FC632E930514}"/>
              </a:ext>
            </a:extLst>
          </p:cNvPr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of the ladder is 5 feet from the wall ?</a:t>
            </a:r>
            <a:endParaRPr lang="en-US" sz="3500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73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1: Pic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DD95F4-B948-4921-A437-64AF087FD32F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F01C78-22B6-49D2-8B98-1C01E0097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C7FA09D-2ABE-4494-95FB-34B5274843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E050E4-7709-418B-8CB3-D1BD31155490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037548-ABD1-417B-AB64-D9A093DC3704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983201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2: What are you trying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to find?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DD95F4-B948-4921-A437-64AF087FD32F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F01C78-22B6-49D2-8B98-1C01E0097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C7FA09D-2ABE-4494-95FB-34B5274843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E050E4-7709-418B-8CB3-D1BD31155490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037548-ABD1-417B-AB64-D9A093DC3704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2785667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2: What are you trying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to find? </a:t>
            </a:r>
            <a:r>
              <a:rPr lang="en-US" sz="3500" dirty="0" err="1">
                <a:solidFill>
                  <a:srgbClr val="FFFF00"/>
                </a:solidFill>
              </a:rPr>
              <a:t>dy</a:t>
            </a:r>
            <a:r>
              <a:rPr lang="en-US" sz="3500" dirty="0">
                <a:solidFill>
                  <a:srgbClr val="FFFF00"/>
                </a:solidFill>
              </a:rPr>
              <a:t>/dt </a:t>
            </a:r>
            <a:endParaRPr lang="en-US" sz="3500" dirty="0"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DD95F4-B948-4921-A437-64AF087FD32F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F01C78-22B6-49D2-8B98-1C01E0097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C7FA09D-2ABE-4494-95FB-34B5274843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E050E4-7709-418B-8CB3-D1BD31155490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037548-ABD1-417B-AB64-D9A093DC3704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30189937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3: Eq?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725223-2B4B-4271-9B30-487E12CA3DEE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4B7240-355F-41A2-9C12-10159FC74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5FFC8F9-0943-4594-AD0C-C8092B6671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B08150-4617-4766-B03C-73A5E0623A16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22683ED-1D8C-4226-95C1-67D14EBAF54F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12531827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3: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x</a:t>
            </a:r>
            <a:r>
              <a:rPr lang="en-US" sz="3500" baseline="30000" dirty="0">
                <a:solidFill>
                  <a:srgbClr val="FFFF00"/>
                </a:solidFill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y</a:t>
            </a:r>
            <a:r>
              <a:rPr lang="en-US" sz="3500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13</a:t>
            </a:r>
            <a:r>
              <a:rPr lang="en-US" sz="3500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3500" dirty="0">
                <a:solidFill>
                  <a:srgbClr val="FFFF00"/>
                </a:solidFill>
              </a:rPr>
              <a:t>=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3500" dirty="0">
                <a:solidFill>
                  <a:srgbClr val="FFFF00"/>
                </a:solidFill>
              </a:rPr>
              <a:t>169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15C050-BFBB-4B3B-8AA2-AB2B22567D90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F2F74A-6DD0-4F8B-A250-05B3DFB02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CEB81A4-743C-4B39-AFDB-0BDC15319F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478726-7F3E-4409-B4B8-889F1DF555E9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196573B-C067-48A7-9762-308A80D935C9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32133968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4: x</a:t>
            </a:r>
            <a:r>
              <a:rPr lang="en-US" sz="3500" baseline="30000" dirty="0">
                <a:ea typeface="Times New Roman" panose="02020603050405020304" pitchFamily="18" charset="0"/>
              </a:rPr>
              <a:t>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+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y</a:t>
            </a:r>
            <a:r>
              <a:rPr lang="en-US" sz="3500" baseline="30000" dirty="0"/>
              <a:t>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/>
              <a:t>169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d /dt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698E9-DD1D-456F-83CF-3EF0FB36725E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511B1A-0EE6-4EDB-B0E0-54360775F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FA3E4D-0CB9-412D-B813-6CCCFB4F61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98B08F-F0FB-4304-8FA4-532D093D3D9F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B1A866F-B4DB-4FD2-8ECE-F750D16A2532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32784956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4: x</a:t>
            </a:r>
            <a:r>
              <a:rPr lang="en-US" sz="3500" baseline="30000" dirty="0">
                <a:ea typeface="Times New Roman" panose="02020603050405020304" pitchFamily="18" charset="0"/>
              </a:rPr>
              <a:t>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+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y</a:t>
            </a:r>
            <a:r>
              <a:rPr lang="en-US" sz="3500" baseline="30000" dirty="0"/>
              <a:t>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/>
              <a:t>169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2x dx/dt + 2y </a:t>
            </a:r>
            <a:r>
              <a:rPr lang="en-US" sz="3500" dirty="0" err="1">
                <a:ea typeface="Times New Roman" panose="02020603050405020304" pitchFamily="18" charset="0"/>
              </a:rPr>
              <a:t>dy</a:t>
            </a:r>
            <a:r>
              <a:rPr lang="en-US" sz="3500" dirty="0">
                <a:ea typeface="Times New Roman" panose="02020603050405020304" pitchFamily="18" charset="0"/>
              </a:rPr>
              <a:t>/dt = 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x dx/dt + y </a:t>
            </a:r>
            <a:r>
              <a:rPr lang="en-US" sz="3500" dirty="0" err="1"/>
              <a:t>dy</a:t>
            </a:r>
            <a:r>
              <a:rPr lang="en-US" sz="3500" dirty="0"/>
              <a:t>/dt = 0 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89C7D3-64D3-4ECD-8FF1-79F02E9A5322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E8331A-A486-47A3-9969-7171FBFFE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005BB8-7167-4B87-9FC1-5621619B5B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199F68-616A-4BDB-B355-05AAC661DEE1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8304136-D78F-490E-AEE2-F503C0A23363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C826EB-4136-4012-45EE-4108A75DB8DF}"/>
              </a:ext>
            </a:extLst>
          </p:cNvPr>
          <p:cNvSpPr txBox="1"/>
          <p:nvPr/>
        </p:nvSpPr>
        <p:spPr>
          <a:xfrm>
            <a:off x="3048000" y="6107668"/>
            <a:ext cx="1848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/>
              <a:t>(what we want)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736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x</a:t>
            </a:r>
            <a:r>
              <a:rPr lang="en-US" sz="2000" dirty="0"/>
              <a:t> </a:t>
            </a:r>
            <a:r>
              <a:rPr lang="en-US" sz="3500" dirty="0"/>
              <a:t>dx/dt</a:t>
            </a:r>
            <a:r>
              <a:rPr lang="en-US" sz="2000" dirty="0"/>
              <a:t> </a:t>
            </a:r>
            <a:r>
              <a:rPr lang="en-US" sz="3500" dirty="0"/>
              <a:t>+</a:t>
            </a:r>
            <a:r>
              <a:rPr lang="en-US" sz="2000" dirty="0"/>
              <a:t> </a:t>
            </a:r>
            <a:r>
              <a:rPr lang="en-US" sz="3500" dirty="0"/>
              <a:t>y</a:t>
            </a:r>
            <a:r>
              <a:rPr lang="en-US" sz="2000" dirty="0"/>
              <a:t> </a:t>
            </a:r>
            <a:r>
              <a:rPr lang="en-US" sz="3500" dirty="0" err="1"/>
              <a:t>dy</a:t>
            </a:r>
            <a:r>
              <a:rPr lang="en-US" sz="3500" dirty="0"/>
              <a:t>/dt</a:t>
            </a:r>
            <a:r>
              <a:rPr lang="en-US" sz="2000" dirty="0"/>
              <a:t> </a:t>
            </a:r>
            <a:r>
              <a:rPr lang="en-US" sz="3500" dirty="0"/>
              <a:t>=</a:t>
            </a:r>
            <a:r>
              <a:rPr lang="en-US" sz="2000" dirty="0"/>
              <a:t> </a:t>
            </a:r>
            <a:r>
              <a:rPr lang="en-US" sz="3500" dirty="0"/>
              <a:t>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dy</a:t>
            </a:r>
            <a:r>
              <a:rPr lang="en-US" sz="3500" dirty="0"/>
              <a:t>/dt = (-x dx/dt)/y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5: Plug in stuff!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C1997B-742B-480E-A292-76A6CB25B46F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A46DB3-0692-4EBD-940C-67E919F7B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551066-0E55-49AA-953B-64B44E57D7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A7DAD4-85BF-47F5-B585-463772E0D8F9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79C9216-797E-4D04-83B1-FB9148F25D55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97EED-9516-0CAC-5BDC-3D3E74722961}"/>
              </a:ext>
            </a:extLst>
          </p:cNvPr>
          <p:cNvSpPr txBox="1"/>
          <p:nvPr/>
        </p:nvSpPr>
        <p:spPr>
          <a:xfrm>
            <a:off x="2743200" y="5029200"/>
            <a:ext cx="1848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/>
              <a:t>(what we want)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255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5: Plug in stuff!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dy</a:t>
            </a:r>
            <a:r>
              <a:rPr lang="en-US" sz="3500" dirty="0"/>
              <a:t>/dt = (-x dx/dt)/y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421FB1-78A2-4E1B-8983-138B2B8009A0}"/>
              </a:ext>
            </a:extLst>
          </p:cNvPr>
          <p:cNvCxnSpPr>
            <a:cxnSpLocks/>
          </p:cNvCxnSpPr>
          <p:nvPr/>
        </p:nvCxnSpPr>
        <p:spPr>
          <a:xfrm>
            <a:off x="4545874" y="5799909"/>
            <a:ext cx="2769326" cy="350205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59CDC0-2952-4DDE-907B-3EFB4FA45347}"/>
              </a:ext>
            </a:extLst>
          </p:cNvPr>
          <p:cNvCxnSpPr>
            <a:cxnSpLocks/>
          </p:cNvCxnSpPr>
          <p:nvPr/>
        </p:nvCxnSpPr>
        <p:spPr>
          <a:xfrm flipV="1">
            <a:off x="3013023" y="4572000"/>
            <a:ext cx="1330377" cy="1229193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D2228-233D-4E9D-BD53-B7875B8F7D47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E7D085-955F-435D-8B9D-E3B9488E9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929FC1C-5259-4EF5-9E4E-A2F4979BD8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2806B0-CF68-42B1-88AA-A7AEEC805D20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0775369-78FF-4BF0-8282-0DA0E1AE927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4351A-A0DF-46B1-99F6-F351B3802C66}"/>
              </a:ext>
            </a:extLst>
          </p:cNvPr>
          <p:cNvSpPr txBox="1"/>
          <p:nvPr/>
        </p:nvSpPr>
        <p:spPr>
          <a:xfrm>
            <a:off x="76200" y="6150114"/>
            <a:ext cx="20923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CCFFFF"/>
                </a:solidFill>
              </a:rPr>
              <a:t>(the thing we’re looking for)</a:t>
            </a:r>
          </a:p>
        </p:txBody>
      </p:sp>
    </p:spTree>
    <p:extLst>
      <p:ext uri="{BB962C8B-B14F-4D97-AF65-F5344CB8AC3E}">
        <p14:creationId xmlns:p14="http://schemas.microsoft.com/office/powerpoint/2010/main" val="117625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32C1AC1F-3F00-4A92-A880-FBBC1679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Extrema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5B5A4469-F5BD-4EA4-AF02-EA4CEE457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Given a specific interval, the max and min can occur at the endpoints</a:t>
            </a:r>
          </a:p>
          <a:p>
            <a:endParaRPr lang="en-US" altLang="en-US" sz="2000" dirty="0"/>
          </a:p>
          <a:p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AF1C06-61FF-4F30-B8AA-936191D9A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388407"/>
            <a:ext cx="4540656" cy="313465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1DE787-7FEA-4D58-B6D7-396D2666332C}"/>
              </a:ext>
            </a:extLst>
          </p:cNvPr>
          <p:cNvSpPr/>
          <p:nvPr/>
        </p:nvSpPr>
        <p:spPr>
          <a:xfrm>
            <a:off x="3805545" y="4043747"/>
            <a:ext cx="4436176" cy="1353711"/>
          </a:xfrm>
          <a:custGeom>
            <a:avLst/>
            <a:gdLst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71700 w 2326481"/>
              <a:gd name="connsiteY47" fmla="*/ 276225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6712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2493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69069 w 2326481"/>
              <a:gd name="connsiteY7" fmla="*/ 307181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19337"/>
              <a:gd name="connsiteY0" fmla="*/ 611981 h 919514"/>
              <a:gd name="connsiteX1" fmla="*/ 30956 w 2319337"/>
              <a:gd name="connsiteY1" fmla="*/ 516731 h 919514"/>
              <a:gd name="connsiteX2" fmla="*/ 45243 w 2319337"/>
              <a:gd name="connsiteY2" fmla="*/ 478631 h 919514"/>
              <a:gd name="connsiteX3" fmla="*/ 69056 w 2319337"/>
              <a:gd name="connsiteY3" fmla="*/ 435769 h 919514"/>
              <a:gd name="connsiteX4" fmla="*/ 92868 w 2319337"/>
              <a:gd name="connsiteY4" fmla="*/ 395287 h 919514"/>
              <a:gd name="connsiteX5" fmla="*/ 116681 w 2319337"/>
              <a:gd name="connsiteY5" fmla="*/ 364331 h 919514"/>
              <a:gd name="connsiteX6" fmla="*/ 140493 w 2319337"/>
              <a:gd name="connsiteY6" fmla="*/ 330994 h 919514"/>
              <a:gd name="connsiteX7" fmla="*/ 164306 w 2319337"/>
              <a:gd name="connsiteY7" fmla="*/ 302418 h 919514"/>
              <a:gd name="connsiteX8" fmla="*/ 183356 w 2319337"/>
              <a:gd name="connsiteY8" fmla="*/ 278606 h 919514"/>
              <a:gd name="connsiteX9" fmla="*/ 209550 w 2319337"/>
              <a:gd name="connsiteY9" fmla="*/ 250031 h 919514"/>
              <a:gd name="connsiteX10" fmla="*/ 235743 w 2319337"/>
              <a:gd name="connsiteY10" fmla="*/ 223837 h 919514"/>
              <a:gd name="connsiteX11" fmla="*/ 259556 w 2319337"/>
              <a:gd name="connsiteY11" fmla="*/ 204787 h 919514"/>
              <a:gd name="connsiteX12" fmla="*/ 283368 w 2319337"/>
              <a:gd name="connsiteY12" fmla="*/ 185737 h 919514"/>
              <a:gd name="connsiteX13" fmla="*/ 314325 w 2319337"/>
              <a:gd name="connsiteY13" fmla="*/ 166687 h 919514"/>
              <a:gd name="connsiteX14" fmla="*/ 350044 w 2319337"/>
              <a:gd name="connsiteY14" fmla="*/ 154781 h 919514"/>
              <a:gd name="connsiteX15" fmla="*/ 383381 w 2319337"/>
              <a:gd name="connsiteY15" fmla="*/ 150018 h 919514"/>
              <a:gd name="connsiteX16" fmla="*/ 431006 w 2319337"/>
              <a:gd name="connsiteY16" fmla="*/ 161925 h 919514"/>
              <a:gd name="connsiteX17" fmla="*/ 478631 w 2319337"/>
              <a:gd name="connsiteY17" fmla="*/ 188118 h 919514"/>
              <a:gd name="connsiteX18" fmla="*/ 538162 w 2319337"/>
              <a:gd name="connsiteY18" fmla="*/ 233362 h 919514"/>
              <a:gd name="connsiteX19" fmla="*/ 590550 w 2319337"/>
              <a:gd name="connsiteY19" fmla="*/ 288131 h 919514"/>
              <a:gd name="connsiteX20" fmla="*/ 638174 w 2319337"/>
              <a:gd name="connsiteY20" fmla="*/ 345281 h 919514"/>
              <a:gd name="connsiteX21" fmla="*/ 707231 w 2319337"/>
              <a:gd name="connsiteY21" fmla="*/ 431006 h 919514"/>
              <a:gd name="connsiteX22" fmla="*/ 785812 w 2319337"/>
              <a:gd name="connsiteY22" fmla="*/ 528637 h 919514"/>
              <a:gd name="connsiteX23" fmla="*/ 871537 w 2319337"/>
              <a:gd name="connsiteY23" fmla="*/ 645318 h 919514"/>
              <a:gd name="connsiteX24" fmla="*/ 928687 w 2319337"/>
              <a:gd name="connsiteY24" fmla="*/ 723900 h 919514"/>
              <a:gd name="connsiteX25" fmla="*/ 992981 w 2319337"/>
              <a:gd name="connsiteY25" fmla="*/ 788193 h 919514"/>
              <a:gd name="connsiteX26" fmla="*/ 1035843 w 2319337"/>
              <a:gd name="connsiteY26" fmla="*/ 828675 h 919514"/>
              <a:gd name="connsiteX27" fmla="*/ 1104899 w 2319337"/>
              <a:gd name="connsiteY27" fmla="*/ 873918 h 919514"/>
              <a:gd name="connsiteX28" fmla="*/ 1150143 w 2319337"/>
              <a:gd name="connsiteY28" fmla="*/ 892968 h 919514"/>
              <a:gd name="connsiteX29" fmla="*/ 1200150 w 2319337"/>
              <a:gd name="connsiteY29" fmla="*/ 907256 h 919514"/>
              <a:gd name="connsiteX30" fmla="*/ 1233487 w 2319337"/>
              <a:gd name="connsiteY30" fmla="*/ 914400 h 919514"/>
              <a:gd name="connsiteX31" fmla="*/ 1281112 w 2319337"/>
              <a:gd name="connsiteY31" fmla="*/ 919162 h 919514"/>
              <a:gd name="connsiteX32" fmla="*/ 1316831 w 2319337"/>
              <a:gd name="connsiteY32" fmla="*/ 919162 h 919514"/>
              <a:gd name="connsiteX33" fmla="*/ 1345406 w 2319337"/>
              <a:gd name="connsiteY33" fmla="*/ 919162 h 919514"/>
              <a:gd name="connsiteX34" fmla="*/ 1385887 w 2319337"/>
              <a:gd name="connsiteY34" fmla="*/ 916781 h 919514"/>
              <a:gd name="connsiteX35" fmla="*/ 1438274 w 2319337"/>
              <a:gd name="connsiteY35" fmla="*/ 907256 h 919514"/>
              <a:gd name="connsiteX36" fmla="*/ 1507331 w 2319337"/>
              <a:gd name="connsiteY36" fmla="*/ 883443 h 919514"/>
              <a:gd name="connsiteX37" fmla="*/ 1559718 w 2319337"/>
              <a:gd name="connsiteY37" fmla="*/ 862012 h 919514"/>
              <a:gd name="connsiteX38" fmla="*/ 1612106 w 2319337"/>
              <a:gd name="connsiteY38" fmla="*/ 831056 h 919514"/>
              <a:gd name="connsiteX39" fmla="*/ 1666874 w 2319337"/>
              <a:gd name="connsiteY39" fmla="*/ 795337 h 919514"/>
              <a:gd name="connsiteX40" fmla="*/ 1721643 w 2319337"/>
              <a:gd name="connsiteY40" fmla="*/ 754856 h 919514"/>
              <a:gd name="connsiteX41" fmla="*/ 1776412 w 2319337"/>
              <a:gd name="connsiteY41" fmla="*/ 711993 h 919514"/>
              <a:gd name="connsiteX42" fmla="*/ 1821656 w 2319337"/>
              <a:gd name="connsiteY42" fmla="*/ 671512 h 919514"/>
              <a:gd name="connsiteX43" fmla="*/ 1888331 w 2319337"/>
              <a:gd name="connsiteY43" fmla="*/ 607218 h 919514"/>
              <a:gd name="connsiteX44" fmla="*/ 1947863 w 2319337"/>
              <a:gd name="connsiteY44" fmla="*/ 540543 h 919514"/>
              <a:gd name="connsiteX45" fmla="*/ 2026443 w 2319337"/>
              <a:gd name="connsiteY45" fmla="*/ 452438 h 919514"/>
              <a:gd name="connsiteX46" fmla="*/ 2088356 w 2319337"/>
              <a:gd name="connsiteY46" fmla="*/ 366712 h 919514"/>
              <a:gd name="connsiteX47" fmla="*/ 2162175 w 2319337"/>
              <a:gd name="connsiteY47" fmla="*/ 269082 h 919514"/>
              <a:gd name="connsiteX48" fmla="*/ 2221706 w 2319337"/>
              <a:gd name="connsiteY48" fmla="*/ 176212 h 919514"/>
              <a:gd name="connsiteX49" fmla="*/ 2264568 w 2319337"/>
              <a:gd name="connsiteY49" fmla="*/ 104775 h 919514"/>
              <a:gd name="connsiteX50" fmla="*/ 2319337 w 2319337"/>
              <a:gd name="connsiteY50" fmla="*/ 0 h 919514"/>
              <a:gd name="connsiteX51" fmla="*/ 2319337 w 2319337"/>
              <a:gd name="connsiteY51" fmla="*/ 0 h 919514"/>
              <a:gd name="connsiteX52" fmla="*/ 2319337 w 2319337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47624 w 2321718"/>
              <a:gd name="connsiteY2" fmla="*/ 478631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2387 w 2321718"/>
              <a:gd name="connsiteY2" fmla="*/ 481012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6681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21718" h="919514">
                <a:moveTo>
                  <a:pt x="0" y="611981"/>
                </a:moveTo>
                <a:cubicBezTo>
                  <a:pt x="14684" y="575468"/>
                  <a:pt x="25003" y="539353"/>
                  <a:pt x="33337" y="516731"/>
                </a:cubicBezTo>
                <a:cubicBezTo>
                  <a:pt x="41671" y="494109"/>
                  <a:pt x="43656" y="489744"/>
                  <a:pt x="50006" y="476250"/>
                </a:cubicBezTo>
                <a:cubicBezTo>
                  <a:pt x="56356" y="462756"/>
                  <a:pt x="63897" y="449263"/>
                  <a:pt x="71437" y="435769"/>
                </a:cubicBezTo>
                <a:cubicBezTo>
                  <a:pt x="78977" y="422275"/>
                  <a:pt x="87708" y="407193"/>
                  <a:pt x="95249" y="395287"/>
                </a:cubicBezTo>
                <a:cubicBezTo>
                  <a:pt x="102790" y="383381"/>
                  <a:pt x="108744" y="375047"/>
                  <a:pt x="116681" y="364331"/>
                </a:cubicBezTo>
                <a:cubicBezTo>
                  <a:pt x="124619" y="353616"/>
                  <a:pt x="134540" y="341313"/>
                  <a:pt x="142874" y="330994"/>
                </a:cubicBezTo>
                <a:cubicBezTo>
                  <a:pt x="151208" y="320675"/>
                  <a:pt x="159543" y="311149"/>
                  <a:pt x="166687" y="302418"/>
                </a:cubicBezTo>
                <a:cubicBezTo>
                  <a:pt x="173831" y="293687"/>
                  <a:pt x="178196" y="287337"/>
                  <a:pt x="185737" y="278606"/>
                </a:cubicBezTo>
                <a:cubicBezTo>
                  <a:pt x="193278" y="269875"/>
                  <a:pt x="203200" y="259159"/>
                  <a:pt x="211931" y="250031"/>
                </a:cubicBezTo>
                <a:cubicBezTo>
                  <a:pt x="220662" y="240903"/>
                  <a:pt x="229790" y="231378"/>
                  <a:pt x="238124" y="223837"/>
                </a:cubicBezTo>
                <a:cubicBezTo>
                  <a:pt x="246458" y="216296"/>
                  <a:pt x="254000" y="211137"/>
                  <a:pt x="261937" y="204787"/>
                </a:cubicBezTo>
                <a:cubicBezTo>
                  <a:pt x="269874" y="198437"/>
                  <a:pt x="276621" y="192087"/>
                  <a:pt x="285749" y="185737"/>
                </a:cubicBezTo>
                <a:cubicBezTo>
                  <a:pt x="294877" y="179387"/>
                  <a:pt x="305593" y="171846"/>
                  <a:pt x="316706" y="166687"/>
                </a:cubicBezTo>
                <a:cubicBezTo>
                  <a:pt x="327819" y="161528"/>
                  <a:pt x="340916" y="157559"/>
                  <a:pt x="352425" y="154781"/>
                </a:cubicBezTo>
                <a:cubicBezTo>
                  <a:pt x="363934" y="152003"/>
                  <a:pt x="372268" y="148827"/>
                  <a:pt x="385762" y="150018"/>
                </a:cubicBezTo>
                <a:cubicBezTo>
                  <a:pt x="399256" y="151209"/>
                  <a:pt x="417512" y="155575"/>
                  <a:pt x="433387" y="161925"/>
                </a:cubicBezTo>
                <a:cubicBezTo>
                  <a:pt x="449262" y="168275"/>
                  <a:pt x="463153" y="176212"/>
                  <a:pt x="481012" y="188118"/>
                </a:cubicBezTo>
                <a:cubicBezTo>
                  <a:pt x="498871" y="200024"/>
                  <a:pt x="521890" y="216693"/>
                  <a:pt x="540543" y="233362"/>
                </a:cubicBezTo>
                <a:cubicBezTo>
                  <a:pt x="559196" y="250031"/>
                  <a:pt x="576262" y="269478"/>
                  <a:pt x="592931" y="288131"/>
                </a:cubicBezTo>
                <a:cubicBezTo>
                  <a:pt x="609600" y="306784"/>
                  <a:pt x="621108" y="321468"/>
                  <a:pt x="640555" y="345281"/>
                </a:cubicBezTo>
                <a:cubicBezTo>
                  <a:pt x="660002" y="369094"/>
                  <a:pt x="685006" y="400447"/>
                  <a:pt x="709612" y="431006"/>
                </a:cubicBezTo>
                <a:cubicBezTo>
                  <a:pt x="734218" y="461565"/>
                  <a:pt x="760809" y="492918"/>
                  <a:pt x="788193" y="528637"/>
                </a:cubicBezTo>
                <a:cubicBezTo>
                  <a:pt x="815577" y="564356"/>
                  <a:pt x="873918" y="645318"/>
                  <a:pt x="873918" y="645318"/>
                </a:cubicBezTo>
                <a:cubicBezTo>
                  <a:pt x="897730" y="677862"/>
                  <a:pt x="910827" y="700088"/>
                  <a:pt x="931068" y="723900"/>
                </a:cubicBezTo>
                <a:cubicBezTo>
                  <a:pt x="951309" y="747712"/>
                  <a:pt x="977503" y="770731"/>
                  <a:pt x="995362" y="788193"/>
                </a:cubicBezTo>
                <a:cubicBezTo>
                  <a:pt x="1013221" y="805655"/>
                  <a:pt x="1019571" y="814388"/>
                  <a:pt x="1038224" y="828675"/>
                </a:cubicBezTo>
                <a:cubicBezTo>
                  <a:pt x="1056877" y="842962"/>
                  <a:pt x="1088230" y="863203"/>
                  <a:pt x="1107280" y="873918"/>
                </a:cubicBezTo>
                <a:cubicBezTo>
                  <a:pt x="1126330" y="884634"/>
                  <a:pt x="1136649" y="887412"/>
                  <a:pt x="1152524" y="892968"/>
                </a:cubicBezTo>
                <a:cubicBezTo>
                  <a:pt x="1168399" y="898524"/>
                  <a:pt x="1188640" y="903684"/>
                  <a:pt x="1202531" y="907256"/>
                </a:cubicBezTo>
                <a:cubicBezTo>
                  <a:pt x="1216422" y="910828"/>
                  <a:pt x="1222374" y="912416"/>
                  <a:pt x="1235868" y="914400"/>
                </a:cubicBezTo>
                <a:cubicBezTo>
                  <a:pt x="1249362" y="916384"/>
                  <a:pt x="1269602" y="918368"/>
                  <a:pt x="1283493" y="919162"/>
                </a:cubicBezTo>
                <a:cubicBezTo>
                  <a:pt x="1297384" y="919956"/>
                  <a:pt x="1319212" y="919162"/>
                  <a:pt x="1319212" y="919162"/>
                </a:cubicBezTo>
                <a:cubicBezTo>
                  <a:pt x="1329928" y="919162"/>
                  <a:pt x="1336278" y="919559"/>
                  <a:pt x="1347787" y="919162"/>
                </a:cubicBezTo>
                <a:cubicBezTo>
                  <a:pt x="1359296" y="918765"/>
                  <a:pt x="1372790" y="918765"/>
                  <a:pt x="1388268" y="916781"/>
                </a:cubicBezTo>
                <a:cubicBezTo>
                  <a:pt x="1403746" y="914797"/>
                  <a:pt x="1420414" y="912812"/>
                  <a:pt x="1440655" y="907256"/>
                </a:cubicBezTo>
                <a:cubicBezTo>
                  <a:pt x="1460896" y="901700"/>
                  <a:pt x="1489471" y="890984"/>
                  <a:pt x="1509712" y="883443"/>
                </a:cubicBezTo>
                <a:cubicBezTo>
                  <a:pt x="1529953" y="875902"/>
                  <a:pt x="1544637" y="870743"/>
                  <a:pt x="1562099" y="862012"/>
                </a:cubicBezTo>
                <a:cubicBezTo>
                  <a:pt x="1579561" y="853281"/>
                  <a:pt x="1596628" y="842168"/>
                  <a:pt x="1614487" y="831056"/>
                </a:cubicBezTo>
                <a:cubicBezTo>
                  <a:pt x="1632346" y="819944"/>
                  <a:pt x="1650999" y="808037"/>
                  <a:pt x="1669255" y="795337"/>
                </a:cubicBezTo>
                <a:cubicBezTo>
                  <a:pt x="1687511" y="782637"/>
                  <a:pt x="1705768" y="768747"/>
                  <a:pt x="1724024" y="754856"/>
                </a:cubicBezTo>
                <a:cubicBezTo>
                  <a:pt x="1742280" y="740965"/>
                  <a:pt x="1762124" y="725884"/>
                  <a:pt x="1778793" y="711993"/>
                </a:cubicBezTo>
                <a:cubicBezTo>
                  <a:pt x="1795462" y="698102"/>
                  <a:pt x="1805384" y="688974"/>
                  <a:pt x="1824037" y="671512"/>
                </a:cubicBezTo>
                <a:cubicBezTo>
                  <a:pt x="1842690" y="654050"/>
                  <a:pt x="1890712" y="607218"/>
                  <a:pt x="1890712" y="607218"/>
                </a:cubicBezTo>
                <a:lnTo>
                  <a:pt x="1950244" y="540543"/>
                </a:lnTo>
                <a:cubicBezTo>
                  <a:pt x="1974453" y="514746"/>
                  <a:pt x="2005409" y="481410"/>
                  <a:pt x="2028824" y="452438"/>
                </a:cubicBezTo>
                <a:cubicBezTo>
                  <a:pt x="2052240" y="423466"/>
                  <a:pt x="2068115" y="397271"/>
                  <a:pt x="2090737" y="366712"/>
                </a:cubicBezTo>
                <a:cubicBezTo>
                  <a:pt x="2113359" y="336153"/>
                  <a:pt x="2142331" y="300832"/>
                  <a:pt x="2164556" y="269082"/>
                </a:cubicBezTo>
                <a:cubicBezTo>
                  <a:pt x="2186781" y="237332"/>
                  <a:pt x="2207022" y="203596"/>
                  <a:pt x="2224087" y="176212"/>
                </a:cubicBezTo>
                <a:cubicBezTo>
                  <a:pt x="2241152" y="148828"/>
                  <a:pt x="2250677" y="134144"/>
                  <a:pt x="2266949" y="104775"/>
                </a:cubicBezTo>
                <a:cubicBezTo>
                  <a:pt x="2283221" y="75406"/>
                  <a:pt x="2321718" y="0"/>
                  <a:pt x="2321718" y="0"/>
                </a:cubicBezTo>
                <a:lnTo>
                  <a:pt x="2321718" y="0"/>
                </a:lnTo>
                <a:lnTo>
                  <a:pt x="2321718" y="0"/>
                </a:lnTo>
              </a:path>
            </a:pathLst>
          </a:cu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7906CB-07AB-47CC-BDEE-F60D18DA39E7}"/>
              </a:ext>
            </a:extLst>
          </p:cNvPr>
          <p:cNvCxnSpPr>
            <a:cxnSpLocks/>
          </p:cNvCxnSpPr>
          <p:nvPr/>
        </p:nvCxnSpPr>
        <p:spPr>
          <a:xfrm>
            <a:off x="5818068" y="5467748"/>
            <a:ext cx="1084467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65D31A5-6251-4E04-99BC-FC632E930514}"/>
              </a:ext>
            </a:extLst>
          </p:cNvPr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7422A-97FD-4E6F-A051-23FCF18642EF}"/>
              </a:ext>
            </a:extLst>
          </p:cNvPr>
          <p:cNvSpPr txBox="1"/>
          <p:nvPr/>
        </p:nvSpPr>
        <p:spPr>
          <a:xfrm>
            <a:off x="5590869" y="5538039"/>
            <a:ext cx="1538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</a:rPr>
              <a:t>Interval Min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79EF5-8775-4E46-BD1D-15B6331D2262}"/>
              </a:ext>
            </a:extLst>
          </p:cNvPr>
          <p:cNvSpPr txBox="1"/>
          <p:nvPr/>
        </p:nvSpPr>
        <p:spPr>
          <a:xfrm>
            <a:off x="7417655" y="3451649"/>
            <a:ext cx="1648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</a:rPr>
              <a:t>Interval Max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0AA410-79FC-42E8-9850-E05B6A4DCDCE}"/>
              </a:ext>
            </a:extLst>
          </p:cNvPr>
          <p:cNvSpPr/>
          <p:nvPr/>
        </p:nvSpPr>
        <p:spPr>
          <a:xfrm>
            <a:off x="8006749" y="3830640"/>
            <a:ext cx="457200" cy="4572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63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dy</a:t>
            </a:r>
            <a:r>
              <a:rPr lang="en-US" sz="3500" dirty="0"/>
              <a:t>/dt = (-5 (-2))/y </a:t>
            </a:r>
            <a:r>
              <a:rPr lang="en-US" sz="2000" dirty="0"/>
              <a:t>hmm…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6E65FD-5FCC-41EE-A829-5073DDF28FBD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5B7CE5-7FAC-4847-9429-8C8E47521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6C33184-577C-49A7-AABC-29747AF164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BCF805-910A-46FE-9C1C-BDC155D55E49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A5D1F9B-28CF-44B0-A57B-02547397F62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3756358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382000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>
                    <a:effectLst/>
                    <a:ea typeface="Times New Roman" panose="02020603050405020304" pitchFamily="18" charset="0"/>
                  </a:rPr>
                  <a:t>A ladder 13 feet long is leaning against a high wall. If the base of the ladder is pushed toward the wall at the rate of 2 ft/sec., at what rate is the top of the ladder moving up the wall when the base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>
                    <a:effectLst/>
                    <a:ea typeface="Times New Roman" panose="02020603050405020304" pitchFamily="18" charset="0"/>
                  </a:rPr>
                  <a:t>of the ladder is 5 feet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>
                    <a:effectLst/>
                    <a:ea typeface="Times New Roman" panose="02020603050405020304" pitchFamily="18" charset="0"/>
                  </a:rPr>
                  <a:t>from the wall ?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>
                    <a:ea typeface="Times New Roman" panose="02020603050405020304" pitchFamily="18" charset="0"/>
                  </a:rPr>
                  <a:t>x</a:t>
                </a:r>
                <a:r>
                  <a:rPr lang="en-US" sz="3500" baseline="30000" dirty="0">
                    <a:ea typeface="Times New Roman" panose="02020603050405020304" pitchFamily="18" charset="0"/>
                  </a:rPr>
                  <a:t>2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3500" dirty="0">
                    <a:ea typeface="Times New Roman" panose="02020603050405020304" pitchFamily="18" charset="0"/>
                  </a:rPr>
                  <a:t>+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3500" dirty="0">
                    <a:ea typeface="Times New Roman" panose="02020603050405020304" pitchFamily="18" charset="0"/>
                  </a:rPr>
                  <a:t>y</a:t>
                </a:r>
                <a:r>
                  <a:rPr lang="en-US" sz="3500" baseline="30000" dirty="0"/>
                  <a:t>2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3500" dirty="0"/>
                  <a:t>=</a:t>
                </a:r>
                <a:r>
                  <a:rPr lang="en-US" sz="2000" dirty="0"/>
                  <a:t> </a:t>
                </a:r>
                <a:r>
                  <a:rPr lang="en-US" sz="3500" dirty="0"/>
                  <a:t>169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>
                    <a:ea typeface="Times New Roman" panose="02020603050405020304" pitchFamily="18" charset="0"/>
                  </a:rPr>
                  <a:t>5</a:t>
                </a:r>
                <a:r>
                  <a:rPr lang="en-US" sz="3500" baseline="30000" dirty="0">
                    <a:ea typeface="Times New Roman" panose="02020603050405020304" pitchFamily="18" charset="0"/>
                  </a:rPr>
                  <a:t>2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3500" dirty="0">
                    <a:ea typeface="Times New Roman" panose="02020603050405020304" pitchFamily="18" charset="0"/>
                  </a:rPr>
                  <a:t>+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3500" dirty="0">
                    <a:ea typeface="Times New Roman" panose="02020603050405020304" pitchFamily="18" charset="0"/>
                  </a:rPr>
                  <a:t>y</a:t>
                </a:r>
                <a:r>
                  <a:rPr lang="en-US" sz="3500" baseline="30000" dirty="0"/>
                  <a:t>2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3500" dirty="0"/>
                  <a:t>=</a:t>
                </a:r>
                <a:r>
                  <a:rPr lang="en-US" sz="2000" dirty="0"/>
                  <a:t> </a:t>
                </a:r>
                <a:r>
                  <a:rPr lang="en-US" sz="3500" dirty="0"/>
                  <a:t>169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/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500" dirty="0"/>
                          <m:t>169−25</m:t>
                        </m:r>
                      </m:e>
                    </m:rad>
                  </m:oMath>
                </a14:m>
                <a:r>
                  <a:rPr lang="en-US" sz="3500" dirty="0"/>
                  <a:t> = </a:t>
                </a:r>
                <a:r>
                  <a:rPr lang="en-US" sz="3500" dirty="0">
                    <a:solidFill>
                      <a:srgbClr val="FFC000"/>
                    </a:solidFill>
                  </a:rPr>
                  <a:t>12</a:t>
                </a:r>
                <a:endParaRPr lang="en-US" sz="2000" dirty="0">
                  <a:solidFill>
                    <a:srgbClr val="FFC000"/>
                  </a:solidFill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3500" dirty="0"/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382000" cy="5638800"/>
              </a:xfrm>
              <a:blipFill>
                <a:blip r:embed="rId3"/>
                <a:stretch>
                  <a:fillRect l="-2109" t="-1730" r="-1964" b="-10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1E75E3-208B-4209-8439-CC1964D22EDC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B80F7C-C0D0-4E85-B14C-917000161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CFF5B7E-9A2C-4BC2-B736-05A98877C9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298856-8B87-41B0-B7EC-6265421DFE70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4AB7478-758C-4960-8970-4EEF081D702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12107949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dy</a:t>
            </a:r>
            <a:r>
              <a:rPr lang="en-US" sz="3500" dirty="0"/>
              <a:t>/dt = (-5 (-2))/</a:t>
            </a:r>
            <a:r>
              <a:rPr lang="en-US" sz="3500" dirty="0">
                <a:solidFill>
                  <a:srgbClr val="FFC000"/>
                </a:solidFill>
              </a:rPr>
              <a:t>12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      = 10/12 = 5/6 </a:t>
            </a:r>
            <a:r>
              <a:rPr lang="en-US" sz="2000" dirty="0" err="1"/>
              <a:t>whats</a:t>
            </a:r>
            <a:r>
              <a:rPr lang="en-US" sz="2000" dirty="0"/>
              <a:t>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848199-FFD1-429E-9EC7-AAFDEEC3CFFD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7C539D-7508-4321-8201-A6EC56929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F49C675-9D4A-4599-ADC4-991C9265B8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7EA559-95B8-417D-9617-FAECA8CDB146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5B818AD-2ACA-491D-AB04-D36BCD9EBDCC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31913132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dy</a:t>
            </a:r>
            <a:r>
              <a:rPr lang="en-US" sz="3500" dirty="0"/>
              <a:t>/dt = (-5 (-2))/12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      = </a:t>
            </a:r>
            <a:r>
              <a:rPr lang="en-US" sz="3500" dirty="0">
                <a:solidFill>
                  <a:srgbClr val="FFFF00"/>
                </a:solidFill>
              </a:rPr>
              <a:t>10/12</a:t>
            </a:r>
            <a:r>
              <a:rPr lang="en-US" sz="3500" dirty="0"/>
              <a:t> = </a:t>
            </a:r>
            <a:r>
              <a:rPr lang="en-US" sz="3500" dirty="0">
                <a:solidFill>
                  <a:srgbClr val="FFFF00"/>
                </a:solidFill>
              </a:rPr>
              <a:t>5/6 ft/sec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93B7B6-5DCB-4E5D-AC94-F5B53DDE8B3C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C24FBE-0619-43CD-BF29-28D30A110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8220668-1748-412F-9A46-47D8E8FEB6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77F2BF-3F0C-475A-BAC6-EDF18DBC68C9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157C253-1DAA-4B9D-8A01-769A50AF272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33070947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175092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m.?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1: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28333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m.?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2: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08669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m.?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2: </a:t>
            </a:r>
            <a:r>
              <a:rPr lang="en-US" sz="3500" dirty="0" err="1">
                <a:solidFill>
                  <a:srgbClr val="FFFF00"/>
                </a:solidFill>
              </a:rPr>
              <a:t>dA</a:t>
            </a:r>
            <a:r>
              <a:rPr lang="en-US" sz="3500" dirty="0">
                <a:solidFill>
                  <a:srgbClr val="FFFF00"/>
                </a:solidFill>
              </a:rPr>
              <a:t>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02936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m.?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3: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2125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3: </a:t>
            </a:r>
            <a:r>
              <a:rPr lang="en-US" sz="3500" dirty="0">
                <a:solidFill>
                  <a:srgbClr val="FFFF00"/>
                </a:solidFill>
              </a:rPr>
              <a:t>A = </a:t>
            </a:r>
            <a:r>
              <a:rPr lang="el-GR" sz="3500" b="0" dirty="0">
                <a:solidFill>
                  <a:srgbClr val="FFFF00"/>
                </a:solidFill>
                <a:latin typeface="Comic Sans MS" panose="030F0702030302020204" pitchFamily="66" charset="0"/>
              </a:rPr>
              <a:t>π</a:t>
            </a:r>
            <a:r>
              <a:rPr lang="en-US" sz="3500" dirty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en-US" sz="3500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en-US" sz="3500" dirty="0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4: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327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8258</Words>
  <Application>Microsoft Office PowerPoint</Application>
  <PresentationFormat>On-screen Show (4:3)</PresentationFormat>
  <Paragraphs>1068</Paragraphs>
  <Slides>133</Slides>
  <Notes>85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9" baseType="lpstr">
      <vt:lpstr>Arial</vt:lpstr>
      <vt:lpstr>Calibri</vt:lpstr>
      <vt:lpstr>Cambria Math</vt:lpstr>
      <vt:lpstr>Comic Sans MS</vt:lpstr>
      <vt:lpstr>Wingdings</vt:lpstr>
      <vt:lpstr>Office Theme</vt:lpstr>
      <vt:lpstr>PowerPoint Presentation</vt:lpstr>
      <vt:lpstr>What’s Up?</vt:lpstr>
      <vt:lpstr>What’s Up?</vt:lpstr>
      <vt:lpstr>Review</vt:lpstr>
      <vt:lpstr>Continuity</vt:lpstr>
      <vt:lpstr>Continuity</vt:lpstr>
      <vt:lpstr>Extrema</vt:lpstr>
      <vt:lpstr>Extrema</vt:lpstr>
      <vt:lpstr>Extrema</vt:lpstr>
      <vt:lpstr>Extrema</vt:lpstr>
      <vt:lpstr>Extrema</vt:lpstr>
      <vt:lpstr>Extrema</vt:lpstr>
      <vt:lpstr>Shape of a Curve</vt:lpstr>
      <vt:lpstr>Shape of a Curve</vt:lpstr>
      <vt:lpstr>Shape of a Curve</vt:lpstr>
      <vt:lpstr>Shape of a Curve</vt:lpstr>
      <vt:lpstr>Shape of a Curve</vt:lpstr>
      <vt:lpstr>Shape of a Curve</vt:lpstr>
      <vt:lpstr>Monotonicity</vt:lpstr>
      <vt:lpstr>Monotonicity</vt:lpstr>
      <vt:lpstr>Monotonicity</vt:lpstr>
      <vt:lpstr>Monotonicity</vt:lpstr>
      <vt:lpstr>Monotonicity</vt:lpstr>
      <vt:lpstr>Questions?</vt:lpstr>
      <vt:lpstr>Related Rates</vt:lpstr>
      <vt:lpstr>Related Rates</vt:lpstr>
      <vt:lpstr>Related Rates</vt:lpstr>
      <vt:lpstr>Related Rates</vt:lpstr>
      <vt:lpstr>Related Rates</vt:lpstr>
      <vt:lpstr>Related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Related Rates</vt:lpstr>
      <vt:lpstr>Related Rates</vt:lpstr>
      <vt:lpstr>Related Rates</vt:lpstr>
      <vt:lpstr>Related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Rates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Related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318</cp:revision>
  <dcterms:created xsi:type="dcterms:W3CDTF">2012-09-06T22:30:26Z</dcterms:created>
  <dcterms:modified xsi:type="dcterms:W3CDTF">2023-01-10T10:51:49Z</dcterms:modified>
</cp:coreProperties>
</file>