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9"/>
  </p:notesMasterIdLst>
  <p:handoutMasterIdLst>
    <p:handoutMasterId r:id="rId150"/>
  </p:handoutMasterIdLst>
  <p:sldIdLst>
    <p:sldId id="546" r:id="rId2"/>
    <p:sldId id="538" r:id="rId3"/>
    <p:sldId id="547" r:id="rId4"/>
    <p:sldId id="539" r:id="rId5"/>
    <p:sldId id="655" r:id="rId6"/>
    <p:sldId id="600" r:id="rId7"/>
    <p:sldId id="610" r:id="rId8"/>
    <p:sldId id="436" r:id="rId9"/>
    <p:sldId id="624" r:id="rId10"/>
    <p:sldId id="627" r:id="rId11"/>
    <p:sldId id="662" r:id="rId12"/>
    <p:sldId id="663" r:id="rId13"/>
    <p:sldId id="664" r:id="rId14"/>
    <p:sldId id="617" r:id="rId15"/>
    <p:sldId id="618" r:id="rId16"/>
    <p:sldId id="619" r:id="rId17"/>
    <p:sldId id="620" r:id="rId18"/>
    <p:sldId id="634" r:id="rId19"/>
    <p:sldId id="639" r:id="rId20"/>
    <p:sldId id="640" r:id="rId21"/>
    <p:sldId id="635" r:id="rId22"/>
    <p:sldId id="1337" r:id="rId23"/>
    <p:sldId id="637" r:id="rId24"/>
    <p:sldId id="644" r:id="rId25"/>
    <p:sldId id="641" r:id="rId26"/>
    <p:sldId id="642" r:id="rId27"/>
    <p:sldId id="643" r:id="rId28"/>
    <p:sldId id="1338" r:id="rId29"/>
    <p:sldId id="678" r:id="rId30"/>
    <p:sldId id="689" r:id="rId31"/>
    <p:sldId id="690" r:id="rId32"/>
    <p:sldId id="691" r:id="rId33"/>
    <p:sldId id="692" r:id="rId34"/>
    <p:sldId id="693" r:id="rId35"/>
    <p:sldId id="694" r:id="rId36"/>
    <p:sldId id="695" r:id="rId37"/>
    <p:sldId id="696" r:id="rId38"/>
    <p:sldId id="707" r:id="rId39"/>
    <p:sldId id="679" r:id="rId40"/>
    <p:sldId id="682" r:id="rId41"/>
    <p:sldId id="1295" r:id="rId42"/>
    <p:sldId id="708" r:id="rId43"/>
    <p:sldId id="932" r:id="rId44"/>
    <p:sldId id="1182" r:id="rId45"/>
    <p:sldId id="1296" r:id="rId46"/>
    <p:sldId id="1184" r:id="rId47"/>
    <p:sldId id="1297" r:id="rId48"/>
    <p:sldId id="1298" r:id="rId49"/>
    <p:sldId id="1299" r:id="rId50"/>
    <p:sldId id="1187" r:id="rId51"/>
    <p:sldId id="1188" r:id="rId52"/>
    <p:sldId id="1189" r:id="rId53"/>
    <p:sldId id="1190" r:id="rId54"/>
    <p:sldId id="599" r:id="rId55"/>
    <p:sldId id="412" r:id="rId56"/>
    <p:sldId id="413" r:id="rId57"/>
    <p:sldId id="414" r:id="rId58"/>
    <p:sldId id="410" r:id="rId59"/>
    <p:sldId id="585" r:id="rId60"/>
    <p:sldId id="407" r:id="rId61"/>
    <p:sldId id="1274" r:id="rId62"/>
    <p:sldId id="1275" r:id="rId63"/>
    <p:sldId id="408" r:id="rId64"/>
    <p:sldId id="592" r:id="rId65"/>
    <p:sldId id="429" r:id="rId66"/>
    <p:sldId id="405" r:id="rId67"/>
    <p:sldId id="657" r:id="rId68"/>
    <p:sldId id="444" r:id="rId69"/>
    <p:sldId id="445" r:id="rId70"/>
    <p:sldId id="446" r:id="rId71"/>
    <p:sldId id="1304" r:id="rId72"/>
    <p:sldId id="447" r:id="rId73"/>
    <p:sldId id="455" r:id="rId74"/>
    <p:sldId id="448" r:id="rId75"/>
    <p:sldId id="1277" r:id="rId76"/>
    <p:sldId id="1279" r:id="rId77"/>
    <p:sldId id="1278" r:id="rId78"/>
    <p:sldId id="1280" r:id="rId79"/>
    <p:sldId id="665" r:id="rId80"/>
    <p:sldId id="456" r:id="rId81"/>
    <p:sldId id="449" r:id="rId82"/>
    <p:sldId id="1238" r:id="rId83"/>
    <p:sldId id="1239" r:id="rId84"/>
    <p:sldId id="457" r:id="rId85"/>
    <p:sldId id="666" r:id="rId86"/>
    <p:sldId id="667" r:id="rId87"/>
    <p:sldId id="1301" r:id="rId88"/>
    <p:sldId id="1240" r:id="rId89"/>
    <p:sldId id="1241" r:id="rId90"/>
    <p:sldId id="1242" r:id="rId91"/>
    <p:sldId id="450" r:id="rId92"/>
    <p:sldId id="458" r:id="rId93"/>
    <p:sldId id="669" r:id="rId94"/>
    <p:sldId id="670" r:id="rId95"/>
    <p:sldId id="668" r:id="rId96"/>
    <p:sldId id="1302" r:id="rId97"/>
    <p:sldId id="1289" r:id="rId98"/>
    <p:sldId id="451" r:id="rId99"/>
    <p:sldId id="1335" r:id="rId100"/>
    <p:sldId id="1192" r:id="rId101"/>
    <p:sldId id="1290" r:id="rId102"/>
    <p:sldId id="459" r:id="rId103"/>
    <p:sldId id="1281" r:id="rId104"/>
    <p:sldId id="1291" r:id="rId105"/>
    <p:sldId id="1194" r:id="rId106"/>
    <p:sldId id="1292" r:id="rId107"/>
    <p:sldId id="1293" r:id="rId108"/>
    <p:sldId id="1300" r:id="rId109"/>
    <p:sldId id="1294" r:id="rId110"/>
    <p:sldId id="1303" r:id="rId111"/>
    <p:sldId id="1305" r:id="rId112"/>
    <p:sldId id="1306" r:id="rId113"/>
    <p:sldId id="1317" r:id="rId114"/>
    <p:sldId id="1318" r:id="rId115"/>
    <p:sldId id="1307" r:id="rId116"/>
    <p:sldId id="1308" r:id="rId117"/>
    <p:sldId id="1341" r:id="rId118"/>
    <p:sldId id="1309" r:id="rId119"/>
    <p:sldId id="1310" r:id="rId120"/>
    <p:sldId id="1311" r:id="rId121"/>
    <p:sldId id="1312" r:id="rId122"/>
    <p:sldId id="1313" r:id="rId123"/>
    <p:sldId id="1347" r:id="rId124"/>
    <p:sldId id="1348" r:id="rId125"/>
    <p:sldId id="1314" r:id="rId126"/>
    <p:sldId id="1315" r:id="rId127"/>
    <p:sldId id="1316" r:id="rId128"/>
    <p:sldId id="1319" r:id="rId129"/>
    <p:sldId id="1320" r:id="rId130"/>
    <p:sldId id="1322" r:id="rId131"/>
    <p:sldId id="1343" r:id="rId132"/>
    <p:sldId id="580" r:id="rId133"/>
    <p:sldId id="1323" r:id="rId134"/>
    <p:sldId id="1344" r:id="rId135"/>
    <p:sldId id="1324" r:id="rId136"/>
    <p:sldId id="1325" r:id="rId137"/>
    <p:sldId id="1346" r:id="rId138"/>
    <p:sldId id="1326" r:id="rId139"/>
    <p:sldId id="556" r:id="rId140"/>
    <p:sldId id="1342" r:id="rId141"/>
    <p:sldId id="1339" r:id="rId142"/>
    <p:sldId id="594" r:id="rId143"/>
    <p:sldId id="1345" r:id="rId144"/>
    <p:sldId id="1340" r:id="rId145"/>
    <p:sldId id="543" r:id="rId146"/>
    <p:sldId id="1195" r:id="rId147"/>
    <p:sldId id="1829" r:id="rId1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8D72D6A-FC05-4E9E-B1B6-52AF69C517E5}">
          <p14:sldIdLst>
            <p14:sldId id="546"/>
            <p14:sldId id="538"/>
            <p14:sldId id="547"/>
            <p14:sldId id="539"/>
            <p14:sldId id="655"/>
            <p14:sldId id="600"/>
            <p14:sldId id="610"/>
            <p14:sldId id="436"/>
            <p14:sldId id="624"/>
            <p14:sldId id="627"/>
            <p14:sldId id="662"/>
            <p14:sldId id="663"/>
            <p14:sldId id="664"/>
            <p14:sldId id="617"/>
            <p14:sldId id="618"/>
            <p14:sldId id="619"/>
            <p14:sldId id="620"/>
            <p14:sldId id="634"/>
            <p14:sldId id="639"/>
            <p14:sldId id="640"/>
            <p14:sldId id="635"/>
            <p14:sldId id="1337"/>
            <p14:sldId id="637"/>
            <p14:sldId id="644"/>
            <p14:sldId id="641"/>
            <p14:sldId id="642"/>
            <p14:sldId id="643"/>
            <p14:sldId id="1338"/>
            <p14:sldId id="678"/>
            <p14:sldId id="689"/>
            <p14:sldId id="690"/>
            <p14:sldId id="691"/>
            <p14:sldId id="692"/>
            <p14:sldId id="693"/>
            <p14:sldId id="694"/>
            <p14:sldId id="695"/>
            <p14:sldId id="696"/>
            <p14:sldId id="707"/>
            <p14:sldId id="679"/>
            <p14:sldId id="682"/>
            <p14:sldId id="1295"/>
            <p14:sldId id="708"/>
            <p14:sldId id="932"/>
            <p14:sldId id="1182"/>
            <p14:sldId id="1296"/>
            <p14:sldId id="1184"/>
            <p14:sldId id="1297"/>
            <p14:sldId id="1298"/>
            <p14:sldId id="1299"/>
            <p14:sldId id="1187"/>
            <p14:sldId id="1188"/>
            <p14:sldId id="1189"/>
            <p14:sldId id="1190"/>
            <p14:sldId id="599"/>
            <p14:sldId id="412"/>
            <p14:sldId id="413"/>
            <p14:sldId id="414"/>
            <p14:sldId id="410"/>
            <p14:sldId id="585"/>
            <p14:sldId id="407"/>
            <p14:sldId id="1274"/>
            <p14:sldId id="1275"/>
            <p14:sldId id="408"/>
            <p14:sldId id="592"/>
            <p14:sldId id="429"/>
            <p14:sldId id="405"/>
            <p14:sldId id="657"/>
            <p14:sldId id="444"/>
            <p14:sldId id="445"/>
            <p14:sldId id="446"/>
            <p14:sldId id="1304"/>
            <p14:sldId id="447"/>
            <p14:sldId id="455"/>
            <p14:sldId id="448"/>
            <p14:sldId id="1277"/>
            <p14:sldId id="1279"/>
            <p14:sldId id="1278"/>
            <p14:sldId id="1280"/>
            <p14:sldId id="665"/>
            <p14:sldId id="456"/>
            <p14:sldId id="449"/>
            <p14:sldId id="1238"/>
            <p14:sldId id="1239"/>
            <p14:sldId id="457"/>
            <p14:sldId id="666"/>
            <p14:sldId id="667"/>
            <p14:sldId id="1301"/>
            <p14:sldId id="1240"/>
            <p14:sldId id="1241"/>
            <p14:sldId id="1242"/>
            <p14:sldId id="450"/>
            <p14:sldId id="458"/>
            <p14:sldId id="669"/>
            <p14:sldId id="670"/>
            <p14:sldId id="668"/>
            <p14:sldId id="1302"/>
            <p14:sldId id="1289"/>
            <p14:sldId id="451"/>
            <p14:sldId id="1335"/>
            <p14:sldId id="1192"/>
            <p14:sldId id="1290"/>
            <p14:sldId id="459"/>
            <p14:sldId id="1281"/>
            <p14:sldId id="1291"/>
            <p14:sldId id="1194"/>
            <p14:sldId id="1292"/>
            <p14:sldId id="1293"/>
            <p14:sldId id="1300"/>
            <p14:sldId id="1294"/>
            <p14:sldId id="1303"/>
            <p14:sldId id="1305"/>
            <p14:sldId id="1306"/>
            <p14:sldId id="1317"/>
            <p14:sldId id="1318"/>
            <p14:sldId id="1307"/>
            <p14:sldId id="1308"/>
            <p14:sldId id="1341"/>
            <p14:sldId id="1309"/>
            <p14:sldId id="1310"/>
            <p14:sldId id="1311"/>
            <p14:sldId id="1312"/>
            <p14:sldId id="1313"/>
            <p14:sldId id="1347"/>
            <p14:sldId id="1348"/>
            <p14:sldId id="1314"/>
            <p14:sldId id="1315"/>
            <p14:sldId id="1316"/>
            <p14:sldId id="1319"/>
            <p14:sldId id="1320"/>
            <p14:sldId id="1322"/>
            <p14:sldId id="1343"/>
            <p14:sldId id="580"/>
            <p14:sldId id="1323"/>
            <p14:sldId id="1344"/>
            <p14:sldId id="1324"/>
            <p14:sldId id="1325"/>
            <p14:sldId id="1346"/>
            <p14:sldId id="1326"/>
            <p14:sldId id="556"/>
            <p14:sldId id="1342"/>
            <p14:sldId id="1339"/>
            <p14:sldId id="594"/>
            <p14:sldId id="1345"/>
            <p14:sldId id="1340"/>
            <p14:sldId id="543"/>
            <p14:sldId id="1195"/>
            <p14:sldId id="18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2" autoAdjust="0"/>
    <p:restoredTop sz="94660"/>
  </p:normalViewPr>
  <p:slideViewPr>
    <p:cSldViewPr>
      <p:cViewPr varScale="1">
        <p:scale>
          <a:sx n="99" d="100"/>
          <a:sy n="99" d="100"/>
        </p:scale>
        <p:origin x="1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D99E6-98B3-422F-BDD3-3F4BE5115424}" type="datetimeFigureOut">
              <a:rPr lang="en-US" smtClean="0"/>
              <a:pPr/>
              <a:t>1/10/2023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11BA0-0B96-481B-8999-1A4DF71161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3E652-7286-4297-B724-68C6069541C8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59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03E652-7286-4297-B724-68C6069541C8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41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9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01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6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78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56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7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3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5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DF887-3ABC-4473-B059-8E3D410911A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28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Comic Sans MS" panose="030F0702030302020204" pitchFamily="66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Comic Sans MS" panose="030F0702030302020204" pitchFamily="66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2286000"/>
            <a:ext cx="9144000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Welcome to </a:t>
            </a:r>
          </a:p>
          <a:p>
            <a:pPr algn="r" eaLnBrk="1" hangingPunct="1"/>
            <a:r>
              <a:rPr lang="en-US" altLang="en-US" sz="6900" b="1" dirty="0">
                <a:solidFill>
                  <a:srgbClr val="CCFFFF"/>
                </a:solidFill>
              </a:rPr>
              <a:t>Unit </a:t>
            </a:r>
            <a:r>
              <a:rPr lang="en-US" altLang="en-US" sz="6900" b="1">
                <a:solidFill>
                  <a:srgbClr val="CCFFFF"/>
                </a:solidFill>
              </a:rPr>
              <a:t>3 Part </a:t>
            </a:r>
            <a:r>
              <a:rPr lang="en-US" altLang="en-US" sz="6900" b="1" dirty="0">
                <a:solidFill>
                  <a:srgbClr val="CCFFFF"/>
                </a:solidFill>
              </a:rPr>
              <a:t>6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algn="r" eaLnBrk="1" hangingPunct="1"/>
            <a:endParaRPr lang="en-US" altLang="en-US" sz="9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205 Differential Calculus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https://www.smu.edu.sg/programmes/core-curriculum/course-structure/calculus</a:t>
            </a:r>
          </a:p>
        </p:txBody>
      </p:sp>
    </p:spTree>
    <p:extLst>
      <p:ext uri="{BB962C8B-B14F-4D97-AF65-F5344CB8AC3E}">
        <p14:creationId xmlns:p14="http://schemas.microsoft.com/office/powerpoint/2010/main" val="372425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D02F3CC-D897-4293-8E50-6A88124A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What would               be?</a:t>
            </a:r>
          </a:p>
          <a:p>
            <a:endParaRPr lang="en-US" altLang="en-US" dirty="0"/>
          </a:p>
          <a:p>
            <a:r>
              <a:rPr lang="en-US" altLang="en-US" dirty="0"/>
              <a:t>x</a:t>
            </a:r>
            <a:r>
              <a:rPr lang="en-US" altLang="en-US" baseline="30000" dirty="0"/>
              <a:t>2</a:t>
            </a:r>
            <a:r>
              <a:rPr lang="en-US" altLang="en-US" dirty="0"/>
              <a:t> grows more rapidly than x, </a:t>
            </a:r>
          </a:p>
          <a:p>
            <a:r>
              <a:rPr lang="en-US" altLang="en-US" dirty="0"/>
              <a:t>so 2x</a:t>
            </a:r>
            <a:r>
              <a:rPr lang="en-US" altLang="en-US" baseline="30000" dirty="0"/>
              <a:t>2 </a:t>
            </a:r>
            <a:r>
              <a:rPr lang="en-US" altLang="en-US" dirty="0"/>
              <a:t>− 5x will head towards +infinity</a:t>
            </a:r>
          </a:p>
          <a:p>
            <a:r>
              <a:rPr lang="en-US" altLang="en-US" dirty="0"/>
              <a:t> </a:t>
            </a:r>
          </a:p>
          <a:p>
            <a:endParaRPr lang="en-US" alt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43994D-BA5E-4ED1-8E2B-5134DB1579A2}"/>
              </a:ext>
            </a:extLst>
          </p:cNvPr>
          <p:cNvGrpSpPr/>
          <p:nvPr/>
        </p:nvGrpSpPr>
        <p:grpSpPr>
          <a:xfrm>
            <a:off x="3276600" y="1227667"/>
            <a:ext cx="3124200" cy="1066800"/>
            <a:chOff x="762000" y="2724150"/>
            <a:chExt cx="3124200" cy="1066800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99E31793-8509-4921-ADCB-7659C6251AB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28800" y="2743200"/>
              <a:ext cx="2057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dirty="0"/>
                <a:t>2x</a:t>
              </a:r>
              <a:r>
                <a:rPr lang="en-US" altLang="en-US" baseline="30000" dirty="0"/>
                <a:t>2</a:t>
              </a:r>
              <a:r>
                <a:rPr lang="en-US" altLang="en-US" dirty="0"/>
                <a:t>-5x</a:t>
              </a:r>
            </a:p>
            <a:p>
              <a:endParaRPr lang="en-US" altLang="en-US" dirty="0"/>
            </a:p>
          </p:txBody>
        </p: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1DE69DC9-6668-40D3-B7BE-CDDC53A1FBB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2000" y="2724150"/>
              <a:ext cx="13716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  <a:spcBef>
                  <a:spcPts val="0"/>
                </a:spcBef>
              </a:pPr>
              <a:r>
                <a:rPr lang="en-US" altLang="en-US" dirty="0"/>
                <a:t> lim	</a:t>
              </a:r>
              <a:endParaRPr lang="en-US" altLang="en-US" u="sng" dirty="0"/>
            </a:p>
            <a:p>
              <a:pPr>
                <a:spcBef>
                  <a:spcPts val="0"/>
                </a:spcBef>
              </a:pPr>
              <a:r>
                <a:rPr lang="en-US" altLang="en-US" sz="2000" dirty="0"/>
                <a:t>  x→</a:t>
              </a:r>
              <a:r>
                <a:rPr lang="en-US" altLang="en-US" sz="2000" dirty="0">
                  <a:sym typeface="Symbol" panose="05050102010706020507" pitchFamily="18" charset="2"/>
                </a:rPr>
                <a:t>∞</a:t>
              </a:r>
              <a:r>
                <a:rPr lang="en-US" altLang="en-US" sz="2000" dirty="0"/>
                <a:t>  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D63B25F1-8FD8-409A-90AC-6564BD95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Infinite Limits</a:t>
            </a:r>
          </a:p>
        </p:txBody>
      </p:sp>
    </p:spTree>
    <p:extLst>
      <p:ext uri="{BB962C8B-B14F-4D97-AF65-F5344CB8AC3E}">
        <p14:creationId xmlns:p14="http://schemas.microsoft.com/office/powerpoint/2010/main" val="380149260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 of:</a:t>
            </a:r>
          </a:p>
          <a:p>
            <a:pPr>
              <a:defRPr/>
            </a:pPr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+ 10</a:t>
            </a:r>
          </a:p>
          <a:p>
            <a:pPr>
              <a:defRPr/>
            </a:pPr>
            <a:r>
              <a:rPr lang="en-US" sz="3300" dirty="0"/>
              <a:t> </a:t>
            </a:r>
          </a:p>
          <a:p>
            <a:pPr>
              <a:defRPr/>
            </a:pPr>
            <a:r>
              <a:rPr lang="en-US" dirty="0"/>
              <a:t>y = 6x</a:t>
            </a:r>
            <a:r>
              <a:rPr lang="en-US" baseline="30000" dirty="0"/>
              <a:t>4</a:t>
            </a:r>
            <a:r>
              <a:rPr lang="en-US" dirty="0"/>
              <a:t> - 97 </a:t>
            </a:r>
          </a:p>
          <a:p>
            <a:pPr>
              <a:defRPr/>
            </a:pPr>
            <a:endParaRPr lang="en-US" sz="3300" dirty="0"/>
          </a:p>
          <a:p>
            <a:pPr>
              <a:defRPr/>
            </a:pPr>
            <a:r>
              <a:rPr lang="en-US" dirty="0"/>
              <a:t>y = -12.2x</a:t>
            </a:r>
            <a:r>
              <a:rPr lang="en-US" baseline="30000" dirty="0"/>
              <a:t>2.1</a:t>
            </a:r>
            <a:r>
              <a:rPr lang="en-US" dirty="0"/>
              <a:t> + 75.2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7,8,9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FE1C0B-6207-47E3-9A6F-019C030BCB9D}"/>
              </a:ext>
            </a:extLst>
          </p:cNvPr>
          <p:cNvSpPr txBox="1"/>
          <p:nvPr/>
        </p:nvSpPr>
        <p:spPr>
          <a:xfrm>
            <a:off x="6705600" y="6457146"/>
            <a:ext cx="2438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/>
              <a:t>du/dx + dv/dx</a:t>
            </a:r>
            <a:endParaRPr lang="en-US" sz="2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77D36-8CF4-4A9D-A8D8-D118CD3EB903}"/>
              </a:ext>
            </a:extLst>
          </p:cNvPr>
          <p:cNvSpPr txBox="1"/>
          <p:nvPr/>
        </p:nvSpPr>
        <p:spPr>
          <a:xfrm>
            <a:off x="0" y="6457146"/>
            <a:ext cx="32766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/>
              <a:t>d/dx </a:t>
            </a:r>
            <a:r>
              <a:rPr lang="en-US" altLang="en-US" sz="2500" dirty="0" err="1"/>
              <a:t>cx</a:t>
            </a:r>
            <a:r>
              <a:rPr lang="en-US" altLang="en-US" sz="2500" baseline="30000" dirty="0" err="1"/>
              <a:t>n</a:t>
            </a:r>
            <a:r>
              <a:rPr lang="en-US" altLang="en-US" sz="2500" dirty="0"/>
              <a:t> = </a:t>
            </a:r>
            <a:r>
              <a:rPr lang="en-US" altLang="en-US" sz="2500" dirty="0" err="1"/>
              <a:t>cn</a:t>
            </a:r>
            <a:r>
              <a:rPr lang="en-US" altLang="en-US" sz="2500" dirty="0"/>
              <a:t> x</a:t>
            </a:r>
            <a:r>
              <a:rPr lang="en-US" altLang="en-US" sz="2500" baseline="30000" dirty="0"/>
              <a:t> n-1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9804672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 of:</a:t>
            </a:r>
          </a:p>
          <a:p>
            <a:pPr>
              <a:defRPr/>
            </a:pPr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+ 10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/>
              <a:t> </a:t>
            </a:r>
            <a:r>
              <a:rPr lang="en-US" dirty="0"/>
              <a:t>d/dx x</a:t>
            </a:r>
            <a:r>
              <a:rPr lang="en-US" baseline="30000" dirty="0"/>
              <a:t>3</a:t>
            </a:r>
            <a:r>
              <a:rPr lang="en-US" dirty="0"/>
              <a:t> + </a:t>
            </a:r>
            <a:r>
              <a:rPr lang="en-US" sz="2000" dirty="0"/>
              <a:t> </a:t>
            </a:r>
            <a:r>
              <a:rPr lang="en-US" dirty="0"/>
              <a:t>d/dx 10 = </a:t>
            </a:r>
            <a:r>
              <a:rPr lang="en-US" dirty="0">
                <a:solidFill>
                  <a:srgbClr val="FFFF00"/>
                </a:solidFill>
              </a:rPr>
              <a:t>3x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r>
              <a:rPr lang="en-US" dirty="0"/>
              <a:t>y = 6x</a:t>
            </a:r>
            <a:r>
              <a:rPr lang="en-US" baseline="30000" dirty="0"/>
              <a:t>4</a:t>
            </a:r>
            <a:r>
              <a:rPr lang="en-US" dirty="0"/>
              <a:t> - 97 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  </a:t>
            </a:r>
          </a:p>
          <a:p>
            <a:pPr>
              <a:defRPr/>
            </a:pPr>
            <a:r>
              <a:rPr lang="en-US" dirty="0"/>
              <a:t>y = -12.2x</a:t>
            </a:r>
            <a:r>
              <a:rPr lang="en-US" baseline="30000" dirty="0"/>
              <a:t>2.1</a:t>
            </a:r>
            <a:r>
              <a:rPr lang="en-US" dirty="0"/>
              <a:t> + 75.2 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/>
              <a:t> 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7,8,9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0B1900-4A8B-407F-810A-F0B989B282B6}"/>
              </a:ext>
            </a:extLst>
          </p:cNvPr>
          <p:cNvSpPr txBox="1"/>
          <p:nvPr/>
        </p:nvSpPr>
        <p:spPr>
          <a:xfrm>
            <a:off x="6705600" y="6457146"/>
            <a:ext cx="2438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/>
              <a:t>du/dx + dv/dx</a:t>
            </a:r>
            <a:endParaRPr lang="en-US" sz="2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EF4AC-7D16-42F6-9217-CF280C60DBC3}"/>
              </a:ext>
            </a:extLst>
          </p:cNvPr>
          <p:cNvSpPr txBox="1"/>
          <p:nvPr/>
        </p:nvSpPr>
        <p:spPr>
          <a:xfrm>
            <a:off x="0" y="6457146"/>
            <a:ext cx="32766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/>
              <a:t>d/dx </a:t>
            </a:r>
            <a:r>
              <a:rPr lang="en-US" altLang="en-US" sz="2500" dirty="0" err="1"/>
              <a:t>cx</a:t>
            </a:r>
            <a:r>
              <a:rPr lang="en-US" altLang="en-US" sz="2500" baseline="30000" dirty="0" err="1"/>
              <a:t>n</a:t>
            </a:r>
            <a:r>
              <a:rPr lang="en-US" altLang="en-US" sz="2500" dirty="0"/>
              <a:t> = </a:t>
            </a:r>
            <a:r>
              <a:rPr lang="en-US" altLang="en-US" sz="2500" dirty="0" err="1"/>
              <a:t>cn</a:t>
            </a:r>
            <a:r>
              <a:rPr lang="en-US" altLang="en-US" sz="2500" dirty="0"/>
              <a:t> x</a:t>
            </a:r>
            <a:r>
              <a:rPr lang="en-US" altLang="en-US" sz="2500" baseline="30000" dirty="0"/>
              <a:t> n-1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3135825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 of:</a:t>
            </a:r>
          </a:p>
          <a:p>
            <a:pPr>
              <a:defRPr/>
            </a:pPr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+ 10  		</a:t>
            </a:r>
            <a:r>
              <a:rPr lang="en-US" dirty="0" err="1"/>
              <a:t>dy</a:t>
            </a:r>
            <a:r>
              <a:rPr lang="en-US" dirty="0"/>
              <a:t>/dx = 3x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y = 6x</a:t>
            </a:r>
            <a:r>
              <a:rPr lang="en-US" baseline="30000" dirty="0"/>
              <a:t>4</a:t>
            </a:r>
            <a:r>
              <a:rPr lang="en-US" dirty="0"/>
              <a:t> - 97 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/>
              <a:t> </a:t>
            </a:r>
            <a:r>
              <a:rPr lang="en-US" dirty="0"/>
              <a:t>d/dx 6x</a:t>
            </a:r>
            <a:r>
              <a:rPr lang="en-US" baseline="30000" dirty="0"/>
              <a:t>4</a:t>
            </a:r>
            <a:r>
              <a:rPr lang="en-US" dirty="0"/>
              <a:t> - </a:t>
            </a:r>
            <a:r>
              <a:rPr lang="en-US" sz="2000" dirty="0"/>
              <a:t> </a:t>
            </a:r>
            <a:r>
              <a:rPr lang="en-US" dirty="0"/>
              <a:t>d/dx 97 = </a:t>
            </a:r>
            <a:r>
              <a:rPr lang="en-US" dirty="0">
                <a:solidFill>
                  <a:srgbClr val="FFFF00"/>
                </a:solidFill>
              </a:rPr>
              <a:t>24x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y = -12.2x</a:t>
            </a:r>
            <a:r>
              <a:rPr lang="en-US" baseline="30000" dirty="0"/>
              <a:t>2.1</a:t>
            </a:r>
            <a:r>
              <a:rPr lang="en-US" dirty="0"/>
              <a:t> + 75.2 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/>
              <a:t> 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7,8,9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99B947-BBBE-4ABA-8F52-3735BD6049E0}"/>
              </a:ext>
            </a:extLst>
          </p:cNvPr>
          <p:cNvSpPr txBox="1"/>
          <p:nvPr/>
        </p:nvSpPr>
        <p:spPr>
          <a:xfrm>
            <a:off x="6705600" y="6457146"/>
            <a:ext cx="2438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/>
              <a:t>du/dx + dv/dx</a:t>
            </a:r>
            <a:endParaRPr lang="en-US" sz="2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02A4B-3CC6-4201-B5D9-C02F80BBF278}"/>
              </a:ext>
            </a:extLst>
          </p:cNvPr>
          <p:cNvSpPr txBox="1"/>
          <p:nvPr/>
        </p:nvSpPr>
        <p:spPr>
          <a:xfrm>
            <a:off x="0" y="6457146"/>
            <a:ext cx="32766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/>
              <a:t>d/dx </a:t>
            </a:r>
            <a:r>
              <a:rPr lang="en-US" altLang="en-US" sz="2500" dirty="0" err="1"/>
              <a:t>cx</a:t>
            </a:r>
            <a:r>
              <a:rPr lang="en-US" altLang="en-US" sz="2500" baseline="30000" dirty="0" err="1"/>
              <a:t>n</a:t>
            </a:r>
            <a:r>
              <a:rPr lang="en-US" altLang="en-US" sz="2500" dirty="0"/>
              <a:t> = </a:t>
            </a:r>
            <a:r>
              <a:rPr lang="en-US" altLang="en-US" sz="2500" dirty="0" err="1"/>
              <a:t>cn</a:t>
            </a:r>
            <a:r>
              <a:rPr lang="en-US" altLang="en-US" sz="2500" dirty="0"/>
              <a:t> x</a:t>
            </a:r>
            <a:r>
              <a:rPr lang="en-US" altLang="en-US" sz="2500" baseline="30000" dirty="0"/>
              <a:t> n-1</a:t>
            </a:r>
            <a:endParaRPr lang="en-US" sz="2500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 of:</a:t>
            </a:r>
          </a:p>
          <a:p>
            <a:pPr>
              <a:defRPr/>
            </a:pPr>
            <a:r>
              <a:rPr lang="en-US" dirty="0"/>
              <a:t>y = x</a:t>
            </a:r>
            <a:r>
              <a:rPr lang="en-US" baseline="30000" dirty="0"/>
              <a:t>3</a:t>
            </a:r>
            <a:r>
              <a:rPr lang="en-US" dirty="0"/>
              <a:t> + 10  		</a:t>
            </a:r>
            <a:r>
              <a:rPr lang="en-US" dirty="0" err="1"/>
              <a:t>dy</a:t>
            </a:r>
            <a:r>
              <a:rPr lang="en-US" dirty="0"/>
              <a:t>/dx = 3x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y = 6x</a:t>
            </a:r>
            <a:r>
              <a:rPr lang="en-US" baseline="30000" dirty="0"/>
              <a:t>4</a:t>
            </a:r>
            <a:r>
              <a:rPr lang="en-US" dirty="0"/>
              <a:t> - 97 		</a:t>
            </a:r>
            <a:r>
              <a:rPr lang="en-US" dirty="0" err="1"/>
              <a:t>dy</a:t>
            </a:r>
            <a:r>
              <a:rPr lang="en-US" dirty="0"/>
              <a:t>/dx = 24x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y = -12.2x</a:t>
            </a:r>
            <a:r>
              <a:rPr lang="en-US" baseline="30000" dirty="0"/>
              <a:t>2.1</a:t>
            </a:r>
            <a:r>
              <a:rPr lang="en-US" dirty="0"/>
              <a:t> + 75.2 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/>
              <a:t> </a:t>
            </a:r>
            <a:r>
              <a:rPr lang="en-US" dirty="0"/>
              <a:t>d/dx</a:t>
            </a:r>
            <a:r>
              <a:rPr lang="en-US" sz="2000" dirty="0"/>
              <a:t> </a:t>
            </a:r>
            <a:r>
              <a:rPr lang="en-US" dirty="0"/>
              <a:t>-12.2x</a:t>
            </a:r>
            <a:r>
              <a:rPr lang="en-US" baseline="30000" dirty="0"/>
              <a:t>2.1</a:t>
            </a:r>
            <a:r>
              <a:rPr lang="en-US" sz="2000" dirty="0"/>
              <a:t> </a:t>
            </a:r>
            <a:r>
              <a:rPr lang="en-US" dirty="0"/>
              <a:t>+</a:t>
            </a:r>
            <a:r>
              <a:rPr lang="en-US" sz="2000" dirty="0"/>
              <a:t>  </a:t>
            </a:r>
            <a:r>
              <a:rPr lang="en-US" dirty="0"/>
              <a:t>d/dx 75.2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  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= -25.62x</a:t>
            </a:r>
            <a:r>
              <a:rPr lang="en-US" baseline="30000" dirty="0">
                <a:solidFill>
                  <a:srgbClr val="FFFF00"/>
                </a:solidFill>
              </a:rPr>
              <a:t>1.1</a:t>
            </a: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7,8,9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54738D-F79B-4B2C-9067-EC9072010988}"/>
              </a:ext>
            </a:extLst>
          </p:cNvPr>
          <p:cNvSpPr txBox="1"/>
          <p:nvPr/>
        </p:nvSpPr>
        <p:spPr>
          <a:xfrm>
            <a:off x="6705600" y="6457146"/>
            <a:ext cx="2438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/>
              <a:t>du/dx + dv/dx</a:t>
            </a:r>
            <a:endParaRPr lang="en-US" sz="2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4DF8C-9472-4E51-8086-B485D3355F89}"/>
              </a:ext>
            </a:extLst>
          </p:cNvPr>
          <p:cNvSpPr txBox="1"/>
          <p:nvPr/>
        </p:nvSpPr>
        <p:spPr>
          <a:xfrm>
            <a:off x="0" y="6457146"/>
            <a:ext cx="32766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/>
              <a:t>d/dx </a:t>
            </a:r>
            <a:r>
              <a:rPr lang="en-US" altLang="en-US" sz="2500" dirty="0" err="1"/>
              <a:t>cx</a:t>
            </a:r>
            <a:r>
              <a:rPr lang="en-US" altLang="en-US" sz="2500" baseline="30000" dirty="0" err="1"/>
              <a:t>n</a:t>
            </a:r>
            <a:r>
              <a:rPr lang="en-US" altLang="en-US" sz="2500" dirty="0"/>
              <a:t> = </a:t>
            </a:r>
            <a:r>
              <a:rPr lang="en-US" altLang="en-US" sz="2500" dirty="0" err="1"/>
              <a:t>cn</a:t>
            </a:r>
            <a:r>
              <a:rPr lang="en-US" altLang="en-US" sz="2500" dirty="0"/>
              <a:t> x</a:t>
            </a:r>
            <a:r>
              <a:rPr lang="en-US" altLang="en-US" sz="2500" baseline="30000" dirty="0"/>
              <a:t> n-1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612501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 of:</a:t>
            </a:r>
          </a:p>
          <a:p>
            <a:pPr>
              <a:defRPr/>
            </a:pPr>
            <a:r>
              <a:rPr lang="en-US" dirty="0"/>
              <a:t>y = 3x</a:t>
            </a:r>
            <a:r>
              <a:rPr lang="en-US" baseline="30000" dirty="0"/>
              <a:t>2</a:t>
            </a:r>
            <a:r>
              <a:rPr lang="en-US" dirty="0"/>
              <a:t> + 8x</a:t>
            </a:r>
            <a:r>
              <a:rPr lang="en-US" baseline="30000" dirty="0"/>
              <a:t>3</a:t>
            </a:r>
            <a:r>
              <a:rPr lang="en-US" dirty="0"/>
              <a:t> + 5x</a:t>
            </a:r>
            <a:r>
              <a:rPr lang="en-US" baseline="30000" dirty="0"/>
              <a:t>4</a:t>
            </a:r>
            <a:r>
              <a:rPr lang="en-US" dirty="0"/>
              <a:t> + 63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B68E5-C71D-4C1F-992F-D3655CDAD2EF}"/>
              </a:ext>
            </a:extLst>
          </p:cNvPr>
          <p:cNvSpPr txBox="1"/>
          <p:nvPr/>
        </p:nvSpPr>
        <p:spPr>
          <a:xfrm>
            <a:off x="6705600" y="6457146"/>
            <a:ext cx="2438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/>
              <a:t>du/dx + dv/dx</a:t>
            </a:r>
            <a:endParaRPr lang="en-US" sz="2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FB6BDC-D8F6-4AD6-A646-5CD6700158D0}"/>
              </a:ext>
            </a:extLst>
          </p:cNvPr>
          <p:cNvSpPr txBox="1"/>
          <p:nvPr/>
        </p:nvSpPr>
        <p:spPr>
          <a:xfrm>
            <a:off x="0" y="6457146"/>
            <a:ext cx="32766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/>
              <a:t>d/dx </a:t>
            </a:r>
            <a:r>
              <a:rPr lang="en-US" altLang="en-US" sz="2500" dirty="0" err="1"/>
              <a:t>cx</a:t>
            </a:r>
            <a:r>
              <a:rPr lang="en-US" altLang="en-US" sz="2500" baseline="30000" dirty="0" err="1"/>
              <a:t>n</a:t>
            </a:r>
            <a:r>
              <a:rPr lang="en-US" altLang="en-US" sz="2500" dirty="0"/>
              <a:t> = </a:t>
            </a:r>
            <a:r>
              <a:rPr lang="en-US" altLang="en-US" sz="2500" dirty="0" err="1"/>
              <a:t>cn</a:t>
            </a:r>
            <a:r>
              <a:rPr lang="en-US" altLang="en-US" sz="2500" dirty="0"/>
              <a:t> x</a:t>
            </a:r>
            <a:r>
              <a:rPr lang="en-US" altLang="en-US" sz="2500" baseline="30000" dirty="0"/>
              <a:t> n-1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7339206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 of:</a:t>
            </a:r>
          </a:p>
          <a:p>
            <a:pPr>
              <a:defRPr/>
            </a:pPr>
            <a:r>
              <a:rPr lang="en-US" dirty="0" err="1"/>
              <a:t>dy</a:t>
            </a:r>
            <a:r>
              <a:rPr lang="en-US" dirty="0"/>
              <a:t>/dx = d/dx 3x</a:t>
            </a:r>
            <a:r>
              <a:rPr lang="en-US" baseline="30000" dirty="0"/>
              <a:t>2</a:t>
            </a:r>
            <a:r>
              <a:rPr lang="en-US" dirty="0"/>
              <a:t> + d/dx 8x</a:t>
            </a:r>
            <a:r>
              <a:rPr lang="en-US" baseline="30000" dirty="0"/>
              <a:t>3</a:t>
            </a:r>
            <a:r>
              <a:rPr lang="en-US" dirty="0"/>
              <a:t> + </a:t>
            </a:r>
          </a:p>
          <a:p>
            <a:pPr>
              <a:defRPr/>
            </a:pPr>
            <a:r>
              <a:rPr lang="en-US" dirty="0"/>
              <a:t>          d/dx 5x</a:t>
            </a:r>
            <a:r>
              <a:rPr lang="en-US" baseline="30000" dirty="0"/>
              <a:t>4</a:t>
            </a:r>
            <a:r>
              <a:rPr lang="en-US" dirty="0"/>
              <a:t> + d/dx 63 </a:t>
            </a:r>
            <a:endParaRPr lang="en-US" baseline="30000" dirty="0"/>
          </a:p>
          <a:p>
            <a:pPr marL="742950" indent="-742950">
              <a:buFont typeface="Arial" charset="0"/>
              <a:buAutoNum type="arabicParenR"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3126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 of:</a:t>
            </a:r>
          </a:p>
          <a:p>
            <a:pPr>
              <a:defRPr/>
            </a:pPr>
            <a:r>
              <a:rPr lang="en-US" dirty="0" err="1"/>
              <a:t>dy</a:t>
            </a:r>
            <a:r>
              <a:rPr lang="en-US" dirty="0"/>
              <a:t>/dx = d/dx 3x</a:t>
            </a:r>
            <a:r>
              <a:rPr lang="en-US" baseline="30000" dirty="0"/>
              <a:t>2</a:t>
            </a:r>
            <a:r>
              <a:rPr lang="en-US" dirty="0"/>
              <a:t> + d/dx 8x</a:t>
            </a:r>
            <a:r>
              <a:rPr lang="en-US" baseline="30000" dirty="0"/>
              <a:t>3</a:t>
            </a:r>
            <a:r>
              <a:rPr lang="en-US" dirty="0"/>
              <a:t> +  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          d/dx 5x</a:t>
            </a:r>
            <a:r>
              <a:rPr lang="en-US" baseline="30000" dirty="0"/>
              <a:t>4</a:t>
            </a:r>
            <a:r>
              <a:rPr lang="en-US" dirty="0"/>
              <a:t> + d/dx 63 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rgbClr val="FFFF00"/>
                </a:solidFill>
              </a:rPr>
              <a:t>       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= 6x</a:t>
            </a:r>
            <a:r>
              <a:rPr lang="en-US" baseline="30000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 + _____</a:t>
            </a:r>
            <a:endParaRPr lang="en-US" baseline="300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baseline="30000" dirty="0"/>
          </a:p>
          <a:p>
            <a:pPr marL="742950" indent="-742950">
              <a:buFont typeface="Arial" charset="0"/>
              <a:buAutoNum type="arabicParenR"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4470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 of:</a:t>
            </a:r>
          </a:p>
          <a:p>
            <a:pPr>
              <a:defRPr/>
            </a:pPr>
            <a:r>
              <a:rPr lang="en-US" dirty="0" err="1"/>
              <a:t>dy</a:t>
            </a:r>
            <a:r>
              <a:rPr lang="en-US" dirty="0"/>
              <a:t>/dx = d/dx 3x</a:t>
            </a:r>
            <a:r>
              <a:rPr lang="en-US" baseline="30000" dirty="0"/>
              <a:t>2</a:t>
            </a:r>
            <a:r>
              <a:rPr lang="en-US" dirty="0"/>
              <a:t> + d/dx 8x</a:t>
            </a:r>
            <a:r>
              <a:rPr lang="en-US" baseline="30000" dirty="0"/>
              <a:t>3</a:t>
            </a:r>
            <a:r>
              <a:rPr lang="en-US" dirty="0"/>
              <a:t> +  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          d/dx 5x</a:t>
            </a:r>
            <a:r>
              <a:rPr lang="en-US" baseline="30000" dirty="0"/>
              <a:t>4</a:t>
            </a:r>
            <a:r>
              <a:rPr lang="en-US" dirty="0"/>
              <a:t> + d/dx 63 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rgbClr val="FFFF00"/>
                </a:solidFill>
              </a:rPr>
              <a:t>       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= 6x + 24x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+  _____</a:t>
            </a:r>
            <a:endParaRPr lang="en-US" baseline="300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baseline="30000" dirty="0"/>
          </a:p>
          <a:p>
            <a:pPr marL="742950" indent="-742950">
              <a:buFont typeface="Arial" charset="0"/>
              <a:buAutoNum type="arabicParenR"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8720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 of:</a:t>
            </a:r>
          </a:p>
          <a:p>
            <a:pPr>
              <a:defRPr/>
            </a:pPr>
            <a:r>
              <a:rPr lang="en-US" dirty="0" err="1"/>
              <a:t>dy</a:t>
            </a:r>
            <a:r>
              <a:rPr lang="en-US" dirty="0"/>
              <a:t>/dx = d/dx 3x</a:t>
            </a:r>
            <a:r>
              <a:rPr lang="en-US" baseline="30000" dirty="0"/>
              <a:t>2</a:t>
            </a:r>
            <a:r>
              <a:rPr lang="en-US" dirty="0"/>
              <a:t> + d/dx 8x</a:t>
            </a:r>
            <a:r>
              <a:rPr lang="en-US" baseline="30000" dirty="0"/>
              <a:t>3</a:t>
            </a:r>
            <a:r>
              <a:rPr lang="en-US" dirty="0"/>
              <a:t> +  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          d/dx 5x</a:t>
            </a:r>
            <a:r>
              <a:rPr lang="en-US" baseline="30000" dirty="0"/>
              <a:t>4</a:t>
            </a:r>
            <a:r>
              <a:rPr lang="en-US" dirty="0"/>
              <a:t> + d/dx 63 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rgbClr val="FFFF00"/>
                </a:solidFill>
              </a:rPr>
              <a:t>       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= 6x + 24x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+ 20x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+ ___</a:t>
            </a:r>
          </a:p>
          <a:p>
            <a:pPr>
              <a:spcBef>
                <a:spcPts val="0"/>
              </a:spcBef>
              <a:defRPr/>
            </a:pPr>
            <a:endParaRPr lang="en-US" dirty="0">
              <a:solidFill>
                <a:srgbClr val="FFFF00"/>
              </a:solidFill>
            </a:endParaRPr>
          </a:p>
          <a:p>
            <a:pPr>
              <a:defRPr/>
            </a:pPr>
            <a:endParaRPr lang="en-US" baseline="30000" dirty="0"/>
          </a:p>
          <a:p>
            <a:pPr marL="742950" indent="-742950">
              <a:buFont typeface="Arial" charset="0"/>
              <a:buAutoNum type="arabicParenR"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2008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 of:</a:t>
            </a:r>
          </a:p>
          <a:p>
            <a:pPr>
              <a:defRPr/>
            </a:pPr>
            <a:r>
              <a:rPr lang="en-US" dirty="0" err="1"/>
              <a:t>dy</a:t>
            </a:r>
            <a:r>
              <a:rPr lang="en-US" dirty="0"/>
              <a:t>/dx = d/dx 3x</a:t>
            </a:r>
            <a:r>
              <a:rPr lang="en-US" baseline="30000" dirty="0"/>
              <a:t>2</a:t>
            </a:r>
            <a:r>
              <a:rPr lang="en-US" dirty="0"/>
              <a:t> + d/dx 8x</a:t>
            </a:r>
            <a:r>
              <a:rPr lang="en-US" baseline="30000" dirty="0"/>
              <a:t>3</a:t>
            </a:r>
            <a:r>
              <a:rPr lang="en-US" dirty="0"/>
              <a:t> +  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          d/dx 5x</a:t>
            </a:r>
            <a:r>
              <a:rPr lang="en-US" baseline="30000" dirty="0"/>
              <a:t>4</a:t>
            </a:r>
            <a:r>
              <a:rPr lang="en-US" dirty="0"/>
              <a:t> + d/dx 63 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rgbClr val="FFFF00"/>
                </a:solidFill>
              </a:rPr>
              <a:t>       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= 6x + 24x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+ 20x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+ 0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rgbClr val="FFFF00"/>
                </a:solidFill>
              </a:rPr>
              <a:t> or    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= 6x + 24x</a:t>
            </a:r>
            <a:r>
              <a:rPr lang="en-US" baseline="30000" dirty="0">
                <a:solidFill>
                  <a:srgbClr val="FFFF00"/>
                </a:solidFill>
              </a:rPr>
              <a:t>2</a:t>
            </a:r>
            <a:r>
              <a:rPr lang="en-US" dirty="0">
                <a:solidFill>
                  <a:srgbClr val="FFFF00"/>
                </a:solidFill>
              </a:rPr>
              <a:t> + 20x</a:t>
            </a:r>
            <a:r>
              <a:rPr lang="en-US" baseline="30000" dirty="0">
                <a:solidFill>
                  <a:srgbClr val="FFFF00"/>
                </a:solidFill>
              </a:rPr>
              <a:t>3</a:t>
            </a:r>
            <a:endParaRPr lang="en-US" dirty="0">
              <a:solidFill>
                <a:srgbClr val="FFFF00"/>
              </a:solidFill>
            </a:endParaRPr>
          </a:p>
          <a:p>
            <a:pPr>
              <a:defRPr/>
            </a:pPr>
            <a:endParaRPr lang="en-US" baseline="30000" dirty="0"/>
          </a:p>
          <a:p>
            <a:pPr marL="742950" indent="-742950">
              <a:buFont typeface="Arial" charset="0"/>
              <a:buAutoNum type="arabicParenR"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56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275FA67-3754-40E7-8058-E6AEA47A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Infinite Limits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D02F3CC-D897-4293-8E50-6A88124A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When we look at the </a:t>
            </a:r>
            <a:r>
              <a:rPr lang="en-US" altLang="en-US" dirty="0">
                <a:solidFill>
                  <a:srgbClr val="FFC000"/>
                </a:solidFill>
              </a:rPr>
              <a:t>degree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C000"/>
                </a:solidFill>
              </a:rPr>
              <a:t>of a term</a:t>
            </a:r>
            <a:r>
              <a:rPr lang="en-US" altLang="en-US" dirty="0"/>
              <a:t> in a function we can tell the limit for that term:</a:t>
            </a:r>
          </a:p>
          <a:p>
            <a:endParaRPr lang="en-US" altLang="en-US" sz="1000" dirty="0"/>
          </a:p>
          <a:p>
            <a:r>
              <a:rPr lang="en-US" altLang="en-US" dirty="0"/>
              <a:t>When the degree is:</a:t>
            </a:r>
          </a:p>
          <a:p>
            <a:r>
              <a:rPr lang="en-US" altLang="en-US" dirty="0"/>
              <a:t>	greater than 0, the limit is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infinity (or −infinity)</a:t>
            </a:r>
          </a:p>
        </p:txBody>
      </p:sp>
    </p:spTree>
    <p:extLst>
      <p:ext uri="{BB962C8B-B14F-4D97-AF65-F5344CB8AC3E}">
        <p14:creationId xmlns:p14="http://schemas.microsoft.com/office/powerpoint/2010/main" val="73702200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4120477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BF1D-9957-41EE-8B0C-A7C90F82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60BFA-D531-492F-974C-B621CD98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symbols are used for derivatives:</a:t>
            </a:r>
          </a:p>
          <a:p>
            <a:r>
              <a:rPr lang="en-US" dirty="0"/>
              <a:t>y’ or ƒ</a:t>
            </a:r>
            <a:r>
              <a:rPr lang="en-US" sz="2000" dirty="0"/>
              <a:t> </a:t>
            </a:r>
            <a:r>
              <a:rPr lang="en-US" dirty="0"/>
              <a:t>′(x) (Newton’s symbol) </a:t>
            </a:r>
          </a:p>
          <a:p>
            <a:r>
              <a:rPr lang="en-US" dirty="0" err="1"/>
              <a:t>dy</a:t>
            </a:r>
            <a:r>
              <a:rPr lang="en-US" dirty="0"/>
              <a:t>/dx (Leibnitz’s symbol)</a:t>
            </a:r>
          </a:p>
          <a:p>
            <a:r>
              <a:rPr lang="en-US" altLang="en-US" dirty="0"/>
              <a:t>∆y/∆x</a:t>
            </a:r>
            <a:endParaRPr lang="en-US" dirty="0"/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4370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BF1D-9957-41EE-8B0C-A7C90F82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60BFA-D531-492F-974C-B621CD98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 matters!</a:t>
            </a:r>
          </a:p>
          <a:p>
            <a:pPr algn="ctr"/>
            <a:r>
              <a:rPr lang="en-US" dirty="0" err="1"/>
              <a:t>dy</a:t>
            </a:r>
            <a:r>
              <a:rPr lang="en-US" dirty="0"/>
              <a:t>/dx ≠ dx/</a:t>
            </a:r>
            <a:r>
              <a:rPr lang="en-US" dirty="0" err="1"/>
              <a:t>dy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2166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BF1D-9957-41EE-8B0C-A7C90F82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60BFA-D531-492F-974C-B621CD98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why I actually prefer Leibnitz’s </a:t>
            </a:r>
            <a:r>
              <a:rPr lang="en-US" dirty="0" err="1"/>
              <a:t>dy</a:t>
            </a:r>
            <a:r>
              <a:rPr lang="en-US" dirty="0"/>
              <a:t>/dx over Newton’s ƒ</a:t>
            </a:r>
            <a:r>
              <a:rPr lang="en-US" sz="2000" dirty="0"/>
              <a:t> </a:t>
            </a:r>
            <a:r>
              <a:rPr lang="en-US" dirty="0"/>
              <a:t>′(x)</a:t>
            </a:r>
          </a:p>
          <a:p>
            <a:r>
              <a:rPr lang="en-US" dirty="0"/>
              <a:t>There are times we want to find dx/</a:t>
            </a:r>
            <a:r>
              <a:rPr lang="en-US" dirty="0" err="1"/>
              <a:t>dy</a:t>
            </a:r>
            <a:r>
              <a:rPr lang="en-US" dirty="0"/>
              <a:t> not </a:t>
            </a:r>
            <a:r>
              <a:rPr lang="en-US" dirty="0" err="1"/>
              <a:t>dy</a:t>
            </a:r>
            <a:r>
              <a:rPr lang="en-US" dirty="0"/>
              <a:t>/dx, and Newton’s symbols don’t handle that possibility 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2886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BF1D-9957-41EE-8B0C-A7C90F82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60BFA-D531-492F-974C-B621CD98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dy</a:t>
            </a:r>
            <a:r>
              <a:rPr lang="en-US" dirty="0"/>
              <a:t>/dx is the rate of change of y vs x</a:t>
            </a:r>
          </a:p>
          <a:p>
            <a:r>
              <a:rPr lang="en-US" dirty="0"/>
              <a:t>dx/</a:t>
            </a:r>
            <a:r>
              <a:rPr lang="en-US" dirty="0" err="1"/>
              <a:t>dy</a:t>
            </a:r>
            <a:r>
              <a:rPr lang="en-US" dirty="0"/>
              <a:t> is the rate of change of x vs y</a:t>
            </a:r>
          </a:p>
          <a:p>
            <a:endParaRPr lang="en-US" sz="2000" dirty="0"/>
          </a:p>
          <a:p>
            <a:pPr algn="ctr"/>
            <a:r>
              <a:rPr lang="en-US" dirty="0"/>
              <a:t>Both are useful!</a:t>
            </a:r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0395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Suppose we had: y = 3x + 40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/dx: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None/>
              <a:defRPr/>
            </a:pPr>
            <a:r>
              <a:rPr lang="en-US" dirty="0"/>
              <a:t>Find the derivative dx/</a:t>
            </a:r>
            <a:r>
              <a:rPr lang="en-US" dirty="0" err="1"/>
              <a:t>dy</a:t>
            </a:r>
            <a:r>
              <a:rPr lang="en-US" dirty="0"/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0799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Suppose we had: y = 3x + 40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/dx: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err="1"/>
              <a:t>dy</a:t>
            </a:r>
            <a:r>
              <a:rPr lang="en-US" dirty="0"/>
              <a:t>/dx =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Find the derivative dx/</a:t>
            </a:r>
            <a:r>
              <a:rPr lang="en-US" dirty="0" err="1"/>
              <a:t>dy</a:t>
            </a:r>
            <a:r>
              <a:rPr lang="en-US" dirty="0"/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0199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Suppose we had: y = 3x + 40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/dx: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err="1"/>
              <a:t>dy</a:t>
            </a:r>
            <a:r>
              <a:rPr lang="en-US" dirty="0"/>
              <a:t>/dx =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Find the derivative dx/</a:t>
            </a:r>
            <a:r>
              <a:rPr lang="en-US" dirty="0" err="1"/>
              <a:t>dy</a:t>
            </a:r>
            <a:r>
              <a:rPr lang="en-US" dirty="0"/>
              <a:t>: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	Rewrite it as x = _______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7065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Suppose we had: y = 3x + 40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/dx: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err="1"/>
              <a:t>dy</a:t>
            </a:r>
            <a:r>
              <a:rPr lang="en-US" dirty="0"/>
              <a:t>/dx =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Find the derivative dx/</a:t>
            </a:r>
            <a:r>
              <a:rPr lang="en-US" dirty="0" err="1"/>
              <a:t>dy</a:t>
            </a:r>
            <a:r>
              <a:rPr lang="en-US" dirty="0"/>
              <a:t>: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	Rewrite it as x = _______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y -40 = 3x + 40 -40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(y – 40)/3 = 3x/3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244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Suppose we had: y = 3x + 40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/dx: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err="1"/>
              <a:t>dy</a:t>
            </a:r>
            <a:r>
              <a:rPr lang="en-US" dirty="0"/>
              <a:t>/dx =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Find the derivative dx/</a:t>
            </a:r>
            <a:r>
              <a:rPr lang="en-US" dirty="0" err="1"/>
              <a:t>dy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	x = (y – 40)/3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/>
              <a:t>1/3 y</a:t>
            </a:r>
            <a:r>
              <a:rPr lang="en-US" baseline="30000" dirty="0"/>
              <a:t>1 </a:t>
            </a:r>
            <a:r>
              <a:rPr lang="en-US" dirty="0"/>
              <a:t>– 40/3</a:t>
            </a:r>
          </a:p>
          <a:p>
            <a:pPr>
              <a:defRPr/>
            </a:pPr>
            <a:r>
              <a:rPr lang="en-US" dirty="0"/>
              <a:t>	now you can find dx/</a:t>
            </a:r>
            <a:r>
              <a:rPr lang="en-US" dirty="0" err="1"/>
              <a:t>dy</a:t>
            </a:r>
            <a:r>
              <a:rPr lang="en-US" dirty="0"/>
              <a:t>!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3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275FA67-3754-40E7-8058-E6AEA47A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Infinite Limits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D02F3CC-D897-4293-8E50-6A88124A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When we look at the </a:t>
            </a:r>
            <a:r>
              <a:rPr lang="en-US" altLang="en-US" dirty="0">
                <a:solidFill>
                  <a:srgbClr val="FFC000"/>
                </a:solidFill>
              </a:rPr>
              <a:t>degree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C000"/>
                </a:solidFill>
              </a:rPr>
              <a:t>of a term</a:t>
            </a:r>
            <a:r>
              <a:rPr lang="en-US" altLang="en-US" dirty="0"/>
              <a:t> in a function we can tell the limit for that term:</a:t>
            </a:r>
          </a:p>
          <a:p>
            <a:endParaRPr lang="en-US" altLang="en-US" sz="1000" dirty="0"/>
          </a:p>
          <a:p>
            <a:r>
              <a:rPr lang="en-US" altLang="en-US" dirty="0"/>
              <a:t>When the degree is:</a:t>
            </a:r>
          </a:p>
          <a:p>
            <a:r>
              <a:rPr lang="en-US" altLang="en-US" dirty="0"/>
              <a:t>	greater than 0, the limit is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		infinity (or −infinity)</a:t>
            </a:r>
          </a:p>
          <a:p>
            <a:r>
              <a:rPr lang="en-US" altLang="en-US" dirty="0"/>
              <a:t>	less than 0, the limit is 0</a:t>
            </a:r>
          </a:p>
        </p:txBody>
      </p:sp>
    </p:spTree>
    <p:extLst>
      <p:ext uri="{BB962C8B-B14F-4D97-AF65-F5344CB8AC3E}">
        <p14:creationId xmlns:p14="http://schemas.microsoft.com/office/powerpoint/2010/main" val="224172965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Suppose we had: y = 3x + 40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/dx: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err="1"/>
              <a:t>dy</a:t>
            </a:r>
            <a:r>
              <a:rPr lang="en-US" dirty="0"/>
              <a:t>/dx =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Find the derivative dx/</a:t>
            </a:r>
            <a:r>
              <a:rPr lang="en-US" dirty="0" err="1"/>
              <a:t>dy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	x =</a:t>
            </a:r>
            <a:r>
              <a:rPr lang="en-US" sz="2000" dirty="0"/>
              <a:t> </a:t>
            </a:r>
            <a:r>
              <a:rPr lang="en-US" dirty="0"/>
              <a:t>1/3 y</a:t>
            </a:r>
            <a:r>
              <a:rPr lang="en-US" baseline="30000" dirty="0"/>
              <a:t>1 </a:t>
            </a:r>
            <a:r>
              <a:rPr lang="en-US" dirty="0"/>
              <a:t>– 40/3 	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4277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Suppose we had: y = 3x + 40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/dx: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err="1"/>
              <a:t>dy</a:t>
            </a:r>
            <a:r>
              <a:rPr lang="en-US" dirty="0"/>
              <a:t>/dx =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Find the derivative dx/</a:t>
            </a:r>
            <a:r>
              <a:rPr lang="en-US" dirty="0" err="1"/>
              <a:t>dy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	 x =</a:t>
            </a:r>
            <a:r>
              <a:rPr lang="en-US" sz="2000" dirty="0"/>
              <a:t> </a:t>
            </a:r>
            <a:r>
              <a:rPr lang="en-US" dirty="0"/>
              <a:t>1/3 y</a:t>
            </a:r>
            <a:r>
              <a:rPr lang="en-US" baseline="30000" dirty="0"/>
              <a:t>1 </a:t>
            </a:r>
            <a:r>
              <a:rPr lang="en-US" dirty="0"/>
              <a:t>– 40/3 	</a:t>
            </a:r>
          </a:p>
          <a:p>
            <a:pPr>
              <a:defRPr/>
            </a:pPr>
            <a:r>
              <a:rPr lang="en-US" dirty="0"/>
              <a:t>	dx/</a:t>
            </a:r>
            <a:r>
              <a:rPr lang="en-US" dirty="0" err="1"/>
              <a:t>dy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1/3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0722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Suppose we had: y = 3x + 40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/dx: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err="1"/>
              <a:t>dy</a:t>
            </a:r>
            <a:r>
              <a:rPr lang="en-US" dirty="0"/>
              <a:t>/dx = </a:t>
            </a:r>
            <a:r>
              <a:rPr lang="en-US" dirty="0">
                <a:solidFill>
                  <a:srgbClr val="FFFF00"/>
                </a:solidFill>
              </a:rPr>
              <a:t>3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Find the derivative dx/</a:t>
            </a:r>
            <a:r>
              <a:rPr lang="en-US" dirty="0" err="1"/>
              <a:t>dy</a:t>
            </a:r>
            <a:r>
              <a:rPr lang="en-US" dirty="0"/>
              <a:t>:</a:t>
            </a:r>
          </a:p>
          <a:p>
            <a:pPr>
              <a:defRPr/>
            </a:pPr>
            <a:r>
              <a:rPr lang="en-US" dirty="0"/>
              <a:t>	x = (y – 40)/3</a:t>
            </a:r>
          </a:p>
          <a:p>
            <a:pPr>
              <a:defRPr/>
            </a:pPr>
            <a:r>
              <a:rPr lang="en-US" dirty="0"/>
              <a:t>	x = y/3 – 40/3</a:t>
            </a:r>
          </a:p>
          <a:p>
            <a:pPr>
              <a:defRPr/>
            </a:pPr>
            <a:r>
              <a:rPr lang="en-US" dirty="0"/>
              <a:t>	dx/</a:t>
            </a:r>
            <a:r>
              <a:rPr lang="en-US" dirty="0" err="1"/>
              <a:t>dy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1/3</a:t>
            </a:r>
          </a:p>
          <a:p>
            <a:pPr>
              <a:defRPr/>
            </a:pPr>
            <a:r>
              <a:rPr lang="en-US" dirty="0"/>
              <a:t>So </a:t>
            </a:r>
            <a:r>
              <a:rPr lang="en-US" dirty="0" err="1"/>
              <a:t>dy</a:t>
            </a:r>
            <a:r>
              <a:rPr lang="en-US" dirty="0"/>
              <a:t>/dx ≠ dx/</a:t>
            </a:r>
            <a:r>
              <a:rPr lang="en-US" dirty="0" err="1"/>
              <a:t>dy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80207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Notice: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err="1"/>
              <a:t>dy</a:t>
            </a:r>
            <a:r>
              <a:rPr lang="en-US" dirty="0"/>
              <a:t>/dx is the inverse 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		of dx/</a:t>
            </a:r>
            <a:r>
              <a:rPr lang="en-US" dirty="0" err="1"/>
              <a:t>dy</a:t>
            </a:r>
            <a:endParaRPr lang="en-US" dirty="0"/>
          </a:p>
          <a:p>
            <a:pPr>
              <a:defRPr/>
            </a:pPr>
            <a:r>
              <a:rPr lang="en-US" dirty="0"/>
              <a:t>AND 3 is the inverse of 1/3</a:t>
            </a:r>
          </a:p>
          <a:p>
            <a:pPr>
              <a:defRPr/>
            </a:pPr>
            <a:r>
              <a:rPr lang="en-US" dirty="0"/>
              <a:t>The “/” in </a:t>
            </a:r>
            <a:r>
              <a:rPr lang="en-US" dirty="0" err="1"/>
              <a:t>dy</a:t>
            </a:r>
            <a:r>
              <a:rPr lang="en-US" dirty="0"/>
              <a:t>/dx is a true division!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9635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Notice: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	</a:t>
            </a:r>
            <a:r>
              <a:rPr lang="en-US" dirty="0" err="1"/>
              <a:t>dy</a:t>
            </a:r>
            <a:r>
              <a:rPr lang="en-US" dirty="0"/>
              <a:t>/dx is the inverse 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		of dx/</a:t>
            </a:r>
            <a:r>
              <a:rPr lang="en-US" dirty="0" err="1"/>
              <a:t>dy</a:t>
            </a:r>
            <a:endParaRPr lang="en-US" dirty="0"/>
          </a:p>
          <a:p>
            <a:pPr>
              <a:defRPr/>
            </a:pPr>
            <a:r>
              <a:rPr lang="en-US" dirty="0"/>
              <a:t>AND 3 is the inverse of 1/3</a:t>
            </a:r>
          </a:p>
          <a:p>
            <a:pPr>
              <a:defRPr/>
            </a:pPr>
            <a:r>
              <a:rPr lang="en-US" dirty="0"/>
              <a:t>The “/” in </a:t>
            </a:r>
            <a:r>
              <a:rPr lang="en-US" dirty="0" err="1"/>
              <a:t>dy</a:t>
            </a:r>
            <a:r>
              <a:rPr lang="en-US" dirty="0"/>
              <a:t>/dx is a true division!</a:t>
            </a:r>
          </a:p>
          <a:p>
            <a:pPr>
              <a:defRPr/>
            </a:pPr>
            <a:r>
              <a:rPr lang="en-US" dirty="0"/>
              <a:t>BUT </a:t>
            </a:r>
            <a:r>
              <a:rPr lang="en-US" dirty="0" err="1"/>
              <a:t>dy</a:t>
            </a:r>
            <a:r>
              <a:rPr lang="en-US" dirty="0"/>
              <a:t> is not d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y (it is an operator: ∆)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2237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0104980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BF1D-9957-41EE-8B0C-A7C90F82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60BFA-D531-492F-974C-B621CD98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 function has a derivative at every point</a:t>
            </a:r>
          </a:p>
        </p:txBody>
      </p:sp>
    </p:spTree>
    <p:extLst>
      <p:ext uri="{BB962C8B-B14F-4D97-AF65-F5344CB8AC3E}">
        <p14:creationId xmlns:p14="http://schemas.microsoft.com/office/powerpoint/2010/main" val="267055305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 for |x|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dirty="0"/>
              <a:t>at x=0: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05970F-B346-46B1-851F-760954AA1E81}"/>
              </a:ext>
            </a:extLst>
          </p:cNvPr>
          <p:cNvSpPr/>
          <p:nvPr/>
        </p:nvSpPr>
        <p:spPr>
          <a:xfrm>
            <a:off x="0" y="6611035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9B2622-D329-4884-B3DA-2ACE6D984F11}"/>
              </a:ext>
            </a:extLst>
          </p:cNvPr>
          <p:cNvGrpSpPr/>
          <p:nvPr/>
        </p:nvGrpSpPr>
        <p:grpSpPr>
          <a:xfrm>
            <a:off x="6019800" y="3810000"/>
            <a:ext cx="2971800" cy="2895600"/>
            <a:chOff x="4800600" y="2590800"/>
            <a:chExt cx="4057650" cy="40767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D245BF1-FB83-47D5-9434-400DD1E7D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2609850"/>
              <a:ext cx="4057650" cy="405765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3F33265-5DAE-4F01-A484-1B046D64476D}"/>
                </a:ext>
              </a:extLst>
            </p:cNvPr>
            <p:cNvCxnSpPr>
              <a:cxnSpLocks/>
            </p:cNvCxnSpPr>
            <p:nvPr/>
          </p:nvCxnSpPr>
          <p:spPr>
            <a:xfrm>
              <a:off x="4800600" y="2609850"/>
              <a:ext cx="1981200" cy="2038350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04D8DFE-0438-41A3-97E2-08C510194B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1800" y="2590800"/>
              <a:ext cx="2057400" cy="2095500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8491384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 for |x|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at x=0: </a:t>
            </a:r>
          </a:p>
          <a:p>
            <a:pPr>
              <a:defRPr/>
            </a:pPr>
            <a:r>
              <a:rPr lang="en-US" dirty="0"/>
              <a:t>Well, there is no UNIQUE tangent line at that point…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561939-1A5F-4C21-BFF0-538D5A6DD877}"/>
              </a:ext>
            </a:extLst>
          </p:cNvPr>
          <p:cNvSpPr/>
          <p:nvPr/>
        </p:nvSpPr>
        <p:spPr>
          <a:xfrm>
            <a:off x="0" y="6611035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A1DB8F-F6FE-4893-968B-4A620A9892B4}"/>
              </a:ext>
            </a:extLst>
          </p:cNvPr>
          <p:cNvGrpSpPr/>
          <p:nvPr/>
        </p:nvGrpSpPr>
        <p:grpSpPr>
          <a:xfrm>
            <a:off x="6019800" y="3810000"/>
            <a:ext cx="2971800" cy="2895600"/>
            <a:chOff x="4800600" y="2590800"/>
            <a:chExt cx="4057650" cy="40767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233468A-4FD5-4EA8-9DB4-11A26917C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2609850"/>
              <a:ext cx="4057650" cy="4057650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107F37-F74E-4A0F-BA34-6EEA1F8D4901}"/>
                </a:ext>
              </a:extLst>
            </p:cNvPr>
            <p:cNvCxnSpPr>
              <a:cxnSpLocks/>
            </p:cNvCxnSpPr>
            <p:nvPr/>
          </p:nvCxnSpPr>
          <p:spPr>
            <a:xfrm>
              <a:off x="4800600" y="2609850"/>
              <a:ext cx="1981200" cy="2038350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C6D7201-3C5A-4972-BC00-25F6B108C2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1800" y="2590800"/>
              <a:ext cx="2057400" cy="2095500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5912C1-0F3F-4E81-82F1-B64E574443B0}"/>
              </a:ext>
            </a:extLst>
          </p:cNvPr>
          <p:cNvCxnSpPr>
            <a:cxnSpLocks/>
          </p:cNvCxnSpPr>
          <p:nvPr/>
        </p:nvCxnSpPr>
        <p:spPr>
          <a:xfrm>
            <a:off x="7017637" y="4829007"/>
            <a:ext cx="878476" cy="861788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16E5BB-9517-4A4F-B46D-841AA263CAA2}"/>
              </a:ext>
            </a:extLst>
          </p:cNvPr>
          <p:cNvCxnSpPr>
            <a:cxnSpLocks/>
          </p:cNvCxnSpPr>
          <p:nvPr/>
        </p:nvCxnSpPr>
        <p:spPr>
          <a:xfrm flipV="1">
            <a:off x="7119719" y="4904143"/>
            <a:ext cx="776394" cy="810857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7F1EAA-6DDC-42F0-980B-05DD37893008}"/>
              </a:ext>
            </a:extLst>
          </p:cNvPr>
          <p:cNvCxnSpPr>
            <a:cxnSpLocks/>
          </p:cNvCxnSpPr>
          <p:nvPr/>
        </p:nvCxnSpPr>
        <p:spPr>
          <a:xfrm>
            <a:off x="6856390" y="5319545"/>
            <a:ext cx="1298620" cy="392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689ECD-94FA-4CCB-A9E9-50492DC8EC94}"/>
              </a:ext>
            </a:extLst>
          </p:cNvPr>
          <p:cNvCxnSpPr>
            <a:cxnSpLocks/>
          </p:cNvCxnSpPr>
          <p:nvPr/>
        </p:nvCxnSpPr>
        <p:spPr>
          <a:xfrm>
            <a:off x="6932231" y="4968646"/>
            <a:ext cx="1077177" cy="659494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58908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7974F-B31A-4115-9092-8A012BAB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8392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 for |x|</a:t>
            </a:r>
          </a:p>
          <a:p>
            <a:pPr>
              <a:spcBef>
                <a:spcPts val="0"/>
              </a:spcBef>
              <a:defRPr/>
            </a:pPr>
            <a:r>
              <a:rPr lang="en-US" dirty="0"/>
              <a:t>at x=0: </a:t>
            </a:r>
          </a:p>
          <a:p>
            <a:pPr>
              <a:defRPr/>
            </a:pPr>
            <a:r>
              <a:rPr lang="en-US" dirty="0"/>
              <a:t>Well, there is no UNIQUE tangent line at that point…</a:t>
            </a:r>
          </a:p>
          <a:p>
            <a:pPr>
              <a:buFont typeface="Arial" charset="0"/>
              <a:buNone/>
              <a:defRPr/>
            </a:pPr>
            <a:r>
              <a:rPr lang="en-US" dirty="0"/>
              <a:t>So there is no 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en-US" dirty="0"/>
              <a:t>derivative at x=0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None/>
              <a:defRPr/>
            </a:pPr>
            <a:r>
              <a:rPr lang="en-US" dirty="0"/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1A5348-970B-43AF-B87D-4B6595D56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12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561939-1A5F-4C21-BFF0-538D5A6DD877}"/>
              </a:ext>
            </a:extLst>
          </p:cNvPr>
          <p:cNvSpPr/>
          <p:nvPr/>
        </p:nvSpPr>
        <p:spPr>
          <a:xfrm>
            <a:off x="0" y="6611035"/>
            <a:ext cx="15776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2021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129852-9ACA-4A4A-99EE-4BD1A1D42F63}"/>
              </a:ext>
            </a:extLst>
          </p:cNvPr>
          <p:cNvGrpSpPr/>
          <p:nvPr/>
        </p:nvGrpSpPr>
        <p:grpSpPr>
          <a:xfrm>
            <a:off x="6019800" y="3810000"/>
            <a:ext cx="2971800" cy="2895600"/>
            <a:chOff x="4800600" y="2590800"/>
            <a:chExt cx="4057650" cy="40767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90BD57D-BD97-405D-84AD-7EEF422EB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00600" y="2609850"/>
              <a:ext cx="4057650" cy="405765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FA21AF0-68ED-43EA-B3D8-E3EB1CF08994}"/>
                </a:ext>
              </a:extLst>
            </p:cNvPr>
            <p:cNvCxnSpPr>
              <a:cxnSpLocks/>
            </p:cNvCxnSpPr>
            <p:nvPr/>
          </p:nvCxnSpPr>
          <p:spPr>
            <a:xfrm>
              <a:off x="4800600" y="2609850"/>
              <a:ext cx="1981200" cy="2038350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5CAC1C0-E058-4259-B4B8-3E9AB84111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81800" y="2590800"/>
              <a:ext cx="2057400" cy="2095500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29DF40-0D33-4968-9F98-FC1A2B9F8CF8}"/>
              </a:ext>
            </a:extLst>
          </p:cNvPr>
          <p:cNvCxnSpPr>
            <a:cxnSpLocks/>
          </p:cNvCxnSpPr>
          <p:nvPr/>
        </p:nvCxnSpPr>
        <p:spPr>
          <a:xfrm>
            <a:off x="7017637" y="4829007"/>
            <a:ext cx="878476" cy="861788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01ACAF-9427-4306-905F-9D73896CD1E7}"/>
              </a:ext>
            </a:extLst>
          </p:cNvPr>
          <p:cNvCxnSpPr>
            <a:cxnSpLocks/>
          </p:cNvCxnSpPr>
          <p:nvPr/>
        </p:nvCxnSpPr>
        <p:spPr>
          <a:xfrm flipV="1">
            <a:off x="7119719" y="4904143"/>
            <a:ext cx="776394" cy="810857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820FC5-F765-4B58-86BC-2BB0CDC58762}"/>
              </a:ext>
            </a:extLst>
          </p:cNvPr>
          <p:cNvCxnSpPr>
            <a:cxnSpLocks/>
          </p:cNvCxnSpPr>
          <p:nvPr/>
        </p:nvCxnSpPr>
        <p:spPr>
          <a:xfrm>
            <a:off x="6856390" y="5319545"/>
            <a:ext cx="1298620" cy="392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5E34D5-4F26-4AC8-89ED-857C8622F266}"/>
              </a:ext>
            </a:extLst>
          </p:cNvPr>
          <p:cNvCxnSpPr>
            <a:cxnSpLocks/>
          </p:cNvCxnSpPr>
          <p:nvPr/>
        </p:nvCxnSpPr>
        <p:spPr>
          <a:xfrm>
            <a:off x="6932231" y="4968646"/>
            <a:ext cx="1077177" cy="659494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312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275FA67-3754-40E7-8058-E6AEA47A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Infinite Limits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D02F3CC-D897-4293-8E50-6A88124A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Use the limit for the largest degree of a term in a function</a:t>
            </a:r>
          </a:p>
        </p:txBody>
      </p:sp>
    </p:spTree>
    <p:extLst>
      <p:ext uri="{BB962C8B-B14F-4D97-AF65-F5344CB8AC3E}">
        <p14:creationId xmlns:p14="http://schemas.microsoft.com/office/powerpoint/2010/main" val="73758271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BF1D-9957-41EE-8B0C-A7C90F82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60BFA-D531-492F-974C-B621CD98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addition, if the limit doesn’t exist (like at a cliff), </a:t>
            </a:r>
          </a:p>
          <a:p>
            <a:r>
              <a:rPr lang="en-US" dirty="0"/>
              <a:t>then the derivative doesn’t exist either</a:t>
            </a:r>
          </a:p>
        </p:txBody>
      </p:sp>
    </p:spTree>
    <p:extLst>
      <p:ext uri="{BB962C8B-B14F-4D97-AF65-F5344CB8AC3E}">
        <p14:creationId xmlns:p14="http://schemas.microsoft.com/office/powerpoint/2010/main" val="317700356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  <a:endParaRPr lang="en-US" altLang="en-US" dirty="0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There’s no unique tangent line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so there’s no derivative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9F8A8C-2E6E-4314-8972-51F5635E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82" y="2190989"/>
            <a:ext cx="6069418" cy="3447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3EDDF0-6EE1-4A06-B52B-CE89D54F8F98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</p:spTree>
    <p:extLst>
      <p:ext uri="{BB962C8B-B14F-4D97-AF65-F5344CB8AC3E}">
        <p14:creationId xmlns:p14="http://schemas.microsoft.com/office/powerpoint/2010/main" val="7836579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  <a:endParaRPr lang="en-US" altLang="en-US" dirty="0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There’s no unique tangent line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so there’s no derivative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9F8A8C-2E6E-4314-8972-51F5635E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82" y="2190989"/>
            <a:ext cx="6069418" cy="3447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3EDDF0-6EE1-4A06-B52B-CE89D54F8F98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891508-DA76-C901-3D87-335496043B42}"/>
              </a:ext>
            </a:extLst>
          </p:cNvPr>
          <p:cNvCxnSpPr>
            <a:cxnSpLocks/>
          </p:cNvCxnSpPr>
          <p:nvPr/>
        </p:nvCxnSpPr>
        <p:spPr>
          <a:xfrm>
            <a:off x="4164429" y="2860040"/>
            <a:ext cx="878476" cy="861788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137817-875B-DBF8-D550-5E9F5876E281}"/>
              </a:ext>
            </a:extLst>
          </p:cNvPr>
          <p:cNvCxnSpPr>
            <a:cxnSpLocks/>
          </p:cNvCxnSpPr>
          <p:nvPr/>
        </p:nvCxnSpPr>
        <p:spPr>
          <a:xfrm>
            <a:off x="4603667" y="2988469"/>
            <a:ext cx="161247" cy="881062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C6DF3F-2474-AAA7-6604-D8EAD65B95CC}"/>
              </a:ext>
            </a:extLst>
          </p:cNvPr>
          <p:cNvCxnSpPr>
            <a:cxnSpLocks/>
          </p:cNvCxnSpPr>
          <p:nvPr/>
        </p:nvCxnSpPr>
        <p:spPr>
          <a:xfrm>
            <a:off x="4079023" y="2999679"/>
            <a:ext cx="1077177" cy="659494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26259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BF1D-9957-41EE-8B0C-A7C90F82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60BFA-D531-492F-974C-B621CD98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doesn’t say anything about whether or not the derivative exists anywhere else</a:t>
            </a:r>
          </a:p>
          <a:p>
            <a:r>
              <a:rPr lang="en-US" dirty="0"/>
              <a:t>In fact, the derivative of the absolute value function exists at every point except the one we just looked at, x=0</a:t>
            </a:r>
          </a:p>
        </p:txBody>
      </p:sp>
    </p:spTree>
    <p:extLst>
      <p:ext uri="{BB962C8B-B14F-4D97-AF65-F5344CB8AC3E}">
        <p14:creationId xmlns:p14="http://schemas.microsoft.com/office/powerpoint/2010/main" val="224737886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  <a:endParaRPr lang="en-US" altLang="en-US" dirty="0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…and there is a derivative for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every point except x=5.5</a:t>
            </a:r>
          </a:p>
          <a:p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9F8A8C-2E6E-4314-8972-51F5635E8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82" y="2190989"/>
            <a:ext cx="6069418" cy="34478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3EDDF0-6EE1-4A06-B52B-CE89D54F8F98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64F372-68E6-8387-5882-DBBA0B63A6A3}"/>
              </a:ext>
            </a:extLst>
          </p:cNvPr>
          <p:cNvCxnSpPr>
            <a:cxnSpLocks/>
          </p:cNvCxnSpPr>
          <p:nvPr/>
        </p:nvCxnSpPr>
        <p:spPr>
          <a:xfrm flipV="1">
            <a:off x="3556000" y="3124200"/>
            <a:ext cx="716280" cy="11684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7CFB1B-BBC7-D370-CD37-723BFA12780F}"/>
              </a:ext>
            </a:extLst>
          </p:cNvPr>
          <p:cNvCxnSpPr>
            <a:cxnSpLocks/>
          </p:cNvCxnSpPr>
          <p:nvPr/>
        </p:nvCxnSpPr>
        <p:spPr>
          <a:xfrm flipV="1">
            <a:off x="1981200" y="4114800"/>
            <a:ext cx="609600" cy="30480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6BC980-CA04-9114-659D-0BDAABE7AE1A}"/>
              </a:ext>
            </a:extLst>
          </p:cNvPr>
          <p:cNvCxnSpPr>
            <a:cxnSpLocks/>
          </p:cNvCxnSpPr>
          <p:nvPr/>
        </p:nvCxnSpPr>
        <p:spPr>
          <a:xfrm>
            <a:off x="4800600" y="4648200"/>
            <a:ext cx="762000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A1E040-195B-4C34-359E-1310954DFAB8}"/>
              </a:ext>
            </a:extLst>
          </p:cNvPr>
          <p:cNvCxnSpPr>
            <a:cxnSpLocks/>
          </p:cNvCxnSpPr>
          <p:nvPr/>
        </p:nvCxnSpPr>
        <p:spPr>
          <a:xfrm flipV="1">
            <a:off x="6096002" y="3808214"/>
            <a:ext cx="716280" cy="489466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78994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BF1D-9957-41EE-8B0C-A7C90F82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60BFA-D531-492F-974C-B621CD98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ƒ</a:t>
            </a:r>
            <a:r>
              <a:rPr lang="en-US" sz="2000" dirty="0"/>
              <a:t> </a:t>
            </a:r>
            <a:r>
              <a:rPr lang="en-US" dirty="0"/>
              <a:t>(x) is called </a:t>
            </a:r>
            <a:r>
              <a:rPr lang="en-US" dirty="0">
                <a:solidFill>
                  <a:srgbClr val="FFC000"/>
                </a:solidFill>
              </a:rPr>
              <a:t>differentiable</a:t>
            </a:r>
            <a:r>
              <a:rPr lang="en-US" dirty="0"/>
              <a:t> at x = a if </a:t>
            </a:r>
          </a:p>
          <a:p>
            <a:r>
              <a:rPr lang="en-US" dirty="0"/>
              <a:t>ƒ</a:t>
            </a:r>
            <a:r>
              <a:rPr lang="en-US" sz="2000" dirty="0"/>
              <a:t> </a:t>
            </a:r>
            <a:r>
              <a:rPr lang="en-US" dirty="0"/>
              <a:t>′(a) exists </a:t>
            </a:r>
          </a:p>
        </p:txBody>
      </p:sp>
    </p:spTree>
    <p:extLst>
      <p:ext uri="{BB962C8B-B14F-4D97-AF65-F5344CB8AC3E}">
        <p14:creationId xmlns:p14="http://schemas.microsoft.com/office/powerpoint/2010/main" val="226232058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BF1D-9957-41EE-8B0C-A7C90F82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60BFA-D531-492F-974C-B621CD987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ƒ</a:t>
            </a:r>
            <a:r>
              <a:rPr lang="en-US" sz="2000" dirty="0"/>
              <a:t> </a:t>
            </a:r>
            <a:r>
              <a:rPr lang="en-US" dirty="0"/>
              <a:t>(x) is called </a:t>
            </a:r>
            <a:r>
              <a:rPr lang="en-US" dirty="0">
                <a:solidFill>
                  <a:srgbClr val="FFC000"/>
                </a:solidFill>
              </a:rPr>
              <a:t>differentiable on an interval</a:t>
            </a:r>
            <a:r>
              <a:rPr lang="en-US" dirty="0"/>
              <a:t> if the derivative exists for each point in that interval</a:t>
            </a:r>
          </a:p>
        </p:txBody>
      </p:sp>
    </p:spTree>
    <p:extLst>
      <p:ext uri="{BB962C8B-B14F-4D97-AF65-F5344CB8AC3E}">
        <p14:creationId xmlns:p14="http://schemas.microsoft.com/office/powerpoint/2010/main" val="426356831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7FB0-F1AD-4472-F5F2-D0F6FA814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DDA63-BFD4-426D-6023-9AC8DF0EA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Differentiable on the intervals:</a:t>
            </a:r>
          </a:p>
          <a:p>
            <a:pPr algn="ctr"/>
            <a:r>
              <a:rPr lang="en-US" dirty="0"/>
              <a:t>0&lt;x&lt;5.5 and 5.5&lt;x&lt;10.1</a:t>
            </a:r>
          </a:p>
          <a:p>
            <a:pPr algn="ctr"/>
            <a:r>
              <a:rPr lang="en-US" dirty="0"/>
              <a:t>(not 0≤x≤5.5 and 5.5≤x≤10.1)</a:t>
            </a: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B58D0-3F1D-4614-7EDF-8416F7697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82" y="3257789"/>
            <a:ext cx="6069418" cy="34478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38EF28-8065-ED17-0D1A-6ABD30FA0144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</p:spTree>
    <p:extLst>
      <p:ext uri="{BB962C8B-B14F-4D97-AF65-F5344CB8AC3E}">
        <p14:creationId xmlns:p14="http://schemas.microsoft.com/office/powerpoint/2010/main" val="333119691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BF1D-9957-41EE-8B0C-A7C90F82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60BFA-D531-492F-974C-B621CD987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In fact,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if ƒ</a:t>
            </a:r>
            <a:r>
              <a:rPr lang="en-US" sz="2000" dirty="0"/>
              <a:t> </a:t>
            </a:r>
            <a:r>
              <a:rPr lang="en-US" dirty="0"/>
              <a:t>(x) is differentiable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at x = a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then ƒ</a:t>
            </a:r>
            <a:r>
              <a:rPr lang="en-US" sz="2000" dirty="0"/>
              <a:t> </a:t>
            </a:r>
            <a:r>
              <a:rPr lang="en-US" dirty="0"/>
              <a:t>(x) is continuous </a:t>
            </a:r>
          </a:p>
          <a:p>
            <a:pPr algn="ctr">
              <a:spcBef>
                <a:spcPts val="0"/>
              </a:spcBef>
            </a:pPr>
            <a:r>
              <a:rPr lang="en-US" dirty="0"/>
              <a:t>at x =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353A7-0699-441A-B59F-BFB08E0121A6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https://tutorial.math.lamar.edu/Classes/CalcI/DefnOfDerivative.aspx</a:t>
            </a:r>
          </a:p>
        </p:txBody>
      </p:sp>
    </p:spTree>
    <p:extLst>
      <p:ext uri="{BB962C8B-B14F-4D97-AF65-F5344CB8AC3E}">
        <p14:creationId xmlns:p14="http://schemas.microsoft.com/office/powerpoint/2010/main" val="160360620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  <a:endParaRPr lang="en-US" altLang="en-US" dirty="0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If </a:t>
            </a:r>
            <a:r>
              <a:rPr lang="en-US" dirty="0"/>
              <a:t>ƒ</a:t>
            </a:r>
            <a:r>
              <a:rPr lang="en-US" sz="2000" dirty="0"/>
              <a:t> </a:t>
            </a:r>
            <a:r>
              <a:rPr lang="en-US" dirty="0"/>
              <a:t>(x) is not </a:t>
            </a:r>
          </a:p>
          <a:p>
            <a:pPr>
              <a:spcBef>
                <a:spcPts val="0"/>
              </a:spcBef>
            </a:pPr>
            <a:r>
              <a:rPr lang="en-US" dirty="0"/>
              <a:t>continuous at x=a</a:t>
            </a:r>
          </a:p>
          <a:p>
            <a:pPr>
              <a:spcBef>
                <a:spcPts val="0"/>
              </a:spcBef>
            </a:pPr>
            <a:r>
              <a:rPr lang="en-US" dirty="0"/>
              <a:t>then the derivative </a:t>
            </a:r>
          </a:p>
          <a:p>
            <a:pPr>
              <a:spcBef>
                <a:spcPts val="0"/>
              </a:spcBef>
            </a:pPr>
            <a:r>
              <a:rPr lang="en-US" dirty="0"/>
              <a:t>does not exist</a:t>
            </a:r>
          </a:p>
          <a:p>
            <a:pPr>
              <a:spcBef>
                <a:spcPts val="0"/>
              </a:spcBef>
            </a:pPr>
            <a:r>
              <a:rPr lang="en-US" dirty="0"/>
              <a:t>either!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</a:t>
            </a:r>
          </a:p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F53A3-98CA-44E3-954B-45C9E0824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110904"/>
            <a:ext cx="3733800" cy="5442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19D5A1-22D5-492A-B02E-95B6886B83AB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</p:spTree>
    <p:extLst>
      <p:ext uri="{BB962C8B-B14F-4D97-AF65-F5344CB8AC3E}">
        <p14:creationId xmlns:p14="http://schemas.microsoft.com/office/powerpoint/2010/main" val="3857473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B510D9A-DF68-41DB-AB32-A3B6C191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770" y="3035300"/>
            <a:ext cx="3456697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1">
            <a:extLst>
              <a:ext uri="{FF2B5EF4-FFF2-40B4-BE49-F238E27FC236}">
                <a16:creationId xmlns:a16="http://schemas.microsoft.com/office/drawing/2014/main" id="{1275FA67-3754-40E7-8058-E6AEA47A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of Ratios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D02F3CC-D897-4293-8E50-6A88124A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When we do infinite limits, we are using a type of mathematics called “Cantor Arithmetic” </a:t>
            </a:r>
          </a:p>
          <a:p>
            <a:r>
              <a:rPr lang="en-US" altLang="en-US" dirty="0"/>
              <a:t>Some infinities are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bigger than others!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535549-6EE6-47B0-810C-324E783B297C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http://themacadvocate.com/Home/wp-content/uploads/2009/07/skeptical.jpg</a:t>
            </a:r>
          </a:p>
        </p:txBody>
      </p:sp>
    </p:spTree>
    <p:extLst>
      <p:ext uri="{BB962C8B-B14F-4D97-AF65-F5344CB8AC3E}">
        <p14:creationId xmlns:p14="http://schemas.microsoft.com/office/powerpoint/2010/main" val="196664854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B98167-60FA-4C5C-AA22-D49AA65E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  <a:endParaRPr lang="en-US" altLang="en-US" dirty="0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D6721D9-9D26-4E70-9263-E737C9EE8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If </a:t>
            </a:r>
            <a:r>
              <a:rPr lang="en-US" dirty="0"/>
              <a:t>ƒ</a:t>
            </a:r>
            <a:r>
              <a:rPr lang="en-US" sz="2000" dirty="0"/>
              <a:t> </a:t>
            </a:r>
            <a:r>
              <a:rPr lang="en-US" dirty="0"/>
              <a:t>(x) is not </a:t>
            </a:r>
          </a:p>
          <a:p>
            <a:pPr>
              <a:spcBef>
                <a:spcPts val="0"/>
              </a:spcBef>
            </a:pPr>
            <a:r>
              <a:rPr lang="en-US" dirty="0"/>
              <a:t>continuous at x=a</a:t>
            </a:r>
          </a:p>
          <a:p>
            <a:pPr>
              <a:spcBef>
                <a:spcPts val="0"/>
              </a:spcBef>
            </a:pPr>
            <a:r>
              <a:rPr lang="en-US" dirty="0"/>
              <a:t>then the derivative </a:t>
            </a:r>
          </a:p>
          <a:p>
            <a:pPr>
              <a:spcBef>
                <a:spcPts val="0"/>
              </a:spcBef>
            </a:pPr>
            <a:r>
              <a:rPr lang="en-US" dirty="0"/>
              <a:t>does not exist</a:t>
            </a:r>
          </a:p>
          <a:p>
            <a:pPr>
              <a:spcBef>
                <a:spcPts val="0"/>
              </a:spcBef>
            </a:pPr>
            <a:r>
              <a:rPr lang="en-US" dirty="0"/>
              <a:t>either!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</a:t>
            </a:r>
          </a:p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2F53A3-98CA-44E3-954B-45C9E0824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110904"/>
            <a:ext cx="3733800" cy="5442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19D5A1-22D5-492A-B02E-95B6886B83AB}"/>
              </a:ext>
            </a:extLst>
          </p:cNvPr>
          <p:cNvSpPr txBox="1"/>
          <p:nvPr/>
        </p:nvSpPr>
        <p:spPr>
          <a:xfrm>
            <a:off x="0" y="6611035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https://www.mathsisfun.com/calculus/limits.html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75697D-DB6C-F257-D03C-78DD2FC9F44B}"/>
              </a:ext>
            </a:extLst>
          </p:cNvPr>
          <p:cNvCxnSpPr>
            <a:cxnSpLocks/>
          </p:cNvCxnSpPr>
          <p:nvPr/>
        </p:nvCxnSpPr>
        <p:spPr>
          <a:xfrm>
            <a:off x="6638606" y="3594161"/>
            <a:ext cx="878476" cy="861788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AD8AA5-EFC9-9D26-9CBF-DFD23303CD26}"/>
              </a:ext>
            </a:extLst>
          </p:cNvPr>
          <p:cNvCxnSpPr>
            <a:cxnSpLocks/>
          </p:cNvCxnSpPr>
          <p:nvPr/>
        </p:nvCxnSpPr>
        <p:spPr>
          <a:xfrm>
            <a:off x="6477359" y="4084699"/>
            <a:ext cx="1298620" cy="392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B1C237-569E-0CE2-2CE4-6F17BAC6C975}"/>
              </a:ext>
            </a:extLst>
          </p:cNvPr>
          <p:cNvCxnSpPr>
            <a:cxnSpLocks/>
          </p:cNvCxnSpPr>
          <p:nvPr/>
        </p:nvCxnSpPr>
        <p:spPr>
          <a:xfrm>
            <a:off x="6553200" y="3733800"/>
            <a:ext cx="1077177" cy="659494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62417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3018A-E71A-4007-9563-6A69E7B2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A5CD8-7492-42DB-BDF5-5DC2D9169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ƒ</a:t>
            </a:r>
            <a:r>
              <a:rPr lang="en-US" sz="2000" dirty="0"/>
              <a:t> </a:t>
            </a:r>
            <a:r>
              <a:rPr lang="en-US" dirty="0"/>
              <a:t>(x) is called </a:t>
            </a:r>
            <a:r>
              <a:rPr lang="en-US" dirty="0">
                <a:solidFill>
                  <a:srgbClr val="FFC000"/>
                </a:solidFill>
              </a:rPr>
              <a:t>globally differentiable </a:t>
            </a:r>
            <a:r>
              <a:rPr lang="en-US" dirty="0"/>
              <a:t>if the derivative exists for every point on the number 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44646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638800"/>
          </a:xfrm>
        </p:spPr>
        <p:txBody>
          <a:bodyPr/>
          <a:lstStyle/>
          <a:p>
            <a:r>
              <a:rPr lang="en-US" dirty="0"/>
              <a:t>Does a tangent line exist for every point on a sine?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327400"/>
            <a:ext cx="74914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165473786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638800"/>
          </a:xfrm>
        </p:spPr>
        <p:txBody>
          <a:bodyPr/>
          <a:lstStyle/>
          <a:p>
            <a:r>
              <a:rPr lang="en-US" dirty="0"/>
              <a:t>Does a tangent line exist for every point on a sine? </a:t>
            </a:r>
            <a:r>
              <a:rPr lang="en-US" dirty="0">
                <a:solidFill>
                  <a:srgbClr val="FFFF00"/>
                </a:solidFill>
              </a:rPr>
              <a:t>yes!</a:t>
            </a:r>
            <a:r>
              <a:rPr lang="en-US" dirty="0"/>
              <a:t> So it is globally differentiable!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3327400"/>
            <a:ext cx="7491413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  <p:extLst>
      <p:ext uri="{BB962C8B-B14F-4D97-AF65-F5344CB8AC3E}">
        <p14:creationId xmlns:p14="http://schemas.microsoft.com/office/powerpoint/2010/main" val="8598666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4AE20-8752-4208-813B-2C38D8269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E99F6-034B-48C4-BB9E-93B330B7C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7" y="1028700"/>
            <a:ext cx="7705725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6898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7B34-9427-4A92-BE4B-1FDAF27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 we covered:</a:t>
            </a:r>
          </a:p>
          <a:p>
            <a:r>
              <a:rPr lang="en-US" dirty="0"/>
              <a:t>Review of infinite limits,</a:t>
            </a:r>
          </a:p>
          <a:p>
            <a:r>
              <a:rPr lang="en-US" dirty="0"/>
              <a:t>	graphical rates of change,</a:t>
            </a:r>
          </a:p>
          <a:p>
            <a:r>
              <a:rPr lang="en-US" dirty="0"/>
              <a:t>	applications of rates of </a:t>
            </a:r>
          </a:p>
          <a:p>
            <a:pPr>
              <a:spcBef>
                <a:spcPts val="0"/>
              </a:spcBef>
            </a:pPr>
            <a:r>
              <a:rPr lang="en-US" dirty="0"/>
              <a:t>		change</a:t>
            </a:r>
          </a:p>
          <a:p>
            <a:r>
              <a:rPr lang="en-US" dirty="0"/>
              <a:t>	more applications for rates  </a:t>
            </a:r>
          </a:p>
          <a:p>
            <a:pPr>
              <a:spcBef>
                <a:spcPts val="0"/>
              </a:spcBef>
            </a:pPr>
            <a:r>
              <a:rPr lang="en-US" dirty="0"/>
              <a:t>		of change (continued)</a:t>
            </a:r>
          </a:p>
          <a:p>
            <a:pPr>
              <a:spcBef>
                <a:spcPts val="0"/>
              </a:spcBef>
            </a:pPr>
            <a:r>
              <a:rPr lang="en-US" dirty="0"/>
              <a:t>	Differentiation!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831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432072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275FA67-3754-40E7-8058-E6AEA47A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of Ratios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D02F3CC-D897-4293-8E50-6A88124A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A rational function is the ratio of two polynomials:	 	</a:t>
            </a:r>
          </a:p>
          <a:p>
            <a:pPr algn="ctr"/>
            <a:r>
              <a:rPr lang="en-US" dirty="0"/>
              <a:t>ƒ</a:t>
            </a:r>
            <a:r>
              <a:rPr lang="en-US" altLang="en-US" dirty="0"/>
              <a:t>(x) = P(x)/Q(x)</a:t>
            </a:r>
          </a:p>
          <a:p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1436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275FA67-3754-40E7-8058-E6AEA47A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of Ratios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D02F3CC-D897-4293-8E50-6A88124A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For example, suppose </a:t>
            </a:r>
          </a:p>
          <a:p>
            <a:r>
              <a:rPr lang="en-US" altLang="en-US" dirty="0"/>
              <a:t>P(x) = x</a:t>
            </a:r>
            <a:r>
              <a:rPr lang="en-US" altLang="en-US" baseline="30000" dirty="0"/>
              <a:t>3</a:t>
            </a:r>
            <a:r>
              <a:rPr lang="en-US" altLang="en-US" dirty="0"/>
              <a:t> + 2x − 1, </a:t>
            </a:r>
          </a:p>
          <a:p>
            <a:r>
              <a:rPr lang="en-US" altLang="en-US" dirty="0"/>
              <a:t>and Q(x) = 6x</a:t>
            </a:r>
            <a:r>
              <a:rPr lang="en-US" altLang="en-US" baseline="30000" dirty="0"/>
              <a:t>2</a:t>
            </a:r>
            <a:r>
              <a:rPr lang="en-US" altLang="en-US" dirty="0"/>
              <a:t>:</a:t>
            </a:r>
          </a:p>
          <a:p>
            <a:endParaRPr lang="en-US" altLang="en-US" sz="2000" dirty="0"/>
          </a:p>
          <a:p>
            <a:pPr algn="ctr"/>
            <a:r>
              <a:rPr lang="en-US" dirty="0"/>
              <a:t>ƒ</a:t>
            </a:r>
            <a:r>
              <a:rPr lang="en-US" altLang="en-US" dirty="0"/>
              <a:t>(x) = (x</a:t>
            </a:r>
            <a:r>
              <a:rPr lang="en-US" altLang="en-US" baseline="30000" dirty="0"/>
              <a:t>3</a:t>
            </a:r>
            <a:r>
              <a:rPr lang="en-US" altLang="en-US" dirty="0"/>
              <a:t>+2x-1)/6x</a:t>
            </a:r>
            <a:r>
              <a:rPr lang="en-US" altLang="en-US" baseline="30000" dirty="0"/>
              <a:t>2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6726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275FA67-3754-40E7-8058-E6AEA47A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of Ratios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D02F3CC-D897-4293-8E50-6A88124A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pPr algn="ctr"/>
            <a:r>
              <a:rPr lang="en-US" dirty="0"/>
              <a:t>ƒ</a:t>
            </a:r>
            <a:r>
              <a:rPr lang="en-US" altLang="en-US" dirty="0"/>
              <a:t>(x) = (x</a:t>
            </a:r>
            <a:r>
              <a:rPr lang="en-US" altLang="en-US" baseline="30000" dirty="0"/>
              <a:t>3</a:t>
            </a:r>
            <a:r>
              <a:rPr lang="en-US" altLang="en-US" dirty="0"/>
              <a:t>+2x-1)/6x</a:t>
            </a:r>
            <a:r>
              <a:rPr lang="en-US" altLang="en-US" baseline="30000" dirty="0"/>
              <a:t>2</a:t>
            </a:r>
          </a:p>
          <a:p>
            <a:endParaRPr lang="en-US" altLang="en-US" sz="2000" dirty="0"/>
          </a:p>
          <a:p>
            <a:r>
              <a:rPr lang="en-US" altLang="en-US" dirty="0"/>
              <a:t>Following on from our idea of the degree of the equation, the first step to find the limit is to</a:t>
            </a:r>
          </a:p>
          <a:p>
            <a:endParaRPr lang="en-US" altLang="en-US" sz="2000" dirty="0"/>
          </a:p>
          <a:p>
            <a:pPr algn="ctr">
              <a:spcBef>
                <a:spcPts val="0"/>
              </a:spcBef>
            </a:pPr>
            <a:r>
              <a:rPr lang="en-US" b="1" dirty="0">
                <a:solidFill>
                  <a:srgbClr val="FFC000"/>
                </a:solidFill>
                <a:effectLst/>
              </a:rPr>
              <a:t>Compare the degree of the top</a:t>
            </a:r>
          </a:p>
          <a:p>
            <a:pPr algn="ctr">
              <a:spcBef>
                <a:spcPts val="0"/>
              </a:spcBef>
            </a:pPr>
            <a:r>
              <a:rPr lang="en-US" b="1" dirty="0">
                <a:solidFill>
                  <a:srgbClr val="FFC000"/>
                </a:solidFill>
                <a:effectLst/>
              </a:rPr>
              <a:t>to the degree of the bottom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3069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275FA67-3754-40E7-8058-E6AEA47A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of Ratios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D02F3CC-D897-4293-8E50-6A88124A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If the degree of the top is greater than the degree of the bottom … </a:t>
            </a:r>
          </a:p>
        </p:txBody>
      </p:sp>
    </p:spTree>
    <p:extLst>
      <p:ext uri="{BB962C8B-B14F-4D97-AF65-F5344CB8AC3E}">
        <p14:creationId xmlns:p14="http://schemas.microsoft.com/office/powerpoint/2010/main" val="75252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275FA67-3754-40E7-8058-E6AEA47A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of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Content Placeholder 2">
                <a:extLst>
                  <a:ext uri="{FF2B5EF4-FFF2-40B4-BE49-F238E27FC236}">
                    <a16:creationId xmlns:a16="http://schemas.microsoft.com/office/drawing/2014/main" id="{6D02F3CC-D897-4293-8E50-6A88124A25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If the degree of the top is greater than the degree of the bottom …</a:t>
                </a:r>
              </a:p>
              <a:p>
                <a:endParaRPr lang="en-US" altLang="en-US" sz="1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b="1" i="0" dirty="0" smtClean="0"/>
                            <m:t>larger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b="1" i="0" dirty="0" smtClean="0"/>
                            <m:t>small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er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195" name="Content Placeholder 2">
                <a:extLst>
                  <a:ext uri="{FF2B5EF4-FFF2-40B4-BE49-F238E27FC236}">
                    <a16:creationId xmlns:a16="http://schemas.microsoft.com/office/drawing/2014/main" id="{6D02F3CC-D897-4293-8E50-6A88124A2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686800" cy="5638800"/>
              </a:xfrm>
              <a:blipFill>
                <a:blip r:embed="rId2"/>
                <a:stretch>
                  <a:fillRect l="-252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2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Review: Infinite limits</a:t>
            </a:r>
          </a:p>
          <a:p>
            <a:r>
              <a:rPr lang="en-US" dirty="0"/>
              <a:t>	Graphical Rates of Change</a:t>
            </a:r>
          </a:p>
          <a:p>
            <a:r>
              <a:rPr lang="en-US" dirty="0"/>
              <a:t>	Applications for Rates of </a:t>
            </a:r>
          </a:p>
          <a:p>
            <a:pPr>
              <a:spcBef>
                <a:spcPts val="0"/>
              </a:spcBef>
            </a:pPr>
            <a:r>
              <a:rPr lang="en-US" dirty="0"/>
              <a:t>		Change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Applications for Rates of </a:t>
            </a:r>
          </a:p>
          <a:p>
            <a:pPr>
              <a:spcBef>
                <a:spcPts val="0"/>
              </a:spcBef>
            </a:pPr>
            <a:r>
              <a:rPr lang="en-US" dirty="0"/>
              <a:t>		Change (continued)</a:t>
            </a:r>
          </a:p>
          <a:p>
            <a:pPr>
              <a:spcBef>
                <a:spcPts val="0"/>
              </a:spcBef>
            </a:pPr>
            <a:r>
              <a:rPr lang="en-US" dirty="0"/>
              <a:t>	Differentiation!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5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275FA67-3754-40E7-8058-E6AEA47A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of Ratios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D02F3CC-D897-4293-8E50-6A88124A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If the degree of the top is greater than the degree of the bottom …</a:t>
            </a:r>
          </a:p>
          <a:p>
            <a:endParaRPr lang="en-US" altLang="en-US" sz="1000" dirty="0"/>
          </a:p>
          <a:p>
            <a:pPr algn="ctr"/>
            <a:endParaRPr lang="en-US" altLang="en-US" dirty="0"/>
          </a:p>
          <a:p>
            <a:pPr>
              <a:spcBef>
                <a:spcPts val="600"/>
              </a:spcBef>
            </a:pPr>
            <a:r>
              <a:rPr lang="en-US" altLang="en-US" dirty="0"/>
              <a:t>the limit is positive infinity… 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…or maybe negative infinity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We need to look at the signs of the coefficients!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297B1C-A5D1-4E37-83C7-662009C2B8A8}"/>
                  </a:ext>
                </a:extLst>
              </p:cNvPr>
              <p:cNvSpPr txBox="1"/>
              <p:nvPr/>
            </p:nvSpPr>
            <p:spPr>
              <a:xfrm>
                <a:off x="2286000" y="2554232"/>
                <a:ext cx="4572000" cy="13319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4000" i="1" smtClean="0">
                              <a:solidFill>
                                <a:srgbClr val="CC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sz="4000" b="1" i="0" dirty="0" smtClean="0">
                              <a:solidFill>
                                <a:srgbClr val="CCFFFF"/>
                              </a:solidFill>
                            </a:rPr>
                            <m:t>larger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sz="4000" b="1" i="0" dirty="0" smtClean="0">
                              <a:solidFill>
                                <a:srgbClr val="CCFFFF"/>
                              </a:solidFill>
                            </a:rPr>
                            <m:t>small</m:t>
                          </m:r>
                          <m:r>
                            <m:rPr>
                              <m:nor/>
                            </m:rPr>
                            <a:rPr lang="en-US" altLang="en-US" sz="4000" b="1" dirty="0">
                              <a:solidFill>
                                <a:srgbClr val="CCFFFF"/>
                              </a:solidFill>
                            </a:rPr>
                            <m:t>er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CCFF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297B1C-A5D1-4E37-83C7-662009C2B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554232"/>
                <a:ext cx="4572000" cy="13319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358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275FA67-3754-40E7-8058-E6AEA47A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of Ratios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D02F3CC-D897-4293-8E50-6A88124A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We figure out the sign (positive or negative) by looking at the sign of the coefficient ratio of  the top vs the bottom</a:t>
            </a:r>
          </a:p>
        </p:txBody>
      </p:sp>
    </p:spTree>
    <p:extLst>
      <p:ext uri="{BB962C8B-B14F-4D97-AF65-F5344CB8AC3E}">
        <p14:creationId xmlns:p14="http://schemas.microsoft.com/office/powerpoint/2010/main" val="2737592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171D-E980-4BFD-92F4-BAC86EAB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of Ratios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E8483-8D37-40E0-A8B6-11A625A0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sz="3750" dirty="0"/>
              <a:t>(x</a:t>
            </a:r>
            <a:r>
              <a:rPr lang="en-US" altLang="en-US" sz="3750" baseline="30000" dirty="0"/>
              <a:t>3</a:t>
            </a:r>
            <a:r>
              <a:rPr lang="en-US" altLang="en-US" sz="3750" dirty="0"/>
              <a:t>+2x-1)/6x</a:t>
            </a:r>
            <a:r>
              <a:rPr lang="en-US" altLang="en-US" sz="3750" baseline="30000" dirty="0"/>
              <a:t>2</a:t>
            </a:r>
          </a:p>
          <a:p>
            <a:r>
              <a:rPr lang="en-US" sz="3750" dirty="0"/>
              <a:t>Sign: +1/+6 so the sign is positive</a:t>
            </a:r>
          </a:p>
          <a:p>
            <a:r>
              <a:rPr lang="en-US" altLang="en-US" sz="3750" dirty="0"/>
              <a:t>(-4x</a:t>
            </a:r>
            <a:r>
              <a:rPr lang="en-US" altLang="en-US" sz="3750" baseline="30000" dirty="0"/>
              <a:t>3</a:t>
            </a:r>
            <a:r>
              <a:rPr lang="en-US" altLang="en-US" sz="3750" dirty="0"/>
              <a:t>+2x-1)/6x</a:t>
            </a:r>
            <a:r>
              <a:rPr lang="en-US" altLang="en-US" sz="3750" baseline="30000" dirty="0"/>
              <a:t>2</a:t>
            </a:r>
          </a:p>
          <a:p>
            <a:r>
              <a:rPr lang="en-US" sz="3750" dirty="0"/>
              <a:t>Sign: -4/+6 so the sign is negative</a:t>
            </a:r>
          </a:p>
          <a:p>
            <a:r>
              <a:rPr lang="en-US" altLang="en-US" sz="3750" dirty="0"/>
              <a:t>(-4x</a:t>
            </a:r>
            <a:r>
              <a:rPr lang="en-US" altLang="en-US" sz="3750" baseline="30000" dirty="0"/>
              <a:t>3</a:t>
            </a:r>
            <a:r>
              <a:rPr lang="en-US" altLang="en-US" sz="3750" dirty="0"/>
              <a:t>+2x-1)/(-6x</a:t>
            </a:r>
            <a:r>
              <a:rPr lang="en-US" altLang="en-US" sz="3750" baseline="30000" dirty="0"/>
              <a:t>2</a:t>
            </a:r>
            <a:r>
              <a:rPr lang="en-US" altLang="en-US" sz="3750" dirty="0"/>
              <a:t>)</a:t>
            </a:r>
          </a:p>
          <a:p>
            <a:r>
              <a:rPr lang="en-US" sz="3750" dirty="0"/>
              <a:t>Sign: -4/-6 so the sign is positive</a:t>
            </a:r>
          </a:p>
          <a:p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2048740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275FA67-3754-40E7-8058-E6AEA47A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of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Content Placeholder 2">
                <a:extLst>
                  <a:ext uri="{FF2B5EF4-FFF2-40B4-BE49-F238E27FC236}">
                    <a16:creationId xmlns:a16="http://schemas.microsoft.com/office/drawing/2014/main" id="{6D02F3CC-D897-4293-8E50-6A88124A25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If the degree of the top is less than the degree of the bottom …</a:t>
                </a:r>
              </a:p>
              <a:p>
                <a:endParaRPr lang="en-US" alt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dirty="0"/>
                            <m:t>s</m:t>
                          </m:r>
                          <m:r>
                            <m:rPr>
                              <m:nor/>
                            </m:rPr>
                            <a:rPr lang="en-US" altLang="en-US" b="1" i="0" dirty="0" smtClean="0"/>
                            <m:t>maller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dirty="0"/>
                            <m:t>l</m:t>
                          </m:r>
                          <m:r>
                            <m:rPr>
                              <m:nor/>
                            </m:rPr>
                            <a:rPr lang="en-US" altLang="en-US" b="1" i="0" dirty="0" smtClean="0"/>
                            <m:t>arg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er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195" name="Content Placeholder 2">
                <a:extLst>
                  <a:ext uri="{FF2B5EF4-FFF2-40B4-BE49-F238E27FC236}">
                    <a16:creationId xmlns:a16="http://schemas.microsoft.com/office/drawing/2014/main" id="{6D02F3CC-D897-4293-8E50-6A88124A2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686800" cy="5638800"/>
              </a:xfrm>
              <a:blipFill>
                <a:blip r:embed="rId2"/>
                <a:stretch>
                  <a:fillRect l="-252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027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275FA67-3754-40E7-8058-E6AEA47A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of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Content Placeholder 2">
                <a:extLst>
                  <a:ext uri="{FF2B5EF4-FFF2-40B4-BE49-F238E27FC236}">
                    <a16:creationId xmlns:a16="http://schemas.microsoft.com/office/drawing/2014/main" id="{6D02F3CC-D897-4293-8E50-6A88124A25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If the degree of the top is less than the degree of the bottom …</a:t>
                </a:r>
              </a:p>
              <a:p>
                <a:endParaRPr lang="en-US" alt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dirty="0"/>
                            <m:t>s</m:t>
                          </m:r>
                          <m:r>
                            <m:rPr>
                              <m:nor/>
                            </m:rPr>
                            <a:rPr lang="en-US" altLang="en-US" b="1" i="0" dirty="0" smtClean="0"/>
                            <m:t>maller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dirty="0"/>
                            <m:t>l</m:t>
                          </m:r>
                          <m:r>
                            <m:rPr>
                              <m:nor/>
                            </m:rPr>
                            <a:rPr lang="en-US" altLang="en-US" b="1" i="0" dirty="0" smtClean="0"/>
                            <m:t>arg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er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the limit is 0</a:t>
                </a:r>
              </a:p>
            </p:txBody>
          </p:sp>
        </mc:Choice>
        <mc:Fallback xmlns="">
          <p:sp>
            <p:nvSpPr>
              <p:cNvPr id="8195" name="Content Placeholder 2">
                <a:extLst>
                  <a:ext uri="{FF2B5EF4-FFF2-40B4-BE49-F238E27FC236}">
                    <a16:creationId xmlns:a16="http://schemas.microsoft.com/office/drawing/2014/main" id="{6D02F3CC-D897-4293-8E50-6A88124A2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686800" cy="5638800"/>
              </a:xfrm>
              <a:blipFill>
                <a:blip r:embed="rId2"/>
                <a:stretch>
                  <a:fillRect l="-252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99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275FA67-3754-40E7-8058-E6AEA47A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of Ratios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D02F3CC-D897-4293-8E50-6A88124A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If the degree of the top is the same as the degree of the bottom … </a:t>
            </a:r>
          </a:p>
        </p:txBody>
      </p:sp>
    </p:spTree>
    <p:extLst>
      <p:ext uri="{BB962C8B-B14F-4D97-AF65-F5344CB8AC3E}">
        <p14:creationId xmlns:p14="http://schemas.microsoft.com/office/powerpoint/2010/main" val="2242679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275FA67-3754-40E7-8058-E6AEA47A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of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Content Placeholder 2">
                <a:extLst>
                  <a:ext uri="{FF2B5EF4-FFF2-40B4-BE49-F238E27FC236}">
                    <a16:creationId xmlns:a16="http://schemas.microsoft.com/office/drawing/2014/main" id="{6D02F3CC-D897-4293-8E50-6A88124A25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If the degree of the top is the same as the degree of the bottom …</a:t>
                </a:r>
              </a:p>
              <a:p>
                <a:endParaRPr lang="en-US" alt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b="1" i="0" dirty="0" smtClean="0"/>
                            <m:t>same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b="1" i="0" dirty="0" smtClean="0"/>
                            <m:t>sam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e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195" name="Content Placeholder 2">
                <a:extLst>
                  <a:ext uri="{FF2B5EF4-FFF2-40B4-BE49-F238E27FC236}">
                    <a16:creationId xmlns:a16="http://schemas.microsoft.com/office/drawing/2014/main" id="{6D02F3CC-D897-4293-8E50-6A88124A2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686800" cy="5638800"/>
              </a:xfrm>
              <a:blipFill>
                <a:blip r:embed="rId2"/>
                <a:stretch>
                  <a:fillRect l="-252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551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275FA67-3754-40E7-8058-E6AEA47A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of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Content Placeholder 2">
                <a:extLst>
                  <a:ext uri="{FF2B5EF4-FFF2-40B4-BE49-F238E27FC236}">
                    <a16:creationId xmlns:a16="http://schemas.microsoft.com/office/drawing/2014/main" id="{6D02F3CC-D897-4293-8E50-6A88124A25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686800" cy="5638800"/>
              </a:xfrm>
            </p:spPr>
            <p:txBody>
              <a:bodyPr/>
              <a:lstStyle/>
              <a:p>
                <a:r>
                  <a:rPr lang="en-US" altLang="en-US" dirty="0"/>
                  <a:t>If the degree of the top is the same as the degree of the bottom …</a:t>
                </a:r>
              </a:p>
              <a:p>
                <a:endParaRPr lang="en-US" altLang="en-US" sz="20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en-US" b="1" i="0" dirty="0" smtClean="0"/>
                            <m:t>same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en-US" b="1" i="0" dirty="0" smtClean="0"/>
                            <m:t>sam</m:t>
                          </m:r>
                          <m:r>
                            <m:rPr>
                              <m:nor/>
                            </m:rPr>
                            <a:rPr lang="en-US" altLang="en-US" dirty="0"/>
                            <m:t>e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sz="1000" dirty="0"/>
              </a:p>
              <a:p>
                <a:r>
                  <a:rPr lang="en-US" altLang="en-US" dirty="0"/>
                  <a:t>divide the coefficients of the terms with the largest exponent</a:t>
                </a:r>
              </a:p>
            </p:txBody>
          </p:sp>
        </mc:Choice>
        <mc:Fallback xmlns="">
          <p:sp>
            <p:nvSpPr>
              <p:cNvPr id="8195" name="Content Placeholder 2">
                <a:extLst>
                  <a:ext uri="{FF2B5EF4-FFF2-40B4-BE49-F238E27FC236}">
                    <a16:creationId xmlns:a16="http://schemas.microsoft.com/office/drawing/2014/main" id="{6D02F3CC-D897-4293-8E50-6A88124A25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686800" cy="5638800"/>
              </a:xfrm>
              <a:blipFill>
                <a:blip r:embed="rId2"/>
                <a:stretch>
                  <a:fillRect l="-2526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830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171D-E980-4BFD-92F4-BAC86EAB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of Ratios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E8483-8D37-40E0-A8B6-11A625A0A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sz="3750" dirty="0"/>
              <a:t>(x</a:t>
            </a:r>
            <a:r>
              <a:rPr lang="en-US" altLang="en-US" sz="3750" baseline="30000" dirty="0"/>
              <a:t>3</a:t>
            </a:r>
            <a:r>
              <a:rPr lang="en-US" altLang="en-US" sz="3750" dirty="0"/>
              <a:t>+2x-1)/6x</a:t>
            </a:r>
            <a:r>
              <a:rPr lang="en-US" altLang="en-US" sz="3750" baseline="30000" dirty="0"/>
              <a:t>3</a:t>
            </a:r>
          </a:p>
          <a:p>
            <a:r>
              <a:rPr lang="en-US" sz="3750" dirty="0"/>
              <a:t>The limit is: +1/+6 </a:t>
            </a:r>
          </a:p>
          <a:p>
            <a:r>
              <a:rPr lang="en-US" altLang="en-US" sz="3750" dirty="0"/>
              <a:t>(-4x</a:t>
            </a:r>
            <a:r>
              <a:rPr lang="en-US" altLang="en-US" sz="3750" baseline="30000" dirty="0"/>
              <a:t>3</a:t>
            </a:r>
            <a:r>
              <a:rPr lang="en-US" altLang="en-US" sz="3750" dirty="0"/>
              <a:t>+2x-1)/6x</a:t>
            </a:r>
            <a:r>
              <a:rPr lang="en-US" altLang="en-US" sz="3750" baseline="30000" dirty="0"/>
              <a:t>3</a:t>
            </a:r>
          </a:p>
          <a:p>
            <a:r>
              <a:rPr lang="en-US" sz="3750" dirty="0"/>
              <a:t>The limit is: -4/+6 </a:t>
            </a:r>
          </a:p>
          <a:p>
            <a:r>
              <a:rPr lang="en-US" altLang="en-US" sz="3750" dirty="0"/>
              <a:t>(-4x</a:t>
            </a:r>
            <a:r>
              <a:rPr lang="en-US" altLang="en-US" sz="3750" baseline="30000" dirty="0"/>
              <a:t>3</a:t>
            </a:r>
            <a:r>
              <a:rPr lang="en-US" altLang="en-US" sz="3750" dirty="0"/>
              <a:t>+2x-1)/(-6x</a:t>
            </a:r>
            <a:r>
              <a:rPr lang="en-US" altLang="en-US" sz="3750" baseline="30000" dirty="0"/>
              <a:t>3</a:t>
            </a:r>
            <a:r>
              <a:rPr lang="en-US" altLang="en-US" sz="3750" dirty="0"/>
              <a:t>)</a:t>
            </a:r>
          </a:p>
          <a:p>
            <a:r>
              <a:rPr lang="en-US" sz="3750" dirty="0"/>
              <a:t>The limit is: -4/-6 or 4/6 </a:t>
            </a:r>
          </a:p>
          <a:p>
            <a:endParaRPr lang="en-US" sz="3750" dirty="0"/>
          </a:p>
        </p:txBody>
      </p:sp>
    </p:spTree>
    <p:extLst>
      <p:ext uri="{BB962C8B-B14F-4D97-AF65-F5344CB8AC3E}">
        <p14:creationId xmlns:p14="http://schemas.microsoft.com/office/powerpoint/2010/main" val="1937411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7FD080-64C9-4701-A104-9E6FD61AD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893198"/>
            <a:ext cx="5928049" cy="3964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77B34-9427-4A92-BE4B-1FDAF27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Graphical Increments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have an equation:</a:t>
            </a:r>
          </a:p>
          <a:p>
            <a:pPr algn="ctr"/>
            <a:r>
              <a:rPr lang="en-US" dirty="0"/>
              <a:t>y = 3x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1C4481-77B0-49B4-961C-F4AD244DF627}"/>
              </a:ext>
            </a:extLst>
          </p:cNvPr>
          <p:cNvSpPr/>
          <p:nvPr/>
        </p:nvSpPr>
        <p:spPr>
          <a:xfrm>
            <a:off x="0" y="6553200"/>
            <a:ext cx="1646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L. Oliver, 2009</a:t>
            </a:r>
          </a:p>
        </p:txBody>
      </p:sp>
    </p:spTree>
    <p:extLst>
      <p:ext uri="{BB962C8B-B14F-4D97-AF65-F5344CB8AC3E}">
        <p14:creationId xmlns:p14="http://schemas.microsoft.com/office/powerpoint/2010/main" val="372084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1) Demonstrate </a:t>
            </a:r>
            <a:r>
              <a:rPr lang="en-US" sz="3200" dirty="0">
                <a:solidFill>
                  <a:srgbClr val="FFC000"/>
                </a:solidFill>
              </a:rPr>
              <a:t>differentiation </a:t>
            </a:r>
            <a:r>
              <a:rPr lang="en-US" sz="3200" dirty="0"/>
              <a:t>skills for linear and polynomial functions 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Outcome 2) </a:t>
            </a:r>
            <a:r>
              <a:rPr lang="en-US" sz="3200" dirty="0">
                <a:solidFill>
                  <a:srgbClr val="FFC000"/>
                </a:solidFill>
              </a:rPr>
              <a:t>Use algebra and limits </a:t>
            </a:r>
            <a:r>
              <a:rPr lang="en-US" sz="3200" dirty="0"/>
              <a:t>to examine the properties and graphs of functions</a:t>
            </a:r>
          </a:p>
          <a:p>
            <a:pPr lvl="0"/>
            <a:r>
              <a:rPr lang="en-US" sz="3200" dirty="0"/>
              <a:t>Outcome 7) </a:t>
            </a:r>
            <a:r>
              <a:rPr lang="en-US" sz="3200" dirty="0">
                <a:solidFill>
                  <a:srgbClr val="FFC000"/>
                </a:solidFill>
              </a:rPr>
              <a:t>Solve problems </a:t>
            </a:r>
            <a:r>
              <a:rPr lang="en-US" sz="3200" dirty="0"/>
              <a:t>by identifying the requirements, making a sketch as appropriate, and using calculus techniques to model the problem, calculating the final answer and verifying the solution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3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1EB4A3-157F-4747-A907-54E034B2E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951" y="2893198"/>
            <a:ext cx="5928049" cy="3964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77B34-9427-4A92-BE4B-1FDAF27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Graphical Increments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y = 3x</a:t>
            </a:r>
          </a:p>
          <a:p>
            <a:r>
              <a:rPr lang="en-US" dirty="0"/>
              <a:t>For a particular value of x (x</a:t>
            </a:r>
            <a:r>
              <a:rPr lang="en-US" baseline="-25000" dirty="0"/>
              <a:t>1</a:t>
            </a:r>
            <a:r>
              <a:rPr lang="en-US" dirty="0"/>
              <a:t>) you can calculate a y value (y</a:t>
            </a:r>
            <a:r>
              <a:rPr lang="en-US" baseline="-25000" dirty="0"/>
              <a:t>1</a:t>
            </a:r>
            <a:r>
              <a:rPr lang="en-US" dirty="0"/>
              <a:t>):</a:t>
            </a:r>
          </a:p>
          <a:p>
            <a:endParaRPr lang="en-US" sz="2000" dirty="0"/>
          </a:p>
          <a:p>
            <a:r>
              <a:rPr lang="en-US" dirty="0"/>
              <a:t>  y</a:t>
            </a:r>
            <a:r>
              <a:rPr lang="en-US" baseline="-25000" dirty="0"/>
              <a:t>1</a:t>
            </a:r>
            <a:r>
              <a:rPr lang="en-US" dirty="0"/>
              <a:t> = 3x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945951-2B9D-4D6E-950E-EED5281A48EF}"/>
              </a:ext>
            </a:extLst>
          </p:cNvPr>
          <p:cNvSpPr/>
          <p:nvPr/>
        </p:nvSpPr>
        <p:spPr>
          <a:xfrm>
            <a:off x="0" y="6553200"/>
            <a:ext cx="1646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L. Oliver, 2009</a:t>
            </a:r>
          </a:p>
        </p:txBody>
      </p:sp>
    </p:spTree>
    <p:extLst>
      <p:ext uri="{BB962C8B-B14F-4D97-AF65-F5344CB8AC3E}">
        <p14:creationId xmlns:p14="http://schemas.microsoft.com/office/powerpoint/2010/main" val="3290579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960671-5B96-4D98-9502-75F401BDD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951" y="2889038"/>
            <a:ext cx="5934269" cy="3968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77B34-9427-4A92-BE4B-1FDAF27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Graphical Increments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 = 3x</a:t>
            </a:r>
            <a:r>
              <a:rPr lang="en-US" baseline="-25000" dirty="0"/>
              <a:t>1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For the value x</a:t>
            </a:r>
            <a:r>
              <a:rPr lang="en-US" baseline="-25000" dirty="0"/>
              <a:t>1</a:t>
            </a:r>
            <a:r>
              <a:rPr lang="en-US" dirty="0"/>
              <a:t> you can have a second x value an increment away in </a:t>
            </a:r>
          </a:p>
          <a:p>
            <a:pPr>
              <a:spcBef>
                <a:spcPts val="0"/>
              </a:spcBef>
            </a:pPr>
            <a:r>
              <a:rPr lang="en-US" dirty="0"/>
              <a:t>distance: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r>
              <a:rPr lang="en-US" dirty="0"/>
              <a:t>  x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l-GR" dirty="0"/>
              <a:t>Δ</a:t>
            </a:r>
            <a:r>
              <a:rPr lang="en-US" dirty="0"/>
              <a:t>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93B80A-1B14-4037-BA45-DBE86D87F10D}"/>
              </a:ext>
            </a:extLst>
          </p:cNvPr>
          <p:cNvSpPr/>
          <p:nvPr/>
        </p:nvSpPr>
        <p:spPr>
          <a:xfrm>
            <a:off x="0" y="6553200"/>
            <a:ext cx="1646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L. Oliver, 2009</a:t>
            </a:r>
          </a:p>
        </p:txBody>
      </p:sp>
    </p:spTree>
    <p:extLst>
      <p:ext uri="{BB962C8B-B14F-4D97-AF65-F5344CB8AC3E}">
        <p14:creationId xmlns:p14="http://schemas.microsoft.com/office/powerpoint/2010/main" val="3345118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1286EC-E00B-4505-93FE-06734208F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731" y="2889038"/>
            <a:ext cx="5934269" cy="3968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77B34-9427-4A92-BE4B-1FDAF27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Graphical Increments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 = 3x</a:t>
            </a:r>
            <a:r>
              <a:rPr lang="en-US" baseline="-25000" dirty="0"/>
              <a:t>1</a:t>
            </a:r>
            <a:endParaRPr lang="en-US" dirty="0"/>
          </a:p>
          <a:p>
            <a:r>
              <a:rPr lang="en-US" dirty="0"/>
              <a:t>You can now calculate a y for that new x value:</a:t>
            </a:r>
          </a:p>
          <a:p>
            <a:endParaRPr lang="en-US" sz="2000" dirty="0"/>
          </a:p>
          <a:p>
            <a:r>
              <a:rPr lang="en-US" dirty="0"/>
              <a:t> 3(x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l-GR" dirty="0"/>
              <a:t>Δ</a:t>
            </a:r>
            <a:r>
              <a:rPr lang="en-US" dirty="0"/>
              <a:t>x)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9016E3-5714-4147-8754-BDEF0D52AEAE}"/>
              </a:ext>
            </a:extLst>
          </p:cNvPr>
          <p:cNvSpPr/>
          <p:nvPr/>
        </p:nvSpPr>
        <p:spPr>
          <a:xfrm>
            <a:off x="0" y="6553200"/>
            <a:ext cx="1646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L. Oliver, 2009</a:t>
            </a:r>
          </a:p>
        </p:txBody>
      </p:sp>
    </p:spTree>
    <p:extLst>
      <p:ext uri="{BB962C8B-B14F-4D97-AF65-F5344CB8AC3E}">
        <p14:creationId xmlns:p14="http://schemas.microsoft.com/office/powerpoint/2010/main" val="12953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091F5B-9726-4BD7-A5EF-6402B1F3E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731" y="2889038"/>
            <a:ext cx="5934269" cy="3968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77B34-9427-4A92-BE4B-1FDAF27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Graphical Increments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 = 3x</a:t>
            </a:r>
            <a:r>
              <a:rPr lang="en-US" baseline="-25000" dirty="0"/>
              <a:t>1</a:t>
            </a:r>
          </a:p>
          <a:p>
            <a:pPr>
              <a:spcBef>
                <a:spcPts val="0"/>
              </a:spcBef>
            </a:pPr>
            <a:r>
              <a:rPr lang="en-US" dirty="0"/>
              <a:t>Using 3(x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l-GR" dirty="0"/>
              <a:t>Δ</a:t>
            </a:r>
            <a:r>
              <a:rPr lang="en-US" dirty="0"/>
              <a:t>x) the new y value will be some increment away from </a:t>
            </a:r>
          </a:p>
          <a:p>
            <a:pPr>
              <a:spcBef>
                <a:spcPts val="0"/>
              </a:spcBef>
            </a:pPr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:</a:t>
            </a:r>
          </a:p>
          <a:p>
            <a:endParaRPr lang="en-US" sz="2000" dirty="0"/>
          </a:p>
          <a:p>
            <a:r>
              <a:rPr lang="en-US" dirty="0"/>
              <a:t> y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l-GR" dirty="0"/>
              <a:t>Δ</a:t>
            </a:r>
            <a:r>
              <a:rPr lang="en-US" dirty="0"/>
              <a:t>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4728E3-A724-4048-BA9B-379746C94A01}"/>
              </a:ext>
            </a:extLst>
          </p:cNvPr>
          <p:cNvSpPr/>
          <p:nvPr/>
        </p:nvSpPr>
        <p:spPr>
          <a:xfrm>
            <a:off x="0" y="6553200"/>
            <a:ext cx="164660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L. Oliver, 2009</a:t>
            </a:r>
          </a:p>
        </p:txBody>
      </p:sp>
    </p:spTree>
    <p:extLst>
      <p:ext uri="{BB962C8B-B14F-4D97-AF65-F5344CB8AC3E}">
        <p14:creationId xmlns:p14="http://schemas.microsoft.com/office/powerpoint/2010/main" val="4175178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7B34-9427-4A92-BE4B-1FDAF27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Graphical Increments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the new y will be:</a:t>
            </a:r>
          </a:p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l-GR" dirty="0"/>
              <a:t>Δ</a:t>
            </a:r>
            <a:r>
              <a:rPr lang="en-US" dirty="0"/>
              <a:t>y = 3(x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l-GR" dirty="0"/>
              <a:t>Δ</a:t>
            </a:r>
            <a:r>
              <a:rPr lang="en-US" dirty="0"/>
              <a:t>x)</a:t>
            </a:r>
          </a:p>
          <a:p>
            <a:r>
              <a:rPr lang="en-US" dirty="0"/>
              <a:t>Algebraically, this is the same as:</a:t>
            </a:r>
          </a:p>
          <a:p>
            <a:pPr algn="ctr"/>
            <a:r>
              <a:rPr lang="el-GR" dirty="0"/>
              <a:t>Δ</a:t>
            </a:r>
            <a:r>
              <a:rPr lang="en-US" dirty="0"/>
              <a:t>y = 3(x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l-GR" dirty="0"/>
              <a:t>Δ</a:t>
            </a:r>
            <a:r>
              <a:rPr lang="en-US" dirty="0"/>
              <a:t>x) – y</a:t>
            </a:r>
            <a:r>
              <a:rPr lang="en-US" baseline="-25000" dirty="0"/>
              <a:t>1</a:t>
            </a:r>
          </a:p>
          <a:p>
            <a:r>
              <a:rPr lang="en-US" dirty="0"/>
              <a:t>which allows us to calculate the y increment </a:t>
            </a:r>
          </a:p>
        </p:txBody>
      </p:sp>
    </p:spTree>
    <p:extLst>
      <p:ext uri="{BB962C8B-B14F-4D97-AF65-F5344CB8AC3E}">
        <p14:creationId xmlns:p14="http://schemas.microsoft.com/office/powerpoint/2010/main" val="2429108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7B34-9427-4A92-BE4B-1FDAF27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Graphical Increments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l-GR" dirty="0"/>
              <a:t>Δ</a:t>
            </a:r>
            <a:r>
              <a:rPr lang="en-US" dirty="0"/>
              <a:t>y = 3(x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l-GR" dirty="0"/>
              <a:t>Δ</a:t>
            </a:r>
            <a:r>
              <a:rPr lang="en-US" dirty="0"/>
              <a:t>x)</a:t>
            </a:r>
          </a:p>
          <a:p>
            <a:r>
              <a:rPr lang="en-US" dirty="0"/>
              <a:t>Algebraically, we can solve for the increment in y:</a:t>
            </a:r>
          </a:p>
          <a:p>
            <a:pPr algn="ctr"/>
            <a:r>
              <a:rPr lang="el-GR" dirty="0"/>
              <a:t>Δ</a:t>
            </a:r>
            <a:r>
              <a:rPr lang="en-US" dirty="0"/>
              <a:t>y = 3(x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l-GR" dirty="0"/>
              <a:t>Δ</a:t>
            </a:r>
            <a:r>
              <a:rPr lang="en-US" dirty="0"/>
              <a:t>x) – y</a:t>
            </a:r>
            <a:r>
              <a:rPr lang="en-US" baseline="-25000" dirty="0"/>
              <a:t>1</a:t>
            </a:r>
          </a:p>
          <a:p>
            <a:pPr algn="ctr"/>
            <a:r>
              <a:rPr lang="el-GR" dirty="0"/>
              <a:t>Δ</a:t>
            </a:r>
            <a:r>
              <a:rPr lang="en-US" dirty="0"/>
              <a:t>y = 3x</a:t>
            </a:r>
            <a:r>
              <a:rPr lang="en-US" baseline="-25000" dirty="0"/>
              <a:t>1</a:t>
            </a:r>
            <a:r>
              <a:rPr lang="en-US" dirty="0"/>
              <a:t> + 3</a:t>
            </a:r>
            <a:r>
              <a:rPr lang="el-GR" dirty="0"/>
              <a:t>Δ</a:t>
            </a:r>
            <a:r>
              <a:rPr lang="en-US" dirty="0"/>
              <a:t>x – y</a:t>
            </a:r>
            <a:r>
              <a:rPr lang="en-US" baseline="-25000" dirty="0"/>
              <a:t>1</a:t>
            </a:r>
          </a:p>
          <a:p>
            <a:pPr algn="ctr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553990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7B34-9427-4A92-BE4B-1FDAF27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Graphical Increments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l-GR" dirty="0"/>
              <a:t>Δ</a:t>
            </a:r>
            <a:r>
              <a:rPr lang="en-US" dirty="0"/>
              <a:t>y = 3x</a:t>
            </a:r>
            <a:r>
              <a:rPr lang="en-US" baseline="-25000" dirty="0"/>
              <a:t>1</a:t>
            </a:r>
            <a:r>
              <a:rPr lang="en-US" dirty="0"/>
              <a:t> + 3</a:t>
            </a:r>
            <a:r>
              <a:rPr lang="el-GR" dirty="0"/>
              <a:t>Δ</a:t>
            </a:r>
            <a:r>
              <a:rPr lang="en-US" dirty="0"/>
              <a:t>x – y</a:t>
            </a:r>
            <a:r>
              <a:rPr lang="en-US" baseline="-25000" dirty="0"/>
              <a:t>1</a:t>
            </a:r>
          </a:p>
          <a:p>
            <a:r>
              <a:rPr lang="en-US" dirty="0"/>
              <a:t>But remember y</a:t>
            </a:r>
            <a:r>
              <a:rPr lang="en-US" baseline="-25000" dirty="0"/>
              <a:t>1</a:t>
            </a:r>
            <a:r>
              <a:rPr lang="en-US" dirty="0"/>
              <a:t>= 3x</a:t>
            </a:r>
            <a:r>
              <a:rPr lang="en-US" baseline="-25000" dirty="0"/>
              <a:t>1</a:t>
            </a:r>
            <a:r>
              <a:rPr lang="en-US" dirty="0"/>
              <a:t>:</a:t>
            </a:r>
          </a:p>
          <a:p>
            <a:pPr algn="ctr"/>
            <a:r>
              <a:rPr lang="el-GR" dirty="0"/>
              <a:t>Δ</a:t>
            </a:r>
            <a:r>
              <a:rPr lang="en-US" dirty="0"/>
              <a:t>y = 3x</a:t>
            </a:r>
            <a:r>
              <a:rPr lang="en-US" baseline="-25000" dirty="0"/>
              <a:t>1</a:t>
            </a:r>
            <a:r>
              <a:rPr lang="en-US" dirty="0"/>
              <a:t> + 3</a:t>
            </a:r>
            <a:r>
              <a:rPr lang="el-GR" dirty="0"/>
              <a:t>Δ</a:t>
            </a:r>
            <a:r>
              <a:rPr lang="en-US" dirty="0"/>
              <a:t>x – 3x</a:t>
            </a:r>
            <a:r>
              <a:rPr lang="en-US" baseline="-25000" dirty="0"/>
              <a:t>1</a:t>
            </a:r>
          </a:p>
          <a:p>
            <a:r>
              <a:rPr lang="en-US" dirty="0"/>
              <a:t>So:</a:t>
            </a:r>
          </a:p>
          <a:p>
            <a:pPr algn="ctr"/>
            <a:r>
              <a:rPr lang="el-GR" dirty="0"/>
              <a:t>Δ</a:t>
            </a:r>
            <a:r>
              <a:rPr lang="en-US" dirty="0"/>
              <a:t>y = 3</a:t>
            </a:r>
            <a:r>
              <a:rPr lang="el-GR" dirty="0"/>
              <a:t>Δ</a:t>
            </a:r>
            <a:r>
              <a:rPr lang="en-US" dirty="0"/>
              <a:t>x</a:t>
            </a:r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40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7B34-9427-4A92-BE4B-1FDAF27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Graphical Increments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l-GR" dirty="0"/>
              <a:t>Δ</a:t>
            </a:r>
            <a:r>
              <a:rPr lang="en-US" dirty="0"/>
              <a:t>y = 3</a:t>
            </a:r>
            <a:r>
              <a:rPr lang="el-GR" dirty="0"/>
              <a:t>Δ</a:t>
            </a:r>
            <a:r>
              <a:rPr lang="en-US" dirty="0"/>
              <a:t>x</a:t>
            </a:r>
            <a:endParaRPr lang="en-US" baseline="-25000" dirty="0"/>
          </a:p>
          <a:p>
            <a:r>
              <a:rPr lang="en-US" dirty="0"/>
              <a:t>Means no matter what x is, the increment in y will always be 3 times the increment in x</a:t>
            </a:r>
          </a:p>
        </p:txBody>
      </p:sp>
    </p:spTree>
    <p:extLst>
      <p:ext uri="{BB962C8B-B14F-4D97-AF65-F5344CB8AC3E}">
        <p14:creationId xmlns:p14="http://schemas.microsoft.com/office/powerpoint/2010/main" val="1975400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7B34-9427-4A92-BE4B-1FDAF27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Graphical Rates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What is the slope (rise/run) of the curve between x=6 and x=10?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6D682-3596-4AF6-B301-77626C591DD7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https://ximera.osu.edu/mooculus/calculus1/derivativeAsAFunction/digInTheDerivativeAsAFunction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A7E3DD-9534-4824-9C84-23485D6371A1}"/>
              </a:ext>
            </a:extLst>
          </p:cNvPr>
          <p:cNvGrpSpPr/>
          <p:nvPr/>
        </p:nvGrpSpPr>
        <p:grpSpPr>
          <a:xfrm>
            <a:off x="2712662" y="2895600"/>
            <a:ext cx="6431337" cy="3886200"/>
            <a:chOff x="2712662" y="2667000"/>
            <a:chExt cx="6431337" cy="38862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F2DB5A4-07EF-46BC-98F6-7F8737B3F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2662" y="2667000"/>
              <a:ext cx="6431337" cy="3886200"/>
            </a:xfrm>
            <a:prstGeom prst="rect">
              <a:avLst/>
            </a:prstGeom>
          </p:spPr>
        </p:pic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D7448575-5820-4072-A731-C29E2E096F4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76600" y="6019800"/>
              <a:ext cx="5410200" cy="51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500" b="0" dirty="0"/>
                <a:t>0   1   2   3   4   5   6   7   8   9  </a:t>
              </a:r>
              <a:r>
                <a:rPr lang="en-US" sz="500" b="0" dirty="0"/>
                <a:t> </a:t>
              </a:r>
              <a:r>
                <a:rPr lang="en-US" sz="2500" b="0" dirty="0"/>
                <a:t>10</a:t>
              </a: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4B921F07-C742-4CC2-AE95-7544C3D555C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19401" y="3218765"/>
              <a:ext cx="685799" cy="318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500" b="0" dirty="0"/>
                <a:t> </a:t>
              </a:r>
            </a:p>
            <a:p>
              <a:pPr>
                <a:spcBef>
                  <a:spcPts val="0"/>
                </a:spcBef>
              </a:pPr>
              <a:r>
                <a:rPr lang="en-US" sz="2500" b="0" dirty="0"/>
                <a:t>15   </a:t>
              </a:r>
            </a:p>
            <a:p>
              <a:pPr>
                <a:spcBef>
                  <a:spcPts val="0"/>
                </a:spcBef>
              </a:pPr>
              <a:r>
                <a:rPr lang="en-US" sz="2500" b="0" dirty="0"/>
                <a:t>   </a:t>
              </a:r>
            </a:p>
            <a:p>
              <a:pPr>
                <a:spcBef>
                  <a:spcPts val="0"/>
                </a:spcBef>
              </a:pPr>
              <a:r>
                <a:rPr lang="en-US" sz="2500" b="0" dirty="0"/>
                <a:t>10   </a:t>
              </a:r>
            </a:p>
            <a:p>
              <a:pPr>
                <a:spcBef>
                  <a:spcPts val="0"/>
                </a:spcBef>
              </a:pPr>
              <a:r>
                <a:rPr lang="en-US" sz="2500" b="0" dirty="0"/>
                <a:t>    </a:t>
              </a:r>
            </a:p>
            <a:p>
              <a:pPr>
                <a:spcBef>
                  <a:spcPts val="0"/>
                </a:spcBef>
              </a:pPr>
              <a:r>
                <a:rPr lang="en-US" sz="2500" b="0" dirty="0"/>
                <a:t> </a:t>
              </a:r>
              <a:r>
                <a:rPr lang="en-US" sz="1000" b="0" dirty="0"/>
                <a:t> </a:t>
              </a:r>
              <a:r>
                <a:rPr lang="en-US" sz="2500" b="0" dirty="0"/>
                <a:t>5   </a:t>
              </a:r>
            </a:p>
            <a:p>
              <a:pPr>
                <a:spcBef>
                  <a:spcPts val="0"/>
                </a:spcBef>
              </a:pPr>
              <a:r>
                <a:rPr lang="en-US" sz="2500" b="0" dirty="0"/>
                <a:t>   </a:t>
              </a:r>
            </a:p>
            <a:p>
              <a:pPr>
                <a:spcBef>
                  <a:spcPts val="0"/>
                </a:spcBef>
              </a:pPr>
              <a:r>
                <a:rPr lang="en-US" sz="2500" b="0" dirty="0"/>
                <a:t> </a:t>
              </a:r>
              <a:r>
                <a:rPr lang="en-US" sz="1000" b="0" dirty="0"/>
                <a:t> </a:t>
              </a:r>
              <a:r>
                <a:rPr lang="en-US" sz="2500" b="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9524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7B34-9427-4A92-BE4B-1FDAF27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Graphical Rates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If you have a well-drawn graph, this is easy!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6D682-3596-4AF6-B301-77626C591DD7}"/>
              </a:ext>
            </a:extLst>
          </p:cNvPr>
          <p:cNvSpPr txBox="1"/>
          <p:nvPr/>
        </p:nvSpPr>
        <p:spPr>
          <a:xfrm>
            <a:off x="0" y="6611035"/>
            <a:ext cx="9144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https://ximera.osu.edu/mooculus/calculus1/derivativeAsAFunction/digInTheDerivativeAsAFunction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A7E3DD-9534-4824-9C84-23485D6371A1}"/>
              </a:ext>
            </a:extLst>
          </p:cNvPr>
          <p:cNvGrpSpPr/>
          <p:nvPr/>
        </p:nvGrpSpPr>
        <p:grpSpPr>
          <a:xfrm>
            <a:off x="2712662" y="2895600"/>
            <a:ext cx="6431337" cy="3886200"/>
            <a:chOff x="2712662" y="2667000"/>
            <a:chExt cx="6431337" cy="38862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F2DB5A4-07EF-46BC-98F6-7F8737B3F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2662" y="2667000"/>
              <a:ext cx="6431337" cy="3886200"/>
            </a:xfrm>
            <a:prstGeom prst="rect">
              <a:avLst/>
            </a:prstGeom>
          </p:spPr>
        </p:pic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D7448575-5820-4072-A731-C29E2E096F4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76600" y="6019800"/>
              <a:ext cx="5410200" cy="51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500" b="0" dirty="0"/>
                <a:t>0   1   2   3   4   5   6   7   8   9  </a:t>
              </a:r>
              <a:r>
                <a:rPr lang="en-US" sz="500" b="0" dirty="0"/>
                <a:t> </a:t>
              </a:r>
              <a:r>
                <a:rPr lang="en-US" sz="2500" b="0" dirty="0"/>
                <a:t>10</a:t>
              </a: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4B921F07-C742-4CC2-AE95-7544C3D555C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19401" y="3218765"/>
              <a:ext cx="685799" cy="318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1pPr>
              <a:lvl2pPr marL="1028700" indent="-5715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4000" b="1" kern="1200">
                  <a:solidFill>
                    <a:srgbClr val="CCFFF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sz="2500" b="0" dirty="0"/>
                <a:t> </a:t>
              </a:r>
            </a:p>
            <a:p>
              <a:pPr>
                <a:spcBef>
                  <a:spcPts val="0"/>
                </a:spcBef>
              </a:pPr>
              <a:r>
                <a:rPr lang="en-US" sz="2500" b="0" dirty="0"/>
                <a:t>15   </a:t>
              </a:r>
            </a:p>
            <a:p>
              <a:pPr>
                <a:spcBef>
                  <a:spcPts val="0"/>
                </a:spcBef>
              </a:pPr>
              <a:r>
                <a:rPr lang="en-US" sz="2500" b="0" dirty="0"/>
                <a:t>   </a:t>
              </a:r>
            </a:p>
            <a:p>
              <a:pPr>
                <a:spcBef>
                  <a:spcPts val="0"/>
                </a:spcBef>
              </a:pPr>
              <a:r>
                <a:rPr lang="en-US" sz="2500" b="0" dirty="0"/>
                <a:t>10   </a:t>
              </a:r>
            </a:p>
            <a:p>
              <a:pPr>
                <a:spcBef>
                  <a:spcPts val="0"/>
                </a:spcBef>
              </a:pPr>
              <a:r>
                <a:rPr lang="en-US" sz="2500" b="0" dirty="0"/>
                <a:t>    </a:t>
              </a:r>
            </a:p>
            <a:p>
              <a:pPr>
                <a:spcBef>
                  <a:spcPts val="0"/>
                </a:spcBef>
              </a:pPr>
              <a:r>
                <a:rPr lang="en-US" sz="2500" b="0" dirty="0"/>
                <a:t> </a:t>
              </a:r>
              <a:r>
                <a:rPr lang="en-US" sz="1000" b="0" dirty="0"/>
                <a:t> </a:t>
              </a:r>
              <a:r>
                <a:rPr lang="en-US" sz="2500" b="0" dirty="0"/>
                <a:t>5   </a:t>
              </a:r>
            </a:p>
            <a:p>
              <a:pPr>
                <a:spcBef>
                  <a:spcPts val="0"/>
                </a:spcBef>
              </a:pPr>
              <a:r>
                <a:rPr lang="en-US" sz="2500" b="0" dirty="0"/>
                <a:t>   </a:t>
              </a:r>
            </a:p>
            <a:p>
              <a:pPr>
                <a:spcBef>
                  <a:spcPts val="0"/>
                </a:spcBef>
              </a:pPr>
              <a:r>
                <a:rPr lang="en-US" sz="2500" b="0" dirty="0"/>
                <a:t> </a:t>
              </a:r>
              <a:r>
                <a:rPr lang="en-US" sz="1000" b="0" dirty="0"/>
                <a:t> </a:t>
              </a:r>
              <a:r>
                <a:rPr lang="en-US" sz="2500" b="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06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029987-4843-4BE8-AEB5-ADF8DA77A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059222"/>
            <a:ext cx="3649824" cy="37225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877B34-9427-4A92-BE4B-1FDAF27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Graphical Rates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two very different functions can have the same average rate of change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3D019-0202-4EC1-B865-D57E0EB52E32}"/>
              </a:ext>
            </a:extLst>
          </p:cNvPr>
          <p:cNvSpPr txBox="1"/>
          <p:nvPr/>
        </p:nvSpPr>
        <p:spPr>
          <a:xfrm>
            <a:off x="0" y="6611035"/>
            <a:ext cx="913622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http://www.mesacc.edu/~marfv02121/readings/average/index.html</a:t>
            </a:r>
          </a:p>
        </p:txBody>
      </p:sp>
    </p:spTree>
    <p:extLst>
      <p:ext uri="{BB962C8B-B14F-4D97-AF65-F5344CB8AC3E}">
        <p14:creationId xmlns:p14="http://schemas.microsoft.com/office/powerpoint/2010/main" val="3194807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ED14D-8230-4DC0-8060-FAC6F2DA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A0EBA-63DF-4649-ACFF-78F141963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rates of change are “versus time”</a:t>
            </a:r>
          </a:p>
          <a:p>
            <a:endParaRPr lang="en-US" dirty="0"/>
          </a:p>
          <a:p>
            <a:r>
              <a:rPr lang="en-US" dirty="0"/>
              <a:t>That is because (remember) we want to do forecasts</a:t>
            </a:r>
          </a:p>
        </p:txBody>
      </p:sp>
    </p:spTree>
    <p:extLst>
      <p:ext uri="{BB962C8B-B14F-4D97-AF65-F5344CB8AC3E}">
        <p14:creationId xmlns:p14="http://schemas.microsoft.com/office/powerpoint/2010/main" val="474993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39094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7B34-9427-4A92-BE4B-1FDAF27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engineering formula is:</a:t>
            </a:r>
          </a:p>
          <a:p>
            <a:pPr algn="ctr"/>
            <a:r>
              <a:rPr lang="en-US" dirty="0" err="1"/>
              <a:t>V</a:t>
            </a:r>
            <a:r>
              <a:rPr lang="en-US" baseline="-25000" dirty="0" err="1"/>
              <a:t>avg</a:t>
            </a:r>
            <a:r>
              <a:rPr lang="en-US" dirty="0"/>
              <a:t> =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/</a:t>
            </a:r>
            <a:r>
              <a:rPr lang="el-GR" dirty="0"/>
              <a:t>Δ</a:t>
            </a:r>
            <a:r>
              <a:rPr lang="en-US" dirty="0"/>
              <a:t>t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/>
              <a:t> is the coil’s inductance (in henrys)</a:t>
            </a:r>
          </a:p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is the current (in amps)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04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 technician noticed that when the current in a coil is increased at a steady 4 amps per second a steady 1.2v DC was observed across the coil. What was its inductance?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EAAD1-3D84-40F7-A805-86C91143D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APPLICATIONS OF RATES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557F2F-B123-42A1-9290-53029CADFF54}"/>
              </a:ext>
            </a:extLst>
          </p:cNvPr>
          <p:cNvSpPr txBox="1">
            <a:spLocks/>
          </p:cNvSpPr>
          <p:nvPr/>
        </p:nvSpPr>
        <p:spPr bwMode="auto">
          <a:xfrm>
            <a:off x="5791200" y="6248400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 err="1"/>
              <a:t>V</a:t>
            </a:r>
            <a:r>
              <a:rPr lang="en-US" sz="3000" baseline="-25000" dirty="0" err="1"/>
              <a:t>avg</a:t>
            </a:r>
            <a:r>
              <a:rPr lang="en-US" sz="3000" dirty="0"/>
              <a:t> = 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000" dirty="0"/>
              <a:t> </a:t>
            </a:r>
            <a:r>
              <a:rPr lang="el-GR" sz="3000" dirty="0"/>
              <a:t>Δ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/>
              <a:t>/</a:t>
            </a:r>
            <a:r>
              <a:rPr lang="el-GR" sz="3000" dirty="0"/>
              <a:t>Δ</a:t>
            </a:r>
            <a:r>
              <a:rPr lang="en-US" sz="3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208707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sz="3000" dirty="0"/>
              <a:t>A technician noticed that when the current in a coil is increased at a steady 4 amps per second a steady 1.2v DC was observed across the coil. What was its inductance?</a:t>
            </a:r>
          </a:p>
          <a:p>
            <a:r>
              <a:rPr lang="en-US" dirty="0"/>
              <a:t>Which variable are you trying to solve for?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EAAD1-3D84-40F7-A805-86C91143D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APPLICATIONS OF RATES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EC95EB-3718-4B94-81E1-762483D2B49A}"/>
              </a:ext>
            </a:extLst>
          </p:cNvPr>
          <p:cNvSpPr txBox="1">
            <a:spLocks/>
          </p:cNvSpPr>
          <p:nvPr/>
        </p:nvSpPr>
        <p:spPr bwMode="auto">
          <a:xfrm>
            <a:off x="5791200" y="6248400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 err="1"/>
              <a:t>V</a:t>
            </a:r>
            <a:r>
              <a:rPr lang="en-US" sz="3000" baseline="-25000" dirty="0" err="1"/>
              <a:t>avg</a:t>
            </a:r>
            <a:r>
              <a:rPr lang="en-US" sz="3000" dirty="0"/>
              <a:t> = 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000" dirty="0"/>
              <a:t> </a:t>
            </a:r>
            <a:r>
              <a:rPr lang="el-GR" sz="3000" dirty="0"/>
              <a:t>Δ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/>
              <a:t>/</a:t>
            </a:r>
            <a:r>
              <a:rPr lang="el-GR" sz="3000" dirty="0"/>
              <a:t>Δ</a:t>
            </a:r>
            <a:r>
              <a:rPr lang="en-US" sz="3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850846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sz="3000" dirty="0"/>
              <a:t>A technician noticed that when the current in a coil is increased at a steady 4 amps per second a steady 1.2v DC was observed across the coil. What was its inductance?</a:t>
            </a:r>
          </a:p>
          <a:p>
            <a:r>
              <a:rPr lang="en-US" dirty="0"/>
              <a:t>Which variable are you trying to solve for? </a:t>
            </a:r>
          </a:p>
          <a:p>
            <a:r>
              <a:rPr lang="en-US" dirty="0"/>
              <a:t>You are trying to solve for 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en-US" dirty="0"/>
              <a:t>What is the formula for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/>
              <a:t>?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EAAD1-3D84-40F7-A805-86C91143D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APPLICATIONS OF RATES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3EC95EB-3718-4B94-81E1-762483D2B49A}"/>
              </a:ext>
            </a:extLst>
          </p:cNvPr>
          <p:cNvSpPr txBox="1">
            <a:spLocks/>
          </p:cNvSpPr>
          <p:nvPr/>
        </p:nvSpPr>
        <p:spPr bwMode="auto">
          <a:xfrm>
            <a:off x="5791200" y="6248400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 err="1"/>
              <a:t>V</a:t>
            </a:r>
            <a:r>
              <a:rPr lang="en-US" sz="3000" baseline="-25000" dirty="0" err="1"/>
              <a:t>avg</a:t>
            </a:r>
            <a:r>
              <a:rPr lang="en-US" sz="3000" dirty="0"/>
              <a:t> = 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000" dirty="0"/>
              <a:t> </a:t>
            </a:r>
            <a:r>
              <a:rPr lang="el-GR" sz="3000" dirty="0"/>
              <a:t>Δ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/>
              <a:t>/</a:t>
            </a:r>
            <a:r>
              <a:rPr lang="el-GR" sz="3000" dirty="0"/>
              <a:t>Δ</a:t>
            </a:r>
            <a:r>
              <a:rPr lang="en-US" sz="3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0673831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sz="3000" dirty="0"/>
              <a:t>A technician noticed that when the current in a coil is increased at a steady 4 amps per second a steady 1.2v DC was observed across the coil. What was its inductance?</a:t>
            </a:r>
          </a:p>
          <a:p>
            <a:r>
              <a:rPr lang="en-US" dirty="0"/>
              <a:t>What is the formula for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/>
              <a:t>?</a:t>
            </a:r>
          </a:p>
          <a:p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>
                <a:solidFill>
                  <a:srgbClr val="FFFF00"/>
                </a:solidFill>
              </a:rPr>
              <a:t> = </a:t>
            </a:r>
            <a:r>
              <a:rPr lang="el-GR" dirty="0">
                <a:solidFill>
                  <a:srgbClr val="FFFF00"/>
                </a:solidFill>
              </a:rPr>
              <a:t>Δ</a:t>
            </a:r>
            <a:r>
              <a:rPr lang="en-US" dirty="0">
                <a:solidFill>
                  <a:srgbClr val="FFFF00"/>
                </a:solidFill>
              </a:rPr>
              <a:t>t </a:t>
            </a:r>
            <a:r>
              <a:rPr lang="en-US" dirty="0" err="1">
                <a:solidFill>
                  <a:srgbClr val="FFFF00"/>
                </a:solidFill>
              </a:rPr>
              <a:t>V</a:t>
            </a:r>
            <a:r>
              <a:rPr lang="en-US" baseline="-25000" dirty="0" err="1">
                <a:solidFill>
                  <a:srgbClr val="FFFF00"/>
                </a:solidFill>
              </a:rPr>
              <a:t>avg</a:t>
            </a:r>
            <a:r>
              <a:rPr lang="en-US" dirty="0">
                <a:solidFill>
                  <a:srgbClr val="FFFF00"/>
                </a:solidFill>
              </a:rPr>
              <a:t> / (</a:t>
            </a:r>
            <a:r>
              <a:rPr lang="el-GR" dirty="0">
                <a:solidFill>
                  <a:srgbClr val="FFFF00"/>
                </a:solidFill>
              </a:rPr>
              <a:t>Δ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)   </a:t>
            </a:r>
            <a:r>
              <a:rPr lang="en-US" dirty="0"/>
              <a:t>or</a:t>
            </a:r>
          </a:p>
          <a:p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>
                <a:solidFill>
                  <a:srgbClr val="FFFF00"/>
                </a:solidFill>
              </a:rPr>
              <a:t> = </a:t>
            </a:r>
            <a:r>
              <a:rPr lang="en-US" dirty="0" err="1">
                <a:solidFill>
                  <a:srgbClr val="FFFF00"/>
                </a:solidFill>
              </a:rPr>
              <a:t>V</a:t>
            </a:r>
            <a:r>
              <a:rPr lang="en-US" baseline="-25000" dirty="0" err="1">
                <a:solidFill>
                  <a:srgbClr val="FFFF00"/>
                </a:solidFill>
              </a:rPr>
              <a:t>avg</a:t>
            </a:r>
            <a:r>
              <a:rPr lang="en-US" dirty="0">
                <a:solidFill>
                  <a:srgbClr val="FFFF00"/>
                </a:solidFill>
              </a:rPr>
              <a:t> / (</a:t>
            </a:r>
            <a:r>
              <a:rPr lang="el-GR" dirty="0">
                <a:solidFill>
                  <a:srgbClr val="FFFF00"/>
                </a:solidFill>
              </a:rPr>
              <a:t>Δ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el-GR" dirty="0">
                <a:solidFill>
                  <a:srgbClr val="FFFF00"/>
                </a:solidFill>
              </a:rPr>
              <a:t>Δ</a:t>
            </a:r>
            <a:r>
              <a:rPr lang="en-US" dirty="0">
                <a:solidFill>
                  <a:srgbClr val="FFFF00"/>
                </a:solidFill>
              </a:rPr>
              <a:t>t)</a:t>
            </a:r>
          </a:p>
          <a:p>
            <a:r>
              <a:rPr lang="en-US" dirty="0"/>
              <a:t>What is </a:t>
            </a:r>
            <a:r>
              <a:rPr lang="en-US" dirty="0" err="1"/>
              <a:t>V</a:t>
            </a:r>
            <a:r>
              <a:rPr lang="en-US" baseline="-25000" dirty="0" err="1"/>
              <a:t>avg</a:t>
            </a:r>
            <a:r>
              <a:rPr lang="en-US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EAAD1-3D84-40F7-A805-86C91143D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APPLICATIONS OF RATES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31758CB-161C-48DC-9699-3E502B07FCEF}"/>
              </a:ext>
            </a:extLst>
          </p:cNvPr>
          <p:cNvSpPr txBox="1">
            <a:spLocks/>
          </p:cNvSpPr>
          <p:nvPr/>
        </p:nvSpPr>
        <p:spPr bwMode="auto">
          <a:xfrm>
            <a:off x="5791200" y="6248400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 err="1"/>
              <a:t>V</a:t>
            </a:r>
            <a:r>
              <a:rPr lang="en-US" sz="3000" baseline="-25000" dirty="0" err="1"/>
              <a:t>avg</a:t>
            </a:r>
            <a:r>
              <a:rPr lang="en-US" sz="3000" dirty="0"/>
              <a:t> = </a:t>
            </a:r>
            <a:r>
              <a:rPr lang="en-US" sz="30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000" dirty="0"/>
              <a:t> </a:t>
            </a:r>
            <a:r>
              <a:rPr lang="el-GR" sz="3000" dirty="0"/>
              <a:t>Δ</a:t>
            </a:r>
            <a:r>
              <a:rPr lang="en-US" sz="30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sz="3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/>
              <a:t>/</a:t>
            </a:r>
            <a:r>
              <a:rPr lang="el-GR" sz="3000" dirty="0"/>
              <a:t>Δ</a:t>
            </a:r>
            <a:r>
              <a:rPr lang="en-US" sz="30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8095955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sz="3000" dirty="0"/>
              <a:t>A technician noticed that when the current in a coil is increased at a steady 4 amps per second a steady 1.2v DC was observed across the coil. What was its inductance?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avg</a:t>
            </a:r>
            <a:r>
              <a:rPr lang="en-US" dirty="0"/>
              <a:t> / (</a:t>
            </a:r>
            <a:r>
              <a:rPr lang="el-GR" dirty="0"/>
              <a:t>Δ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/</a:t>
            </a:r>
            <a:r>
              <a:rPr lang="el-GR" dirty="0"/>
              <a:t>Δ</a:t>
            </a:r>
            <a:r>
              <a:rPr lang="en-US" dirty="0"/>
              <a:t>t)</a:t>
            </a:r>
          </a:p>
          <a:p>
            <a:r>
              <a:rPr lang="en-US" dirty="0"/>
              <a:t>What is </a:t>
            </a:r>
            <a:r>
              <a:rPr lang="en-US" dirty="0" err="1"/>
              <a:t>V</a:t>
            </a:r>
            <a:r>
              <a:rPr lang="en-US" baseline="-25000" dirty="0" err="1"/>
              <a:t>avg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1.2v</a:t>
            </a:r>
          </a:p>
          <a:p>
            <a:r>
              <a:rPr lang="en-US" dirty="0"/>
              <a:t>What is </a:t>
            </a:r>
            <a:r>
              <a:rPr lang="el-GR" dirty="0"/>
              <a:t>Δ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/</a:t>
            </a:r>
            <a:r>
              <a:rPr lang="el-GR" dirty="0"/>
              <a:t>Δ</a:t>
            </a:r>
            <a:r>
              <a:rPr lang="en-US" dirty="0"/>
              <a:t>t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EAAD1-3D84-40F7-A805-86C91143D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APPLICATIONS OF RATES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779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sz="3000" dirty="0"/>
              <a:t>A technician noticed that when the current in a coil is increased at a steady 4 amps per second a steady 1.2v DC was observed across the coil. What was its inductance?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avg</a:t>
            </a:r>
            <a:r>
              <a:rPr lang="en-US" dirty="0"/>
              <a:t> / (</a:t>
            </a:r>
            <a:r>
              <a:rPr lang="el-GR" dirty="0"/>
              <a:t>Δ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/</a:t>
            </a:r>
            <a:r>
              <a:rPr lang="el-GR" dirty="0"/>
              <a:t>Δ</a:t>
            </a:r>
            <a:r>
              <a:rPr lang="en-US" dirty="0"/>
              <a:t>t)</a:t>
            </a:r>
          </a:p>
          <a:p>
            <a:r>
              <a:rPr lang="en-US" dirty="0"/>
              <a:t>What is </a:t>
            </a:r>
            <a:r>
              <a:rPr lang="en-US" dirty="0" err="1"/>
              <a:t>V</a:t>
            </a:r>
            <a:r>
              <a:rPr lang="en-US" baseline="-25000" dirty="0" err="1"/>
              <a:t>avg</a:t>
            </a:r>
            <a:r>
              <a:rPr lang="en-US" dirty="0"/>
              <a:t>? 1.2v</a:t>
            </a:r>
          </a:p>
          <a:p>
            <a:r>
              <a:rPr lang="en-US" dirty="0"/>
              <a:t>What is </a:t>
            </a:r>
            <a:r>
              <a:rPr lang="el-GR" dirty="0"/>
              <a:t>Δ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/</a:t>
            </a:r>
            <a:r>
              <a:rPr lang="el-GR" dirty="0"/>
              <a:t>Δ</a:t>
            </a:r>
            <a:r>
              <a:rPr lang="en-US" dirty="0"/>
              <a:t>t ? </a:t>
            </a:r>
            <a:r>
              <a:rPr lang="en-US" dirty="0">
                <a:solidFill>
                  <a:srgbClr val="FFFF00"/>
                </a:solidFill>
              </a:rPr>
              <a:t>4 amps per second</a:t>
            </a:r>
          </a:p>
          <a:p>
            <a:r>
              <a:rPr lang="en-US" dirty="0"/>
              <a:t>(now it’s easy…)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EAAD1-3D84-40F7-A805-86C91143D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APPLICATIONS OF RATES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1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09EC-D377-442E-9968-BDCD2289C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BCD53-7543-4A14-9018-9CD3630E4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the limit as x approaches infinity?</a:t>
            </a:r>
          </a:p>
        </p:txBody>
      </p:sp>
    </p:spTree>
    <p:extLst>
      <p:ext uri="{BB962C8B-B14F-4D97-AF65-F5344CB8AC3E}">
        <p14:creationId xmlns:p14="http://schemas.microsoft.com/office/powerpoint/2010/main" val="4310537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sz="3000" dirty="0"/>
              <a:t>A technician noticed that when the current in a coil is increased at a steady 4 amps per second a steady 1.2v DC was observed across the coil. What was its inductance?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avg</a:t>
            </a:r>
            <a:r>
              <a:rPr lang="en-US" dirty="0"/>
              <a:t> / (</a:t>
            </a:r>
            <a:r>
              <a:rPr lang="el-GR" dirty="0"/>
              <a:t>Δ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/</a:t>
            </a:r>
            <a:r>
              <a:rPr lang="el-GR" dirty="0"/>
              <a:t>Δ</a:t>
            </a:r>
            <a:r>
              <a:rPr lang="en-US" dirty="0"/>
              <a:t>t)</a:t>
            </a:r>
          </a:p>
          <a:p>
            <a:r>
              <a:rPr lang="en-US" dirty="0"/>
              <a:t>  </a:t>
            </a:r>
            <a:r>
              <a:rPr lang="en-US" sz="2000" dirty="0"/>
              <a:t> </a:t>
            </a:r>
            <a:r>
              <a:rPr lang="en-US" dirty="0"/>
              <a:t>= 1.2/4 </a:t>
            </a:r>
          </a:p>
          <a:p>
            <a:r>
              <a:rPr lang="en-US" sz="2000" dirty="0"/>
              <a:t>     </a:t>
            </a:r>
            <a:r>
              <a:rPr lang="en-US" dirty="0"/>
              <a:t>= 0.3 …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EAAD1-3D84-40F7-A805-86C91143D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APPLICATIONS OF RATES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509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85A8A-0AD1-4BF0-8D86-E628F2D03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sz="3000" dirty="0"/>
              <a:t>A technician noticed that when the current in a coil is increased at a steady 4 amps per second a steady 1.2v DC was observed across the coil. What was its inductance?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/>
              <a:t> = </a:t>
            </a:r>
            <a:r>
              <a:rPr lang="en-US" dirty="0" err="1"/>
              <a:t>V</a:t>
            </a:r>
            <a:r>
              <a:rPr lang="en-US" baseline="-25000" dirty="0" err="1"/>
              <a:t>avg</a:t>
            </a:r>
            <a:r>
              <a:rPr lang="en-US" dirty="0"/>
              <a:t> / (</a:t>
            </a:r>
            <a:r>
              <a:rPr lang="el-GR" dirty="0"/>
              <a:t>Δ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l-GR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/</a:t>
            </a:r>
            <a:r>
              <a:rPr lang="el-GR" dirty="0"/>
              <a:t>Δ</a:t>
            </a:r>
            <a:r>
              <a:rPr lang="en-US" dirty="0"/>
              <a:t>t)</a:t>
            </a:r>
          </a:p>
          <a:p>
            <a:r>
              <a:rPr lang="en-US" dirty="0"/>
              <a:t>  </a:t>
            </a:r>
            <a:r>
              <a:rPr lang="en-US" sz="2000" dirty="0"/>
              <a:t> </a:t>
            </a:r>
            <a:r>
              <a:rPr lang="en-US" dirty="0"/>
              <a:t>= 1.2/4 </a:t>
            </a:r>
          </a:p>
          <a:p>
            <a:r>
              <a:rPr lang="en-US" sz="2000" dirty="0"/>
              <a:t>    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0.3 H or 300 </a:t>
            </a:r>
            <a:r>
              <a:rPr lang="en-US" dirty="0" err="1">
                <a:solidFill>
                  <a:srgbClr val="FFFF00"/>
                </a:solidFill>
              </a:rPr>
              <a:t>mH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EAAD1-3D84-40F7-A805-86C91143D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APPLICATIONS OF RATES OF CHANGE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724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ED14D-8230-4DC0-8060-FAC6F2DA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A0EBA-63DF-4649-ACFF-78F141963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how MOST of these ratios are “versus time”</a:t>
            </a:r>
          </a:p>
        </p:txBody>
      </p:sp>
    </p:spTree>
    <p:extLst>
      <p:ext uri="{BB962C8B-B14F-4D97-AF65-F5344CB8AC3E}">
        <p14:creationId xmlns:p14="http://schemas.microsoft.com/office/powerpoint/2010/main" val="41875598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ED14D-8230-4DC0-8060-FAC6F2DA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A0EBA-63DF-4649-ACFF-78F141963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Notice how MOST of these ratios are “versus time”</a:t>
            </a:r>
          </a:p>
          <a:p>
            <a:endParaRPr lang="en-US" dirty="0"/>
          </a:p>
          <a:p>
            <a:r>
              <a:rPr lang="en-US" dirty="0"/>
              <a:t>That is because (remember) we want to do forecasts</a:t>
            </a:r>
          </a:p>
        </p:txBody>
      </p:sp>
    </p:spTree>
    <p:extLst>
      <p:ext uri="{BB962C8B-B14F-4D97-AF65-F5344CB8AC3E}">
        <p14:creationId xmlns:p14="http://schemas.microsoft.com/office/powerpoint/2010/main" val="27103507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073360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275FA67-3754-40E7-8058-E6AEA47A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Remember Trig?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D02F3CC-D897-4293-8E50-6A88124A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FFC000"/>
                </a:solidFill>
              </a:rPr>
              <a:t>tangent</a:t>
            </a:r>
            <a:r>
              <a:rPr lang="en-US" altLang="en-US" dirty="0"/>
              <a:t> (tan) is the sin/cos</a:t>
            </a:r>
          </a:p>
          <a:p>
            <a:endParaRPr lang="en-US" altLang="en-US" sz="2000" dirty="0"/>
          </a:p>
          <a:p>
            <a:r>
              <a:rPr lang="en-US" altLang="en-US" dirty="0"/>
              <a:t>A sin in a unit circle is the rise</a:t>
            </a:r>
          </a:p>
          <a:p>
            <a:endParaRPr lang="en-US" altLang="en-US" sz="2000" dirty="0"/>
          </a:p>
          <a:p>
            <a:r>
              <a:rPr lang="en-US" altLang="en-US" dirty="0"/>
              <a:t>A cos in a unit circle is the run</a:t>
            </a:r>
          </a:p>
          <a:p>
            <a:endParaRPr lang="en-US" altLang="en-US" sz="2000" dirty="0"/>
          </a:p>
          <a:p>
            <a:r>
              <a:rPr lang="en-US" altLang="en-US" dirty="0"/>
              <a:t>So a tangent is a </a:t>
            </a:r>
            <a:r>
              <a:rPr lang="en-US" altLang="en-US" dirty="0">
                <a:solidFill>
                  <a:srgbClr val="FFC000"/>
                </a:solidFill>
              </a:rPr>
              <a:t>slope</a:t>
            </a:r>
            <a:r>
              <a:rPr lang="en-US" altLang="en-US" dirty="0"/>
              <a:t>: rise/run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E0A51BF-DA4D-4B5A-B818-62B5D7EA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Remember Trig?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446D4A13-56A3-48E1-91BF-97CFE1529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AND a “</a:t>
            </a:r>
            <a:r>
              <a:rPr lang="en-US" altLang="en-US" dirty="0">
                <a:solidFill>
                  <a:srgbClr val="FFC000"/>
                </a:solidFill>
              </a:rPr>
              <a:t>tangent</a:t>
            </a:r>
            <a:r>
              <a:rPr lang="en-US" altLang="en-US" dirty="0"/>
              <a:t>” is actually the line tangent to the unit circle at the point where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right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triangle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intersects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the circle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D701AB-8830-4FA0-931F-AAB622AA173E}"/>
              </a:ext>
            </a:extLst>
          </p:cNvPr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38057A-B954-441B-8142-64F39EE86980}"/>
              </a:ext>
            </a:extLst>
          </p:cNvPr>
          <p:cNvSpPr/>
          <p:nvPr/>
        </p:nvSpPr>
        <p:spPr>
          <a:xfrm>
            <a:off x="6907007" y="4604657"/>
            <a:ext cx="22369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…and that’s why it’s called the “tangent”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3B5E17-3D78-4FD1-9321-46D69CA9F8FA}"/>
              </a:ext>
            </a:extLst>
          </p:cNvPr>
          <p:cNvGrpSpPr/>
          <p:nvPr/>
        </p:nvGrpSpPr>
        <p:grpSpPr>
          <a:xfrm>
            <a:off x="3224088" y="2318657"/>
            <a:ext cx="3882365" cy="4386943"/>
            <a:chOff x="3224088" y="1371600"/>
            <a:chExt cx="3882365" cy="438694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75D9F27-5600-45A2-8565-53B7BFC1BC1A}"/>
                </a:ext>
              </a:extLst>
            </p:cNvPr>
            <p:cNvGrpSpPr/>
            <p:nvPr/>
          </p:nvGrpSpPr>
          <p:grpSpPr>
            <a:xfrm>
              <a:off x="3224088" y="1371600"/>
              <a:ext cx="3882365" cy="4386943"/>
              <a:chOff x="557089" y="2269671"/>
              <a:chExt cx="3882365" cy="4386943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F81856C-ED15-4FC9-B5BC-B728A9C590FD}"/>
                  </a:ext>
                </a:extLst>
              </p:cNvPr>
              <p:cNvGrpSpPr/>
              <p:nvPr/>
            </p:nvGrpSpPr>
            <p:grpSpPr>
              <a:xfrm>
                <a:off x="557089" y="3227614"/>
                <a:ext cx="3429000" cy="3429000"/>
                <a:chOff x="533400" y="2209800"/>
                <a:chExt cx="3429000" cy="3429000"/>
              </a:xfrm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6929007F-DE2E-42E8-AA88-63F29F9F0754}"/>
                    </a:ext>
                  </a:extLst>
                </p:cNvPr>
                <p:cNvSpPr/>
                <p:nvPr/>
              </p:nvSpPr>
              <p:spPr>
                <a:xfrm>
                  <a:off x="533400" y="2209800"/>
                  <a:ext cx="3429000" cy="3429000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804E08A-B850-4CB2-A6B4-443CC27A210F}"/>
                    </a:ext>
                  </a:extLst>
                </p:cNvPr>
                <p:cNvSpPr/>
                <p:nvPr/>
              </p:nvSpPr>
              <p:spPr>
                <a:xfrm>
                  <a:off x="2091447" y="3429000"/>
                  <a:ext cx="312906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>
                      <a:solidFill>
                        <a:srgbClr val="FFC000"/>
                      </a:solidFill>
                    </a:rPr>
                    <a:t>.</a:t>
                  </a:r>
                </a:p>
              </p:txBody>
            </p:sp>
          </p:grpSp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D0322DEF-7632-4212-B5E0-79AC94CED385}"/>
                  </a:ext>
                </a:extLst>
              </p:cNvPr>
              <p:cNvSpPr/>
              <p:nvPr/>
            </p:nvSpPr>
            <p:spPr>
              <a:xfrm flipH="1">
                <a:off x="2278584" y="3505200"/>
                <a:ext cx="921816" cy="1450658"/>
              </a:xfrm>
              <a:prstGeom prst="rtTriangl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1C83209-E7CE-4A73-A2A5-36D94F3FEC90}"/>
                  </a:ext>
                </a:extLst>
              </p:cNvPr>
              <p:cNvGrpSpPr/>
              <p:nvPr/>
            </p:nvGrpSpPr>
            <p:grpSpPr>
              <a:xfrm>
                <a:off x="2991510" y="4751614"/>
                <a:ext cx="208890" cy="163683"/>
                <a:chOff x="2991510" y="4751614"/>
                <a:chExt cx="208890" cy="1636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50886F17-06F1-47EB-8FC2-557342C47F3A}"/>
                    </a:ext>
                  </a:extLst>
                </p:cNvPr>
                <p:cNvCxnSpPr/>
                <p:nvPr/>
              </p:nvCxnSpPr>
              <p:spPr>
                <a:xfrm flipH="1">
                  <a:off x="2992016" y="4751614"/>
                  <a:ext cx="20838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85D3C71C-A0DE-49EB-80E5-AD19CA08497C}"/>
                    </a:ext>
                  </a:extLst>
                </p:cNvPr>
                <p:cNvCxnSpPr/>
                <p:nvPr/>
              </p:nvCxnSpPr>
              <p:spPr>
                <a:xfrm>
                  <a:off x="2991510" y="4751614"/>
                  <a:ext cx="0" cy="16368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2210C11-F259-4F9F-833A-512D31D7C4FC}"/>
                  </a:ext>
                </a:extLst>
              </p:cNvPr>
              <p:cNvSpPr/>
              <p:nvPr/>
            </p:nvSpPr>
            <p:spPr>
              <a:xfrm>
                <a:off x="2438400" y="4523013"/>
                <a:ext cx="45679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b="1" i="1" dirty="0">
                    <a:solidFill>
                      <a:srgbClr val="CCFFFF"/>
                    </a:solidFill>
                  </a:rPr>
                  <a:t>θ</a:t>
                </a:r>
                <a:endParaRPr lang="en-US" sz="2500" b="1" dirty="0">
                  <a:solidFill>
                    <a:srgbClr val="CCFFFF"/>
                  </a:solidFill>
                </a:endParaRPr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9D449592-B12A-4FF3-ACB2-7711AAB9375C}"/>
                  </a:ext>
                </a:extLst>
              </p:cNvPr>
              <p:cNvSpPr/>
              <p:nvPr/>
            </p:nvSpPr>
            <p:spPr>
              <a:xfrm>
                <a:off x="2209800" y="4446814"/>
                <a:ext cx="643647" cy="784086"/>
              </a:xfrm>
              <a:prstGeom prst="arc">
                <a:avLst>
                  <a:gd name="adj1" fmla="val 17106648"/>
                  <a:gd name="adj2" fmla="val 21521798"/>
                </a:avLst>
              </a:prstGeom>
              <a:ln w="44450">
                <a:solidFill>
                  <a:srgbClr val="CCFFFF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500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27942AC-EDB9-47A1-8E2F-A194C2AAC715}"/>
                  </a:ext>
                </a:extLst>
              </p:cNvPr>
              <p:cNvSpPr/>
              <p:nvPr/>
            </p:nvSpPr>
            <p:spPr>
              <a:xfrm rot="16200000">
                <a:off x="3087297" y="4039322"/>
                <a:ext cx="598241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7AEEFE"/>
                    </a:solidFill>
                  </a:rPr>
                  <a:t>sin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691697-E940-41E0-89E6-5E46FBD65329}"/>
                  </a:ext>
                </a:extLst>
              </p:cNvPr>
              <p:cNvSpPr/>
              <p:nvPr/>
            </p:nvSpPr>
            <p:spPr>
              <a:xfrm>
                <a:off x="2438400" y="4876800"/>
                <a:ext cx="67358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FFFF00"/>
                    </a:solidFill>
                  </a:rPr>
                  <a:t>cos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6067AD36-5078-4136-B203-1B82AC4B1A85}"/>
                  </a:ext>
                </a:extLst>
              </p:cNvPr>
              <p:cNvCxnSpPr/>
              <p:nvPr/>
            </p:nvCxnSpPr>
            <p:spPr>
              <a:xfrm>
                <a:off x="3200400" y="3505200"/>
                <a:ext cx="0" cy="1447800"/>
              </a:xfrm>
              <a:prstGeom prst="line">
                <a:avLst/>
              </a:prstGeom>
              <a:ln w="63500">
                <a:solidFill>
                  <a:srgbClr val="7AEEF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5AB7FE8-6F2C-402A-85D4-8CE14F759072}"/>
                  </a:ext>
                </a:extLst>
              </p:cNvPr>
              <p:cNvCxnSpPr/>
              <p:nvPr/>
            </p:nvCxnSpPr>
            <p:spPr>
              <a:xfrm flipH="1">
                <a:off x="3276602" y="4985657"/>
                <a:ext cx="685800" cy="1"/>
              </a:xfrm>
              <a:prstGeom prst="line">
                <a:avLst/>
              </a:prstGeom>
              <a:ln w="3175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2DDA76E-5D46-460A-B9F6-C6214EC93C19}"/>
                  </a:ext>
                </a:extLst>
              </p:cNvPr>
              <p:cNvCxnSpPr/>
              <p:nvPr/>
            </p:nvCxnSpPr>
            <p:spPr>
              <a:xfrm flipH="1" flipV="1">
                <a:off x="3978729" y="2269671"/>
                <a:ext cx="0" cy="2743200"/>
              </a:xfrm>
              <a:prstGeom prst="line">
                <a:avLst/>
              </a:prstGeom>
              <a:ln w="63500">
                <a:solidFill>
                  <a:srgbClr val="FF66FF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48163E6-CC25-440F-96DD-49442780B0B6}"/>
                  </a:ext>
                </a:extLst>
              </p:cNvPr>
              <p:cNvCxnSpPr>
                <a:stCxn id="11" idx="0"/>
              </p:cNvCxnSpPr>
              <p:nvPr/>
            </p:nvCxnSpPr>
            <p:spPr>
              <a:xfrm flipV="1">
                <a:off x="3200400" y="2269672"/>
                <a:ext cx="767443" cy="1235528"/>
              </a:xfrm>
              <a:prstGeom prst="line">
                <a:avLst/>
              </a:prstGeom>
              <a:ln w="4445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D9D5CC4-5013-40E3-838D-55220B096191}"/>
                  </a:ext>
                </a:extLst>
              </p:cNvPr>
              <p:cNvSpPr/>
              <p:nvPr/>
            </p:nvSpPr>
            <p:spPr>
              <a:xfrm rot="16200000">
                <a:off x="3867342" y="3371658"/>
                <a:ext cx="667170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500" dirty="0">
                    <a:solidFill>
                      <a:srgbClr val="FF66FF"/>
                    </a:solidFill>
                  </a:rPr>
                  <a:t>tan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B67977D-935A-42D7-AA4A-B06F791B7A9F}"/>
                </a:ext>
              </a:extLst>
            </p:cNvPr>
            <p:cNvCxnSpPr/>
            <p:nvPr/>
          </p:nvCxnSpPr>
          <p:spPr>
            <a:xfrm flipH="1">
              <a:off x="4984404" y="4071258"/>
              <a:ext cx="921816" cy="0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50CF050C-913D-4DE5-9207-588B996A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Remember Trig?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DA1D2174-7A06-459C-A4BF-08B276ADD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fact, a “</a:t>
            </a:r>
            <a:r>
              <a:rPr lang="en-US" altLang="en-US" dirty="0">
                <a:solidFill>
                  <a:srgbClr val="FFC000"/>
                </a:solidFill>
              </a:rPr>
              <a:t>tangent</a:t>
            </a:r>
            <a:r>
              <a:rPr lang="en-US" altLang="en-US" dirty="0"/>
              <a:t>” is the line tangent to any curve at a given point</a:t>
            </a: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3C1F7631-BBB4-4163-9D08-614101D3D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52700"/>
            <a:ext cx="37338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411D65-7CF5-4059-8649-39BC56C120CA}"/>
              </a:ext>
            </a:extLst>
          </p:cNvPr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A55AFF0-51CD-4B39-B9FC-EE5529BC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Remember Trig?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95547CE9-5149-4EA1-8894-218009C86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line joining any two points on a curve is the “</a:t>
            </a:r>
            <a:r>
              <a:rPr lang="en-US" altLang="en-US" dirty="0">
                <a:solidFill>
                  <a:srgbClr val="FFC000"/>
                </a:solidFill>
              </a:rPr>
              <a:t>secant</a:t>
            </a:r>
            <a:r>
              <a:rPr lang="en-US" altLang="en-US" dirty="0"/>
              <a:t>”</a:t>
            </a:r>
          </a:p>
          <a:p>
            <a:endParaRPr lang="en-US" altLang="en-US" sz="2000" dirty="0"/>
          </a:p>
          <a:p>
            <a:endParaRPr lang="en-US" altLang="en-US" dirty="0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402A6EDA-1CAA-40FE-8435-F7A2C8526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7338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854095-EC57-4541-9837-685C2D8EFABB}"/>
              </a:ext>
            </a:extLst>
          </p:cNvPr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19F948F-3236-47CC-8B53-0C97CFC48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Remember Trig?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E7C2210E-0B85-4F8C-9F37-0A677F97C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slope of the secant line is:</a:t>
            </a:r>
          </a:p>
          <a:p>
            <a:pPr algn="ctr"/>
            <a:r>
              <a:rPr lang="en-US" altLang="en-US" dirty="0"/>
              <a:t>m</a:t>
            </a:r>
            <a:r>
              <a:rPr lang="en-US" altLang="en-US" baseline="-25000" dirty="0"/>
              <a:t>sec</a:t>
            </a:r>
            <a:r>
              <a:rPr lang="en-US" altLang="en-US" dirty="0"/>
              <a:t>  =  ∆y / ∆x</a:t>
            </a:r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AE562-862B-A32E-D441-2FCB4196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7338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8CD173-0B0E-2B43-6C0E-39D647D413A8}"/>
              </a:ext>
            </a:extLst>
          </p:cNvPr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Infinite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Content Placeholder 2">
                <a:extLst>
                  <a:ext uri="{FF2B5EF4-FFF2-40B4-BE49-F238E27FC236}">
                    <a16:creationId xmlns:a16="http://schemas.microsoft.com/office/drawing/2014/main" id="{1FBA1680-2BB3-4270-BAE6-CD2D305E68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dirty="0"/>
                          <m:t>∞</m:t>
                        </m:r>
                      </m:den>
                    </m:f>
                  </m:oMath>
                </a14:m>
                <a:r>
                  <a:rPr lang="en-US" altLang="en-US" dirty="0"/>
                  <a:t> is known to be undefined</a:t>
                </a:r>
              </a:p>
              <a:p>
                <a:endParaRPr lang="en-US" altLang="en-US" sz="2000" dirty="0"/>
              </a:p>
              <a:p>
                <a:r>
                  <a:rPr lang="en-US" altLang="en-US" dirty="0"/>
                  <a:t>But We Can Approach It!</a:t>
                </a:r>
              </a:p>
              <a:p>
                <a:r>
                  <a:rPr lang="en-US" altLang="en-US" dirty="0"/>
                  <a:t>Instead of trying to work it out for infinity (because we can't get a sensible answer), let's try larger and larger values of x		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31747" name="Content Placeholder 2">
                <a:extLst>
                  <a:ext uri="{FF2B5EF4-FFF2-40B4-BE49-F238E27FC236}">
                    <a16:creationId xmlns:a16="http://schemas.microsoft.com/office/drawing/2014/main" id="{1FBA1680-2BB3-4270-BAE6-CD2D305E68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r="-4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6718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>
            <a:extLst>
              <a:ext uri="{FF2B5EF4-FFF2-40B4-BE49-F238E27FC236}">
                <a16:creationId xmlns:a16="http://schemas.microsoft.com/office/drawing/2014/main" id="{D8A546A6-DC97-4ED5-9048-AC2FB89A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in Trig</a:t>
            </a:r>
          </a:p>
        </p:txBody>
      </p:sp>
      <p:sp>
        <p:nvSpPr>
          <p:cNvPr id="14339" name="Content Placeholder 6">
            <a:extLst>
              <a:ext uri="{FF2B5EF4-FFF2-40B4-BE49-F238E27FC236}">
                <a16:creationId xmlns:a16="http://schemas.microsoft.com/office/drawing/2014/main" id="{DB01CA6A-0405-4018-B625-9F464058F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 you move the secant line in a parallel fashion toward the curve…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AB54FF-1433-45C0-8F40-FD84A5733B97}"/>
              </a:ext>
            </a:extLst>
          </p:cNvPr>
          <p:cNvSpPr/>
          <p:nvPr/>
        </p:nvSpPr>
        <p:spPr>
          <a:xfrm>
            <a:off x="0" y="6611035"/>
            <a:ext cx="15151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A52AFC9-3A6E-4D89-808A-220F56E1B7D1}"/>
              </a:ext>
            </a:extLst>
          </p:cNvPr>
          <p:cNvSpPr/>
          <p:nvPr/>
        </p:nvSpPr>
        <p:spPr>
          <a:xfrm rot="10800000">
            <a:off x="4114800" y="3276599"/>
            <a:ext cx="3733799" cy="3505199"/>
          </a:xfrm>
          <a:custGeom>
            <a:avLst/>
            <a:gdLst>
              <a:gd name="connsiteX0" fmla="*/ 0 w 3352800"/>
              <a:gd name="connsiteY0" fmla="*/ 23447 h 2102130"/>
              <a:gd name="connsiteX1" fmla="*/ 105508 w 3352800"/>
              <a:gd name="connsiteY1" fmla="*/ 222739 h 2102130"/>
              <a:gd name="connsiteX2" fmla="*/ 187569 w 3352800"/>
              <a:gd name="connsiteY2" fmla="*/ 433754 h 2102130"/>
              <a:gd name="connsiteX3" fmla="*/ 304800 w 3352800"/>
              <a:gd name="connsiteY3" fmla="*/ 668216 h 2102130"/>
              <a:gd name="connsiteX4" fmla="*/ 410308 w 3352800"/>
              <a:gd name="connsiteY4" fmla="*/ 902677 h 2102130"/>
              <a:gd name="connsiteX5" fmla="*/ 574431 w 3352800"/>
              <a:gd name="connsiteY5" fmla="*/ 1207477 h 2102130"/>
              <a:gd name="connsiteX6" fmla="*/ 785446 w 3352800"/>
              <a:gd name="connsiteY6" fmla="*/ 1500554 h 2102130"/>
              <a:gd name="connsiteX7" fmla="*/ 914400 w 3352800"/>
              <a:gd name="connsiteY7" fmla="*/ 1664677 h 2102130"/>
              <a:gd name="connsiteX8" fmla="*/ 1008185 w 3352800"/>
              <a:gd name="connsiteY8" fmla="*/ 1758462 h 2102130"/>
              <a:gd name="connsiteX9" fmla="*/ 1078523 w 3352800"/>
              <a:gd name="connsiteY9" fmla="*/ 1828800 h 2102130"/>
              <a:gd name="connsiteX10" fmla="*/ 1160585 w 3352800"/>
              <a:gd name="connsiteY10" fmla="*/ 1899139 h 2102130"/>
              <a:gd name="connsiteX11" fmla="*/ 1289539 w 3352800"/>
              <a:gd name="connsiteY11" fmla="*/ 1981200 h 2102130"/>
              <a:gd name="connsiteX12" fmla="*/ 1406769 w 3352800"/>
              <a:gd name="connsiteY12" fmla="*/ 2028093 h 2102130"/>
              <a:gd name="connsiteX13" fmla="*/ 1535723 w 3352800"/>
              <a:gd name="connsiteY13" fmla="*/ 2074985 h 2102130"/>
              <a:gd name="connsiteX14" fmla="*/ 1652954 w 3352800"/>
              <a:gd name="connsiteY14" fmla="*/ 2098431 h 2102130"/>
              <a:gd name="connsiteX15" fmla="*/ 1699846 w 3352800"/>
              <a:gd name="connsiteY15" fmla="*/ 2098431 h 2102130"/>
              <a:gd name="connsiteX16" fmla="*/ 1793631 w 3352800"/>
              <a:gd name="connsiteY16" fmla="*/ 2063262 h 2102130"/>
              <a:gd name="connsiteX17" fmla="*/ 1910862 w 3352800"/>
              <a:gd name="connsiteY17" fmla="*/ 2039816 h 2102130"/>
              <a:gd name="connsiteX18" fmla="*/ 2039816 w 3352800"/>
              <a:gd name="connsiteY18" fmla="*/ 1969477 h 2102130"/>
              <a:gd name="connsiteX19" fmla="*/ 2192216 w 3352800"/>
              <a:gd name="connsiteY19" fmla="*/ 1899139 h 2102130"/>
              <a:gd name="connsiteX20" fmla="*/ 2309446 w 3352800"/>
              <a:gd name="connsiteY20" fmla="*/ 1805354 h 2102130"/>
              <a:gd name="connsiteX21" fmla="*/ 2450123 w 3352800"/>
              <a:gd name="connsiteY21" fmla="*/ 1641231 h 2102130"/>
              <a:gd name="connsiteX22" fmla="*/ 2567354 w 3352800"/>
              <a:gd name="connsiteY22" fmla="*/ 1477108 h 2102130"/>
              <a:gd name="connsiteX23" fmla="*/ 2731477 w 3352800"/>
              <a:gd name="connsiteY23" fmla="*/ 1277816 h 2102130"/>
              <a:gd name="connsiteX24" fmla="*/ 2883877 w 3352800"/>
              <a:gd name="connsiteY24" fmla="*/ 1031631 h 2102130"/>
              <a:gd name="connsiteX25" fmla="*/ 2965939 w 3352800"/>
              <a:gd name="connsiteY25" fmla="*/ 855785 h 2102130"/>
              <a:gd name="connsiteX26" fmla="*/ 3083169 w 3352800"/>
              <a:gd name="connsiteY26" fmla="*/ 597877 h 2102130"/>
              <a:gd name="connsiteX27" fmla="*/ 3200400 w 3352800"/>
              <a:gd name="connsiteY27" fmla="*/ 328247 h 2102130"/>
              <a:gd name="connsiteX28" fmla="*/ 3305908 w 3352800"/>
              <a:gd name="connsiteY28" fmla="*/ 128954 h 2102130"/>
              <a:gd name="connsiteX29" fmla="*/ 3352800 w 3352800"/>
              <a:gd name="connsiteY29" fmla="*/ 0 h 2102130"/>
              <a:gd name="connsiteX30" fmla="*/ 3352800 w 3352800"/>
              <a:gd name="connsiteY30" fmla="*/ 0 h 2102130"/>
              <a:gd name="connsiteX31" fmla="*/ 3352800 w 3352800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44982 w 3330428"/>
              <a:gd name="connsiteY22" fmla="*/ 1477108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178028 w 3330428"/>
              <a:gd name="connsiteY27" fmla="*/ 328247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178028 w 3330428"/>
              <a:gd name="connsiteY27" fmla="*/ 328247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7775 w 3330428"/>
              <a:gd name="connsiteY5" fmla="*/ 120176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63491 w 3330428"/>
              <a:gd name="connsiteY5" fmla="*/ 119795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95557 w 3330428"/>
              <a:gd name="connsiteY4" fmla="*/ 902677 h 2102130"/>
              <a:gd name="connsiteX5" fmla="*/ 563491 w 3330428"/>
              <a:gd name="connsiteY5" fmla="*/ 119795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2352 w 3348846"/>
              <a:gd name="connsiteY7" fmla="*/ 166570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3397 w 3348846"/>
              <a:gd name="connsiteY6" fmla="*/ 150348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79870 w 3348846"/>
              <a:gd name="connsiteY11" fmla="*/ 197841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79870 w 3348846"/>
              <a:gd name="connsiteY11" fmla="*/ 197841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83680 w 3348846"/>
              <a:gd name="connsiteY11" fmla="*/ 197460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6521"/>
              <a:gd name="connsiteX1" fmla="*/ 101554 w 3348846"/>
              <a:gd name="connsiteY1" fmla="*/ 229483 h 2106521"/>
              <a:gd name="connsiteX2" fmla="*/ 187426 w 3348846"/>
              <a:gd name="connsiteY2" fmla="*/ 432877 h 2106521"/>
              <a:gd name="connsiteX3" fmla="*/ 300846 w 3348846"/>
              <a:gd name="connsiteY3" fmla="*/ 674960 h 2106521"/>
              <a:gd name="connsiteX4" fmla="*/ 413975 w 3348846"/>
              <a:gd name="connsiteY4" fmla="*/ 909421 h 2106521"/>
              <a:gd name="connsiteX5" fmla="*/ 587625 w 3348846"/>
              <a:gd name="connsiteY5" fmla="*/ 1202790 h 2106521"/>
              <a:gd name="connsiteX6" fmla="*/ 789113 w 3348846"/>
              <a:gd name="connsiteY6" fmla="*/ 1499678 h 2106521"/>
              <a:gd name="connsiteX7" fmla="*/ 918068 w 3348846"/>
              <a:gd name="connsiteY7" fmla="*/ 1661896 h 2106521"/>
              <a:gd name="connsiteX8" fmla="*/ 1011852 w 3348846"/>
              <a:gd name="connsiteY8" fmla="*/ 1763301 h 2106521"/>
              <a:gd name="connsiteX9" fmla="*/ 1082191 w 3348846"/>
              <a:gd name="connsiteY9" fmla="*/ 1829829 h 2106521"/>
              <a:gd name="connsiteX10" fmla="*/ 1164252 w 3348846"/>
              <a:gd name="connsiteY10" fmla="*/ 1896358 h 2106521"/>
              <a:gd name="connsiteX11" fmla="*/ 1283680 w 3348846"/>
              <a:gd name="connsiteY11" fmla="*/ 1974609 h 2106521"/>
              <a:gd name="connsiteX12" fmla="*/ 1402815 w 3348846"/>
              <a:gd name="connsiteY12" fmla="*/ 2034837 h 2106521"/>
              <a:gd name="connsiteX13" fmla="*/ 1531769 w 3348846"/>
              <a:gd name="connsiteY13" fmla="*/ 2081729 h 2106521"/>
              <a:gd name="connsiteX14" fmla="*/ 1652810 w 3348846"/>
              <a:gd name="connsiteY14" fmla="*/ 2097555 h 2106521"/>
              <a:gd name="connsiteX15" fmla="*/ 1695892 w 3348846"/>
              <a:gd name="connsiteY15" fmla="*/ 2105175 h 2106521"/>
              <a:gd name="connsiteX16" fmla="*/ 1789677 w 3348846"/>
              <a:gd name="connsiteY16" fmla="*/ 2070006 h 2106521"/>
              <a:gd name="connsiteX17" fmla="*/ 1906908 w 3348846"/>
              <a:gd name="connsiteY17" fmla="*/ 2046560 h 2106521"/>
              <a:gd name="connsiteX18" fmla="*/ 2035862 w 3348846"/>
              <a:gd name="connsiteY18" fmla="*/ 1976221 h 2106521"/>
              <a:gd name="connsiteX19" fmla="*/ 2188262 w 3348846"/>
              <a:gd name="connsiteY19" fmla="*/ 1905883 h 2106521"/>
              <a:gd name="connsiteX20" fmla="*/ 2305492 w 3348846"/>
              <a:gd name="connsiteY20" fmla="*/ 1812098 h 2106521"/>
              <a:gd name="connsiteX21" fmla="*/ 2446169 w 3348846"/>
              <a:gd name="connsiteY21" fmla="*/ 1647975 h 2106521"/>
              <a:gd name="connsiteX22" fmla="*/ 2586849 w 3348846"/>
              <a:gd name="connsiteY22" fmla="*/ 1519025 h 2106521"/>
              <a:gd name="connsiteX23" fmla="*/ 2727523 w 3348846"/>
              <a:gd name="connsiteY23" fmla="*/ 1284560 h 2106521"/>
              <a:gd name="connsiteX24" fmla="*/ 2879923 w 3348846"/>
              <a:gd name="connsiteY24" fmla="*/ 1038375 h 2106521"/>
              <a:gd name="connsiteX25" fmla="*/ 2961985 w 3348846"/>
              <a:gd name="connsiteY25" fmla="*/ 862529 h 2106521"/>
              <a:gd name="connsiteX26" fmla="*/ 3079215 w 3348846"/>
              <a:gd name="connsiteY26" fmla="*/ 604621 h 2106521"/>
              <a:gd name="connsiteX27" fmla="*/ 3219895 w 3348846"/>
              <a:gd name="connsiteY27" fmla="*/ 323266 h 2106521"/>
              <a:gd name="connsiteX28" fmla="*/ 3301954 w 3348846"/>
              <a:gd name="connsiteY28" fmla="*/ 135698 h 2106521"/>
              <a:gd name="connsiteX29" fmla="*/ 3348846 w 3348846"/>
              <a:gd name="connsiteY29" fmla="*/ 6744 h 2106521"/>
              <a:gd name="connsiteX30" fmla="*/ 3348846 w 3348846"/>
              <a:gd name="connsiteY30" fmla="*/ 6744 h 2106521"/>
              <a:gd name="connsiteX31" fmla="*/ 3348846 w 3348846"/>
              <a:gd name="connsiteY31" fmla="*/ 6744 h 2106521"/>
              <a:gd name="connsiteX0" fmla="*/ 0 w 3348846"/>
              <a:gd name="connsiteY0" fmla="*/ 0 h 2098483"/>
              <a:gd name="connsiteX1" fmla="*/ 101554 w 3348846"/>
              <a:gd name="connsiteY1" fmla="*/ 229483 h 2098483"/>
              <a:gd name="connsiteX2" fmla="*/ 187426 w 3348846"/>
              <a:gd name="connsiteY2" fmla="*/ 432877 h 2098483"/>
              <a:gd name="connsiteX3" fmla="*/ 300846 w 3348846"/>
              <a:gd name="connsiteY3" fmla="*/ 674960 h 2098483"/>
              <a:gd name="connsiteX4" fmla="*/ 413975 w 3348846"/>
              <a:gd name="connsiteY4" fmla="*/ 909421 h 2098483"/>
              <a:gd name="connsiteX5" fmla="*/ 587625 w 3348846"/>
              <a:gd name="connsiteY5" fmla="*/ 1202790 h 2098483"/>
              <a:gd name="connsiteX6" fmla="*/ 789113 w 3348846"/>
              <a:gd name="connsiteY6" fmla="*/ 1499678 h 2098483"/>
              <a:gd name="connsiteX7" fmla="*/ 918068 w 3348846"/>
              <a:gd name="connsiteY7" fmla="*/ 1661896 h 2098483"/>
              <a:gd name="connsiteX8" fmla="*/ 1011852 w 3348846"/>
              <a:gd name="connsiteY8" fmla="*/ 1763301 h 2098483"/>
              <a:gd name="connsiteX9" fmla="*/ 1082191 w 3348846"/>
              <a:gd name="connsiteY9" fmla="*/ 1829829 h 2098483"/>
              <a:gd name="connsiteX10" fmla="*/ 1164252 w 3348846"/>
              <a:gd name="connsiteY10" fmla="*/ 1896358 h 2098483"/>
              <a:gd name="connsiteX11" fmla="*/ 1283680 w 3348846"/>
              <a:gd name="connsiteY11" fmla="*/ 1974609 h 2098483"/>
              <a:gd name="connsiteX12" fmla="*/ 1402815 w 3348846"/>
              <a:gd name="connsiteY12" fmla="*/ 2034837 h 2098483"/>
              <a:gd name="connsiteX13" fmla="*/ 1531769 w 3348846"/>
              <a:gd name="connsiteY13" fmla="*/ 2081729 h 2098483"/>
              <a:gd name="connsiteX14" fmla="*/ 1652810 w 3348846"/>
              <a:gd name="connsiteY14" fmla="*/ 2097555 h 2098483"/>
              <a:gd name="connsiteX15" fmla="*/ 1695892 w 3348846"/>
              <a:gd name="connsiteY15" fmla="*/ 2093744 h 2098483"/>
              <a:gd name="connsiteX16" fmla="*/ 1789677 w 3348846"/>
              <a:gd name="connsiteY16" fmla="*/ 2070006 h 2098483"/>
              <a:gd name="connsiteX17" fmla="*/ 1906908 w 3348846"/>
              <a:gd name="connsiteY17" fmla="*/ 2046560 h 2098483"/>
              <a:gd name="connsiteX18" fmla="*/ 2035862 w 3348846"/>
              <a:gd name="connsiteY18" fmla="*/ 1976221 h 2098483"/>
              <a:gd name="connsiteX19" fmla="*/ 2188262 w 3348846"/>
              <a:gd name="connsiteY19" fmla="*/ 1905883 h 2098483"/>
              <a:gd name="connsiteX20" fmla="*/ 2305492 w 3348846"/>
              <a:gd name="connsiteY20" fmla="*/ 1812098 h 2098483"/>
              <a:gd name="connsiteX21" fmla="*/ 2446169 w 3348846"/>
              <a:gd name="connsiteY21" fmla="*/ 1647975 h 2098483"/>
              <a:gd name="connsiteX22" fmla="*/ 2586849 w 3348846"/>
              <a:gd name="connsiteY22" fmla="*/ 1519025 h 2098483"/>
              <a:gd name="connsiteX23" fmla="*/ 2727523 w 3348846"/>
              <a:gd name="connsiteY23" fmla="*/ 1284560 h 2098483"/>
              <a:gd name="connsiteX24" fmla="*/ 2879923 w 3348846"/>
              <a:gd name="connsiteY24" fmla="*/ 1038375 h 2098483"/>
              <a:gd name="connsiteX25" fmla="*/ 2961985 w 3348846"/>
              <a:gd name="connsiteY25" fmla="*/ 862529 h 2098483"/>
              <a:gd name="connsiteX26" fmla="*/ 3079215 w 3348846"/>
              <a:gd name="connsiteY26" fmla="*/ 604621 h 2098483"/>
              <a:gd name="connsiteX27" fmla="*/ 3219895 w 3348846"/>
              <a:gd name="connsiteY27" fmla="*/ 323266 h 2098483"/>
              <a:gd name="connsiteX28" fmla="*/ 3301954 w 3348846"/>
              <a:gd name="connsiteY28" fmla="*/ 135698 h 2098483"/>
              <a:gd name="connsiteX29" fmla="*/ 3348846 w 3348846"/>
              <a:gd name="connsiteY29" fmla="*/ 6744 h 2098483"/>
              <a:gd name="connsiteX30" fmla="*/ 3348846 w 3348846"/>
              <a:gd name="connsiteY30" fmla="*/ 6744 h 2098483"/>
              <a:gd name="connsiteX31" fmla="*/ 3348846 w 3348846"/>
              <a:gd name="connsiteY31" fmla="*/ 6744 h 2098483"/>
              <a:gd name="connsiteX0" fmla="*/ 0 w 3348846"/>
              <a:gd name="connsiteY0" fmla="*/ 0 h 2097086"/>
              <a:gd name="connsiteX1" fmla="*/ 101554 w 3348846"/>
              <a:gd name="connsiteY1" fmla="*/ 229483 h 2097086"/>
              <a:gd name="connsiteX2" fmla="*/ 187426 w 3348846"/>
              <a:gd name="connsiteY2" fmla="*/ 432877 h 2097086"/>
              <a:gd name="connsiteX3" fmla="*/ 300846 w 3348846"/>
              <a:gd name="connsiteY3" fmla="*/ 674960 h 2097086"/>
              <a:gd name="connsiteX4" fmla="*/ 413975 w 3348846"/>
              <a:gd name="connsiteY4" fmla="*/ 909421 h 2097086"/>
              <a:gd name="connsiteX5" fmla="*/ 587625 w 3348846"/>
              <a:gd name="connsiteY5" fmla="*/ 1202790 h 2097086"/>
              <a:gd name="connsiteX6" fmla="*/ 789113 w 3348846"/>
              <a:gd name="connsiteY6" fmla="*/ 1499678 h 2097086"/>
              <a:gd name="connsiteX7" fmla="*/ 918068 w 3348846"/>
              <a:gd name="connsiteY7" fmla="*/ 1661896 h 2097086"/>
              <a:gd name="connsiteX8" fmla="*/ 1011852 w 3348846"/>
              <a:gd name="connsiteY8" fmla="*/ 1763301 h 2097086"/>
              <a:gd name="connsiteX9" fmla="*/ 1082191 w 3348846"/>
              <a:gd name="connsiteY9" fmla="*/ 1829829 h 2097086"/>
              <a:gd name="connsiteX10" fmla="*/ 1164252 w 3348846"/>
              <a:gd name="connsiteY10" fmla="*/ 1896358 h 2097086"/>
              <a:gd name="connsiteX11" fmla="*/ 1283680 w 3348846"/>
              <a:gd name="connsiteY11" fmla="*/ 1974609 h 2097086"/>
              <a:gd name="connsiteX12" fmla="*/ 1402815 w 3348846"/>
              <a:gd name="connsiteY12" fmla="*/ 2034837 h 2097086"/>
              <a:gd name="connsiteX13" fmla="*/ 1531769 w 3348846"/>
              <a:gd name="connsiteY13" fmla="*/ 2081729 h 2097086"/>
              <a:gd name="connsiteX14" fmla="*/ 1641379 w 3348846"/>
              <a:gd name="connsiteY14" fmla="*/ 2095649 h 2097086"/>
              <a:gd name="connsiteX15" fmla="*/ 1695892 w 3348846"/>
              <a:gd name="connsiteY15" fmla="*/ 2093744 h 2097086"/>
              <a:gd name="connsiteX16" fmla="*/ 1789677 w 3348846"/>
              <a:gd name="connsiteY16" fmla="*/ 2070006 h 2097086"/>
              <a:gd name="connsiteX17" fmla="*/ 1906908 w 3348846"/>
              <a:gd name="connsiteY17" fmla="*/ 2046560 h 2097086"/>
              <a:gd name="connsiteX18" fmla="*/ 2035862 w 3348846"/>
              <a:gd name="connsiteY18" fmla="*/ 1976221 h 2097086"/>
              <a:gd name="connsiteX19" fmla="*/ 2188262 w 3348846"/>
              <a:gd name="connsiteY19" fmla="*/ 1905883 h 2097086"/>
              <a:gd name="connsiteX20" fmla="*/ 2305492 w 3348846"/>
              <a:gd name="connsiteY20" fmla="*/ 1812098 h 2097086"/>
              <a:gd name="connsiteX21" fmla="*/ 2446169 w 3348846"/>
              <a:gd name="connsiteY21" fmla="*/ 1647975 h 2097086"/>
              <a:gd name="connsiteX22" fmla="*/ 2586849 w 3348846"/>
              <a:gd name="connsiteY22" fmla="*/ 1519025 h 2097086"/>
              <a:gd name="connsiteX23" fmla="*/ 2727523 w 3348846"/>
              <a:gd name="connsiteY23" fmla="*/ 1284560 h 2097086"/>
              <a:gd name="connsiteX24" fmla="*/ 2879923 w 3348846"/>
              <a:gd name="connsiteY24" fmla="*/ 1038375 h 2097086"/>
              <a:gd name="connsiteX25" fmla="*/ 2961985 w 3348846"/>
              <a:gd name="connsiteY25" fmla="*/ 862529 h 2097086"/>
              <a:gd name="connsiteX26" fmla="*/ 3079215 w 3348846"/>
              <a:gd name="connsiteY26" fmla="*/ 604621 h 2097086"/>
              <a:gd name="connsiteX27" fmla="*/ 3219895 w 3348846"/>
              <a:gd name="connsiteY27" fmla="*/ 323266 h 2097086"/>
              <a:gd name="connsiteX28" fmla="*/ 3301954 w 3348846"/>
              <a:gd name="connsiteY28" fmla="*/ 135698 h 2097086"/>
              <a:gd name="connsiteX29" fmla="*/ 3348846 w 3348846"/>
              <a:gd name="connsiteY29" fmla="*/ 6744 h 2097086"/>
              <a:gd name="connsiteX30" fmla="*/ 3348846 w 3348846"/>
              <a:gd name="connsiteY30" fmla="*/ 6744 h 2097086"/>
              <a:gd name="connsiteX31" fmla="*/ 3348846 w 3348846"/>
              <a:gd name="connsiteY31" fmla="*/ 6744 h 2097086"/>
              <a:gd name="connsiteX0" fmla="*/ 0 w 3348846"/>
              <a:gd name="connsiteY0" fmla="*/ 0 h 2094107"/>
              <a:gd name="connsiteX1" fmla="*/ 101554 w 3348846"/>
              <a:gd name="connsiteY1" fmla="*/ 229483 h 2094107"/>
              <a:gd name="connsiteX2" fmla="*/ 187426 w 3348846"/>
              <a:gd name="connsiteY2" fmla="*/ 432877 h 2094107"/>
              <a:gd name="connsiteX3" fmla="*/ 300846 w 3348846"/>
              <a:gd name="connsiteY3" fmla="*/ 674960 h 2094107"/>
              <a:gd name="connsiteX4" fmla="*/ 413975 w 3348846"/>
              <a:gd name="connsiteY4" fmla="*/ 909421 h 2094107"/>
              <a:gd name="connsiteX5" fmla="*/ 587625 w 3348846"/>
              <a:gd name="connsiteY5" fmla="*/ 1202790 h 2094107"/>
              <a:gd name="connsiteX6" fmla="*/ 789113 w 3348846"/>
              <a:gd name="connsiteY6" fmla="*/ 1499678 h 2094107"/>
              <a:gd name="connsiteX7" fmla="*/ 918068 w 3348846"/>
              <a:gd name="connsiteY7" fmla="*/ 1661896 h 2094107"/>
              <a:gd name="connsiteX8" fmla="*/ 1011852 w 3348846"/>
              <a:gd name="connsiteY8" fmla="*/ 1763301 h 2094107"/>
              <a:gd name="connsiteX9" fmla="*/ 1082191 w 3348846"/>
              <a:gd name="connsiteY9" fmla="*/ 1829829 h 2094107"/>
              <a:gd name="connsiteX10" fmla="*/ 1164252 w 3348846"/>
              <a:gd name="connsiteY10" fmla="*/ 1896358 h 2094107"/>
              <a:gd name="connsiteX11" fmla="*/ 1283680 w 3348846"/>
              <a:gd name="connsiteY11" fmla="*/ 1974609 h 2094107"/>
              <a:gd name="connsiteX12" fmla="*/ 1402815 w 3348846"/>
              <a:gd name="connsiteY12" fmla="*/ 2034837 h 2094107"/>
              <a:gd name="connsiteX13" fmla="*/ 1531769 w 3348846"/>
              <a:gd name="connsiteY13" fmla="*/ 2081729 h 2094107"/>
              <a:gd name="connsiteX14" fmla="*/ 1635663 w 3348846"/>
              <a:gd name="connsiteY14" fmla="*/ 2084217 h 2094107"/>
              <a:gd name="connsiteX15" fmla="*/ 1695892 w 3348846"/>
              <a:gd name="connsiteY15" fmla="*/ 2093744 h 2094107"/>
              <a:gd name="connsiteX16" fmla="*/ 1789677 w 3348846"/>
              <a:gd name="connsiteY16" fmla="*/ 2070006 h 2094107"/>
              <a:gd name="connsiteX17" fmla="*/ 1906908 w 3348846"/>
              <a:gd name="connsiteY17" fmla="*/ 2046560 h 2094107"/>
              <a:gd name="connsiteX18" fmla="*/ 2035862 w 3348846"/>
              <a:gd name="connsiteY18" fmla="*/ 1976221 h 2094107"/>
              <a:gd name="connsiteX19" fmla="*/ 2188262 w 3348846"/>
              <a:gd name="connsiteY19" fmla="*/ 1905883 h 2094107"/>
              <a:gd name="connsiteX20" fmla="*/ 2305492 w 3348846"/>
              <a:gd name="connsiteY20" fmla="*/ 1812098 h 2094107"/>
              <a:gd name="connsiteX21" fmla="*/ 2446169 w 3348846"/>
              <a:gd name="connsiteY21" fmla="*/ 1647975 h 2094107"/>
              <a:gd name="connsiteX22" fmla="*/ 2586849 w 3348846"/>
              <a:gd name="connsiteY22" fmla="*/ 1519025 h 2094107"/>
              <a:gd name="connsiteX23" fmla="*/ 2727523 w 3348846"/>
              <a:gd name="connsiteY23" fmla="*/ 1284560 h 2094107"/>
              <a:gd name="connsiteX24" fmla="*/ 2879923 w 3348846"/>
              <a:gd name="connsiteY24" fmla="*/ 1038375 h 2094107"/>
              <a:gd name="connsiteX25" fmla="*/ 2961985 w 3348846"/>
              <a:gd name="connsiteY25" fmla="*/ 862529 h 2094107"/>
              <a:gd name="connsiteX26" fmla="*/ 3079215 w 3348846"/>
              <a:gd name="connsiteY26" fmla="*/ 604621 h 2094107"/>
              <a:gd name="connsiteX27" fmla="*/ 3219895 w 3348846"/>
              <a:gd name="connsiteY27" fmla="*/ 323266 h 2094107"/>
              <a:gd name="connsiteX28" fmla="*/ 3301954 w 3348846"/>
              <a:gd name="connsiteY28" fmla="*/ 135698 h 2094107"/>
              <a:gd name="connsiteX29" fmla="*/ 3348846 w 3348846"/>
              <a:gd name="connsiteY29" fmla="*/ 6744 h 2094107"/>
              <a:gd name="connsiteX30" fmla="*/ 3348846 w 3348846"/>
              <a:gd name="connsiteY30" fmla="*/ 6744 h 2094107"/>
              <a:gd name="connsiteX31" fmla="*/ 3348846 w 3348846"/>
              <a:gd name="connsiteY31" fmla="*/ 6744 h 2094107"/>
              <a:gd name="connsiteX0" fmla="*/ 0 w 3348846"/>
              <a:gd name="connsiteY0" fmla="*/ 0 h 2094117"/>
              <a:gd name="connsiteX1" fmla="*/ 101554 w 3348846"/>
              <a:gd name="connsiteY1" fmla="*/ 229483 h 2094117"/>
              <a:gd name="connsiteX2" fmla="*/ 187426 w 3348846"/>
              <a:gd name="connsiteY2" fmla="*/ 432877 h 2094117"/>
              <a:gd name="connsiteX3" fmla="*/ 300846 w 3348846"/>
              <a:gd name="connsiteY3" fmla="*/ 674960 h 2094117"/>
              <a:gd name="connsiteX4" fmla="*/ 413975 w 3348846"/>
              <a:gd name="connsiteY4" fmla="*/ 909421 h 2094117"/>
              <a:gd name="connsiteX5" fmla="*/ 587625 w 3348846"/>
              <a:gd name="connsiteY5" fmla="*/ 1202790 h 2094117"/>
              <a:gd name="connsiteX6" fmla="*/ 789113 w 3348846"/>
              <a:gd name="connsiteY6" fmla="*/ 1499678 h 2094117"/>
              <a:gd name="connsiteX7" fmla="*/ 918068 w 3348846"/>
              <a:gd name="connsiteY7" fmla="*/ 1661896 h 2094117"/>
              <a:gd name="connsiteX8" fmla="*/ 1011852 w 3348846"/>
              <a:gd name="connsiteY8" fmla="*/ 1763301 h 2094117"/>
              <a:gd name="connsiteX9" fmla="*/ 1082191 w 3348846"/>
              <a:gd name="connsiteY9" fmla="*/ 1829829 h 2094117"/>
              <a:gd name="connsiteX10" fmla="*/ 1164252 w 3348846"/>
              <a:gd name="connsiteY10" fmla="*/ 1896358 h 2094117"/>
              <a:gd name="connsiteX11" fmla="*/ 1283680 w 3348846"/>
              <a:gd name="connsiteY11" fmla="*/ 1974609 h 2094117"/>
              <a:gd name="connsiteX12" fmla="*/ 1402815 w 3348846"/>
              <a:gd name="connsiteY12" fmla="*/ 2034837 h 2094117"/>
              <a:gd name="connsiteX13" fmla="*/ 1535579 w 3348846"/>
              <a:gd name="connsiteY13" fmla="*/ 2079824 h 2094117"/>
              <a:gd name="connsiteX14" fmla="*/ 1635663 w 3348846"/>
              <a:gd name="connsiteY14" fmla="*/ 2084217 h 2094117"/>
              <a:gd name="connsiteX15" fmla="*/ 1695892 w 3348846"/>
              <a:gd name="connsiteY15" fmla="*/ 2093744 h 2094117"/>
              <a:gd name="connsiteX16" fmla="*/ 1789677 w 3348846"/>
              <a:gd name="connsiteY16" fmla="*/ 2070006 h 2094117"/>
              <a:gd name="connsiteX17" fmla="*/ 1906908 w 3348846"/>
              <a:gd name="connsiteY17" fmla="*/ 2046560 h 2094117"/>
              <a:gd name="connsiteX18" fmla="*/ 2035862 w 3348846"/>
              <a:gd name="connsiteY18" fmla="*/ 1976221 h 2094117"/>
              <a:gd name="connsiteX19" fmla="*/ 2188262 w 3348846"/>
              <a:gd name="connsiteY19" fmla="*/ 1905883 h 2094117"/>
              <a:gd name="connsiteX20" fmla="*/ 2305492 w 3348846"/>
              <a:gd name="connsiteY20" fmla="*/ 1812098 h 2094117"/>
              <a:gd name="connsiteX21" fmla="*/ 2446169 w 3348846"/>
              <a:gd name="connsiteY21" fmla="*/ 1647975 h 2094117"/>
              <a:gd name="connsiteX22" fmla="*/ 2586849 w 3348846"/>
              <a:gd name="connsiteY22" fmla="*/ 1519025 h 2094117"/>
              <a:gd name="connsiteX23" fmla="*/ 2727523 w 3348846"/>
              <a:gd name="connsiteY23" fmla="*/ 1284560 h 2094117"/>
              <a:gd name="connsiteX24" fmla="*/ 2879923 w 3348846"/>
              <a:gd name="connsiteY24" fmla="*/ 1038375 h 2094117"/>
              <a:gd name="connsiteX25" fmla="*/ 2961985 w 3348846"/>
              <a:gd name="connsiteY25" fmla="*/ 862529 h 2094117"/>
              <a:gd name="connsiteX26" fmla="*/ 3079215 w 3348846"/>
              <a:gd name="connsiteY26" fmla="*/ 604621 h 2094117"/>
              <a:gd name="connsiteX27" fmla="*/ 3219895 w 3348846"/>
              <a:gd name="connsiteY27" fmla="*/ 323266 h 2094117"/>
              <a:gd name="connsiteX28" fmla="*/ 3301954 w 3348846"/>
              <a:gd name="connsiteY28" fmla="*/ 135698 h 2094117"/>
              <a:gd name="connsiteX29" fmla="*/ 3348846 w 3348846"/>
              <a:gd name="connsiteY29" fmla="*/ 6744 h 2094117"/>
              <a:gd name="connsiteX30" fmla="*/ 3348846 w 3348846"/>
              <a:gd name="connsiteY30" fmla="*/ 6744 h 2094117"/>
              <a:gd name="connsiteX31" fmla="*/ 3348846 w 3348846"/>
              <a:gd name="connsiteY31" fmla="*/ 6744 h 2094117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4252 w 3348846"/>
              <a:gd name="connsiteY10" fmla="*/ 1896358 h 2094162"/>
              <a:gd name="connsiteX11" fmla="*/ 1283680 w 3348846"/>
              <a:gd name="connsiteY11" fmla="*/ 1974609 h 2094162"/>
              <a:gd name="connsiteX12" fmla="*/ 1402815 w 3348846"/>
              <a:gd name="connsiteY12" fmla="*/ 2034837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4252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4113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7568 w 3348846"/>
              <a:gd name="connsiteY8" fmla="*/ 1761396 h 2094162"/>
              <a:gd name="connsiteX9" fmla="*/ 1082191 w 3348846"/>
              <a:gd name="connsiteY9" fmla="*/ 1824113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5862 w 3348846"/>
              <a:gd name="connsiteY18" fmla="*/ 1976221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0167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301681 w 3348846"/>
              <a:gd name="connsiteY20" fmla="*/ 1808287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9776 w 3348846"/>
              <a:gd name="connsiteY20" fmla="*/ 1804476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81133 w 3348846"/>
              <a:gd name="connsiteY22" fmla="*/ 1499971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7323 w 3348846"/>
              <a:gd name="connsiteY22" fmla="*/ 149425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5618 w 3348846"/>
              <a:gd name="connsiteY23" fmla="*/ 1276938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8492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35509 w 3348846"/>
              <a:gd name="connsiteY31" fmla="*/ 44853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35509 w 3348846"/>
              <a:gd name="connsiteY31" fmla="*/ 44853 h 208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48846" h="2085858">
                <a:moveTo>
                  <a:pt x="0" y="0"/>
                </a:moveTo>
                <a:cubicBezTo>
                  <a:pt x="33313" y="74979"/>
                  <a:pt x="70316" y="157337"/>
                  <a:pt x="101554" y="229483"/>
                </a:cubicBezTo>
                <a:cubicBezTo>
                  <a:pt x="132792" y="301629"/>
                  <a:pt x="154211" y="358631"/>
                  <a:pt x="187426" y="432877"/>
                </a:cubicBezTo>
                <a:cubicBezTo>
                  <a:pt x="220641" y="507123"/>
                  <a:pt x="263088" y="595536"/>
                  <a:pt x="300846" y="674960"/>
                </a:cubicBezTo>
                <a:cubicBezTo>
                  <a:pt x="338604" y="754384"/>
                  <a:pt x="366179" y="821449"/>
                  <a:pt x="413975" y="909421"/>
                </a:cubicBezTo>
                <a:cubicBezTo>
                  <a:pt x="461772" y="997393"/>
                  <a:pt x="525102" y="1104414"/>
                  <a:pt x="587625" y="1202790"/>
                </a:cubicBezTo>
                <a:cubicBezTo>
                  <a:pt x="650148" y="1301166"/>
                  <a:pt x="734039" y="1423160"/>
                  <a:pt x="789113" y="1499678"/>
                </a:cubicBezTo>
                <a:cubicBezTo>
                  <a:pt x="844187" y="1576196"/>
                  <a:pt x="879992" y="1618276"/>
                  <a:pt x="918068" y="1661896"/>
                </a:cubicBezTo>
                <a:cubicBezTo>
                  <a:pt x="956144" y="1705516"/>
                  <a:pt x="990214" y="1734360"/>
                  <a:pt x="1017568" y="1761396"/>
                </a:cubicBezTo>
                <a:cubicBezTo>
                  <a:pt x="1044922" y="1788432"/>
                  <a:pt x="1056791" y="1801619"/>
                  <a:pt x="1082191" y="1824113"/>
                </a:cubicBezTo>
                <a:cubicBezTo>
                  <a:pt x="1107591" y="1846607"/>
                  <a:pt x="1136386" y="1871275"/>
                  <a:pt x="1169968" y="1896358"/>
                </a:cubicBezTo>
                <a:cubicBezTo>
                  <a:pt x="1203550" y="1921441"/>
                  <a:pt x="1244237" y="1952164"/>
                  <a:pt x="1283680" y="1974609"/>
                </a:cubicBezTo>
                <a:cubicBezTo>
                  <a:pt x="1323123" y="1997054"/>
                  <a:pt x="1364324" y="2014760"/>
                  <a:pt x="1406625" y="2031026"/>
                </a:cubicBezTo>
                <a:cubicBezTo>
                  <a:pt x="1448926" y="2047292"/>
                  <a:pt x="1499311" y="2063338"/>
                  <a:pt x="1537484" y="2072203"/>
                </a:cubicBezTo>
                <a:cubicBezTo>
                  <a:pt x="1575657" y="2081068"/>
                  <a:pt x="1608627" y="2082215"/>
                  <a:pt x="1635663" y="2084217"/>
                </a:cubicBezTo>
                <a:cubicBezTo>
                  <a:pt x="1662699" y="2086219"/>
                  <a:pt x="1674033" y="2086585"/>
                  <a:pt x="1699702" y="2084216"/>
                </a:cubicBezTo>
                <a:cubicBezTo>
                  <a:pt x="1725371" y="2081847"/>
                  <a:pt x="1755460" y="2076917"/>
                  <a:pt x="1789677" y="2070006"/>
                </a:cubicBezTo>
                <a:cubicBezTo>
                  <a:pt x="1823894" y="2063095"/>
                  <a:pt x="1863654" y="2057427"/>
                  <a:pt x="1905002" y="2042749"/>
                </a:cubicBezTo>
                <a:cubicBezTo>
                  <a:pt x="1946350" y="2028071"/>
                  <a:pt x="1990876" y="2007288"/>
                  <a:pt x="2037768" y="1981937"/>
                </a:cubicBezTo>
                <a:cubicBezTo>
                  <a:pt x="2084660" y="1956586"/>
                  <a:pt x="2143324" y="1920852"/>
                  <a:pt x="2186357" y="1890640"/>
                </a:cubicBezTo>
                <a:cubicBezTo>
                  <a:pt x="2229390" y="1860428"/>
                  <a:pt x="2252664" y="1841109"/>
                  <a:pt x="2295966" y="1800665"/>
                </a:cubicBezTo>
                <a:cubicBezTo>
                  <a:pt x="2339268" y="1760221"/>
                  <a:pt x="2400229" y="1699679"/>
                  <a:pt x="2446169" y="1647975"/>
                </a:cubicBezTo>
                <a:cubicBezTo>
                  <a:pt x="2492109" y="1596272"/>
                  <a:pt x="2525985" y="1552601"/>
                  <a:pt x="2571607" y="1490444"/>
                </a:cubicBezTo>
                <a:cubicBezTo>
                  <a:pt x="2617229" y="1428287"/>
                  <a:pt x="2671057" y="1350695"/>
                  <a:pt x="2719903" y="1275033"/>
                </a:cubicBezTo>
                <a:cubicBezTo>
                  <a:pt x="2768749" y="1199371"/>
                  <a:pt x="2824335" y="1105220"/>
                  <a:pt x="2864682" y="1036469"/>
                </a:cubicBezTo>
                <a:cubicBezTo>
                  <a:pt x="2905029" y="967718"/>
                  <a:pt x="2924959" y="934821"/>
                  <a:pt x="2961985" y="862529"/>
                </a:cubicBezTo>
                <a:cubicBezTo>
                  <a:pt x="2999011" y="790237"/>
                  <a:pt x="3043852" y="692593"/>
                  <a:pt x="3086837" y="602716"/>
                </a:cubicBezTo>
                <a:cubicBezTo>
                  <a:pt x="3129822" y="512839"/>
                  <a:pt x="3184042" y="401102"/>
                  <a:pt x="3219895" y="323266"/>
                </a:cubicBezTo>
                <a:cubicBezTo>
                  <a:pt x="3255748" y="245430"/>
                  <a:pt x="3280462" y="188452"/>
                  <a:pt x="3301954" y="135698"/>
                </a:cubicBezTo>
                <a:cubicBezTo>
                  <a:pt x="3323446" y="82944"/>
                  <a:pt x="3348846" y="6744"/>
                  <a:pt x="3348846" y="6744"/>
                </a:cubicBezTo>
                <a:lnTo>
                  <a:pt x="3348846" y="6744"/>
                </a:lnTo>
                <a:lnTo>
                  <a:pt x="3335509" y="44853"/>
                </a:lnTo>
              </a:path>
            </a:pathLst>
          </a:custGeom>
          <a:ln w="635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30C0F2-E748-404E-B3D5-B413E7BE5D22}"/>
              </a:ext>
            </a:extLst>
          </p:cNvPr>
          <p:cNvCxnSpPr/>
          <p:nvPr/>
        </p:nvCxnSpPr>
        <p:spPr>
          <a:xfrm flipV="1">
            <a:off x="3886200" y="4419600"/>
            <a:ext cx="3733800" cy="152400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>
            <a:extLst>
              <a:ext uri="{FF2B5EF4-FFF2-40B4-BE49-F238E27FC236}">
                <a16:creationId xmlns:a16="http://schemas.microsoft.com/office/drawing/2014/main" id="{D8A546A6-DC97-4ED5-9048-AC2FB89A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in Trig</a:t>
            </a:r>
          </a:p>
        </p:txBody>
      </p:sp>
      <p:sp>
        <p:nvSpPr>
          <p:cNvPr id="14339" name="Content Placeholder 6">
            <a:extLst>
              <a:ext uri="{FF2B5EF4-FFF2-40B4-BE49-F238E27FC236}">
                <a16:creationId xmlns:a16="http://schemas.microsoft.com/office/drawing/2014/main" id="{DB01CA6A-0405-4018-B625-9F464058F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 you move the secant line in a parallel fashion toward the curve…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AB54FF-1433-45C0-8F40-FD84A5733B97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A52AFC9-3A6E-4D89-808A-220F56E1B7D1}"/>
              </a:ext>
            </a:extLst>
          </p:cNvPr>
          <p:cNvSpPr/>
          <p:nvPr/>
        </p:nvSpPr>
        <p:spPr>
          <a:xfrm rot="10800000">
            <a:off x="4114800" y="3276599"/>
            <a:ext cx="3733799" cy="3505199"/>
          </a:xfrm>
          <a:custGeom>
            <a:avLst/>
            <a:gdLst>
              <a:gd name="connsiteX0" fmla="*/ 0 w 3352800"/>
              <a:gd name="connsiteY0" fmla="*/ 23447 h 2102130"/>
              <a:gd name="connsiteX1" fmla="*/ 105508 w 3352800"/>
              <a:gd name="connsiteY1" fmla="*/ 222739 h 2102130"/>
              <a:gd name="connsiteX2" fmla="*/ 187569 w 3352800"/>
              <a:gd name="connsiteY2" fmla="*/ 433754 h 2102130"/>
              <a:gd name="connsiteX3" fmla="*/ 304800 w 3352800"/>
              <a:gd name="connsiteY3" fmla="*/ 668216 h 2102130"/>
              <a:gd name="connsiteX4" fmla="*/ 410308 w 3352800"/>
              <a:gd name="connsiteY4" fmla="*/ 902677 h 2102130"/>
              <a:gd name="connsiteX5" fmla="*/ 574431 w 3352800"/>
              <a:gd name="connsiteY5" fmla="*/ 1207477 h 2102130"/>
              <a:gd name="connsiteX6" fmla="*/ 785446 w 3352800"/>
              <a:gd name="connsiteY6" fmla="*/ 1500554 h 2102130"/>
              <a:gd name="connsiteX7" fmla="*/ 914400 w 3352800"/>
              <a:gd name="connsiteY7" fmla="*/ 1664677 h 2102130"/>
              <a:gd name="connsiteX8" fmla="*/ 1008185 w 3352800"/>
              <a:gd name="connsiteY8" fmla="*/ 1758462 h 2102130"/>
              <a:gd name="connsiteX9" fmla="*/ 1078523 w 3352800"/>
              <a:gd name="connsiteY9" fmla="*/ 1828800 h 2102130"/>
              <a:gd name="connsiteX10" fmla="*/ 1160585 w 3352800"/>
              <a:gd name="connsiteY10" fmla="*/ 1899139 h 2102130"/>
              <a:gd name="connsiteX11" fmla="*/ 1289539 w 3352800"/>
              <a:gd name="connsiteY11" fmla="*/ 1981200 h 2102130"/>
              <a:gd name="connsiteX12" fmla="*/ 1406769 w 3352800"/>
              <a:gd name="connsiteY12" fmla="*/ 2028093 h 2102130"/>
              <a:gd name="connsiteX13" fmla="*/ 1535723 w 3352800"/>
              <a:gd name="connsiteY13" fmla="*/ 2074985 h 2102130"/>
              <a:gd name="connsiteX14" fmla="*/ 1652954 w 3352800"/>
              <a:gd name="connsiteY14" fmla="*/ 2098431 h 2102130"/>
              <a:gd name="connsiteX15" fmla="*/ 1699846 w 3352800"/>
              <a:gd name="connsiteY15" fmla="*/ 2098431 h 2102130"/>
              <a:gd name="connsiteX16" fmla="*/ 1793631 w 3352800"/>
              <a:gd name="connsiteY16" fmla="*/ 2063262 h 2102130"/>
              <a:gd name="connsiteX17" fmla="*/ 1910862 w 3352800"/>
              <a:gd name="connsiteY17" fmla="*/ 2039816 h 2102130"/>
              <a:gd name="connsiteX18" fmla="*/ 2039816 w 3352800"/>
              <a:gd name="connsiteY18" fmla="*/ 1969477 h 2102130"/>
              <a:gd name="connsiteX19" fmla="*/ 2192216 w 3352800"/>
              <a:gd name="connsiteY19" fmla="*/ 1899139 h 2102130"/>
              <a:gd name="connsiteX20" fmla="*/ 2309446 w 3352800"/>
              <a:gd name="connsiteY20" fmla="*/ 1805354 h 2102130"/>
              <a:gd name="connsiteX21" fmla="*/ 2450123 w 3352800"/>
              <a:gd name="connsiteY21" fmla="*/ 1641231 h 2102130"/>
              <a:gd name="connsiteX22" fmla="*/ 2567354 w 3352800"/>
              <a:gd name="connsiteY22" fmla="*/ 1477108 h 2102130"/>
              <a:gd name="connsiteX23" fmla="*/ 2731477 w 3352800"/>
              <a:gd name="connsiteY23" fmla="*/ 1277816 h 2102130"/>
              <a:gd name="connsiteX24" fmla="*/ 2883877 w 3352800"/>
              <a:gd name="connsiteY24" fmla="*/ 1031631 h 2102130"/>
              <a:gd name="connsiteX25" fmla="*/ 2965939 w 3352800"/>
              <a:gd name="connsiteY25" fmla="*/ 855785 h 2102130"/>
              <a:gd name="connsiteX26" fmla="*/ 3083169 w 3352800"/>
              <a:gd name="connsiteY26" fmla="*/ 597877 h 2102130"/>
              <a:gd name="connsiteX27" fmla="*/ 3200400 w 3352800"/>
              <a:gd name="connsiteY27" fmla="*/ 328247 h 2102130"/>
              <a:gd name="connsiteX28" fmla="*/ 3305908 w 3352800"/>
              <a:gd name="connsiteY28" fmla="*/ 128954 h 2102130"/>
              <a:gd name="connsiteX29" fmla="*/ 3352800 w 3352800"/>
              <a:gd name="connsiteY29" fmla="*/ 0 h 2102130"/>
              <a:gd name="connsiteX30" fmla="*/ 3352800 w 3352800"/>
              <a:gd name="connsiteY30" fmla="*/ 0 h 2102130"/>
              <a:gd name="connsiteX31" fmla="*/ 3352800 w 3352800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44982 w 3330428"/>
              <a:gd name="connsiteY22" fmla="*/ 1477108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178028 w 3330428"/>
              <a:gd name="connsiteY27" fmla="*/ 328247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178028 w 3330428"/>
              <a:gd name="connsiteY27" fmla="*/ 328247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7775 w 3330428"/>
              <a:gd name="connsiteY5" fmla="*/ 120176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63491 w 3330428"/>
              <a:gd name="connsiteY5" fmla="*/ 119795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95557 w 3330428"/>
              <a:gd name="connsiteY4" fmla="*/ 902677 h 2102130"/>
              <a:gd name="connsiteX5" fmla="*/ 563491 w 3330428"/>
              <a:gd name="connsiteY5" fmla="*/ 119795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2352 w 3348846"/>
              <a:gd name="connsiteY7" fmla="*/ 166570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3397 w 3348846"/>
              <a:gd name="connsiteY6" fmla="*/ 150348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79870 w 3348846"/>
              <a:gd name="connsiteY11" fmla="*/ 197841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79870 w 3348846"/>
              <a:gd name="connsiteY11" fmla="*/ 197841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83680 w 3348846"/>
              <a:gd name="connsiteY11" fmla="*/ 197460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6521"/>
              <a:gd name="connsiteX1" fmla="*/ 101554 w 3348846"/>
              <a:gd name="connsiteY1" fmla="*/ 229483 h 2106521"/>
              <a:gd name="connsiteX2" fmla="*/ 187426 w 3348846"/>
              <a:gd name="connsiteY2" fmla="*/ 432877 h 2106521"/>
              <a:gd name="connsiteX3" fmla="*/ 300846 w 3348846"/>
              <a:gd name="connsiteY3" fmla="*/ 674960 h 2106521"/>
              <a:gd name="connsiteX4" fmla="*/ 413975 w 3348846"/>
              <a:gd name="connsiteY4" fmla="*/ 909421 h 2106521"/>
              <a:gd name="connsiteX5" fmla="*/ 587625 w 3348846"/>
              <a:gd name="connsiteY5" fmla="*/ 1202790 h 2106521"/>
              <a:gd name="connsiteX6" fmla="*/ 789113 w 3348846"/>
              <a:gd name="connsiteY6" fmla="*/ 1499678 h 2106521"/>
              <a:gd name="connsiteX7" fmla="*/ 918068 w 3348846"/>
              <a:gd name="connsiteY7" fmla="*/ 1661896 h 2106521"/>
              <a:gd name="connsiteX8" fmla="*/ 1011852 w 3348846"/>
              <a:gd name="connsiteY8" fmla="*/ 1763301 h 2106521"/>
              <a:gd name="connsiteX9" fmla="*/ 1082191 w 3348846"/>
              <a:gd name="connsiteY9" fmla="*/ 1829829 h 2106521"/>
              <a:gd name="connsiteX10" fmla="*/ 1164252 w 3348846"/>
              <a:gd name="connsiteY10" fmla="*/ 1896358 h 2106521"/>
              <a:gd name="connsiteX11" fmla="*/ 1283680 w 3348846"/>
              <a:gd name="connsiteY11" fmla="*/ 1974609 h 2106521"/>
              <a:gd name="connsiteX12" fmla="*/ 1402815 w 3348846"/>
              <a:gd name="connsiteY12" fmla="*/ 2034837 h 2106521"/>
              <a:gd name="connsiteX13" fmla="*/ 1531769 w 3348846"/>
              <a:gd name="connsiteY13" fmla="*/ 2081729 h 2106521"/>
              <a:gd name="connsiteX14" fmla="*/ 1652810 w 3348846"/>
              <a:gd name="connsiteY14" fmla="*/ 2097555 h 2106521"/>
              <a:gd name="connsiteX15" fmla="*/ 1695892 w 3348846"/>
              <a:gd name="connsiteY15" fmla="*/ 2105175 h 2106521"/>
              <a:gd name="connsiteX16" fmla="*/ 1789677 w 3348846"/>
              <a:gd name="connsiteY16" fmla="*/ 2070006 h 2106521"/>
              <a:gd name="connsiteX17" fmla="*/ 1906908 w 3348846"/>
              <a:gd name="connsiteY17" fmla="*/ 2046560 h 2106521"/>
              <a:gd name="connsiteX18" fmla="*/ 2035862 w 3348846"/>
              <a:gd name="connsiteY18" fmla="*/ 1976221 h 2106521"/>
              <a:gd name="connsiteX19" fmla="*/ 2188262 w 3348846"/>
              <a:gd name="connsiteY19" fmla="*/ 1905883 h 2106521"/>
              <a:gd name="connsiteX20" fmla="*/ 2305492 w 3348846"/>
              <a:gd name="connsiteY20" fmla="*/ 1812098 h 2106521"/>
              <a:gd name="connsiteX21" fmla="*/ 2446169 w 3348846"/>
              <a:gd name="connsiteY21" fmla="*/ 1647975 h 2106521"/>
              <a:gd name="connsiteX22" fmla="*/ 2586849 w 3348846"/>
              <a:gd name="connsiteY22" fmla="*/ 1519025 h 2106521"/>
              <a:gd name="connsiteX23" fmla="*/ 2727523 w 3348846"/>
              <a:gd name="connsiteY23" fmla="*/ 1284560 h 2106521"/>
              <a:gd name="connsiteX24" fmla="*/ 2879923 w 3348846"/>
              <a:gd name="connsiteY24" fmla="*/ 1038375 h 2106521"/>
              <a:gd name="connsiteX25" fmla="*/ 2961985 w 3348846"/>
              <a:gd name="connsiteY25" fmla="*/ 862529 h 2106521"/>
              <a:gd name="connsiteX26" fmla="*/ 3079215 w 3348846"/>
              <a:gd name="connsiteY26" fmla="*/ 604621 h 2106521"/>
              <a:gd name="connsiteX27" fmla="*/ 3219895 w 3348846"/>
              <a:gd name="connsiteY27" fmla="*/ 323266 h 2106521"/>
              <a:gd name="connsiteX28" fmla="*/ 3301954 w 3348846"/>
              <a:gd name="connsiteY28" fmla="*/ 135698 h 2106521"/>
              <a:gd name="connsiteX29" fmla="*/ 3348846 w 3348846"/>
              <a:gd name="connsiteY29" fmla="*/ 6744 h 2106521"/>
              <a:gd name="connsiteX30" fmla="*/ 3348846 w 3348846"/>
              <a:gd name="connsiteY30" fmla="*/ 6744 h 2106521"/>
              <a:gd name="connsiteX31" fmla="*/ 3348846 w 3348846"/>
              <a:gd name="connsiteY31" fmla="*/ 6744 h 2106521"/>
              <a:gd name="connsiteX0" fmla="*/ 0 w 3348846"/>
              <a:gd name="connsiteY0" fmla="*/ 0 h 2098483"/>
              <a:gd name="connsiteX1" fmla="*/ 101554 w 3348846"/>
              <a:gd name="connsiteY1" fmla="*/ 229483 h 2098483"/>
              <a:gd name="connsiteX2" fmla="*/ 187426 w 3348846"/>
              <a:gd name="connsiteY2" fmla="*/ 432877 h 2098483"/>
              <a:gd name="connsiteX3" fmla="*/ 300846 w 3348846"/>
              <a:gd name="connsiteY3" fmla="*/ 674960 h 2098483"/>
              <a:gd name="connsiteX4" fmla="*/ 413975 w 3348846"/>
              <a:gd name="connsiteY4" fmla="*/ 909421 h 2098483"/>
              <a:gd name="connsiteX5" fmla="*/ 587625 w 3348846"/>
              <a:gd name="connsiteY5" fmla="*/ 1202790 h 2098483"/>
              <a:gd name="connsiteX6" fmla="*/ 789113 w 3348846"/>
              <a:gd name="connsiteY6" fmla="*/ 1499678 h 2098483"/>
              <a:gd name="connsiteX7" fmla="*/ 918068 w 3348846"/>
              <a:gd name="connsiteY7" fmla="*/ 1661896 h 2098483"/>
              <a:gd name="connsiteX8" fmla="*/ 1011852 w 3348846"/>
              <a:gd name="connsiteY8" fmla="*/ 1763301 h 2098483"/>
              <a:gd name="connsiteX9" fmla="*/ 1082191 w 3348846"/>
              <a:gd name="connsiteY9" fmla="*/ 1829829 h 2098483"/>
              <a:gd name="connsiteX10" fmla="*/ 1164252 w 3348846"/>
              <a:gd name="connsiteY10" fmla="*/ 1896358 h 2098483"/>
              <a:gd name="connsiteX11" fmla="*/ 1283680 w 3348846"/>
              <a:gd name="connsiteY11" fmla="*/ 1974609 h 2098483"/>
              <a:gd name="connsiteX12" fmla="*/ 1402815 w 3348846"/>
              <a:gd name="connsiteY12" fmla="*/ 2034837 h 2098483"/>
              <a:gd name="connsiteX13" fmla="*/ 1531769 w 3348846"/>
              <a:gd name="connsiteY13" fmla="*/ 2081729 h 2098483"/>
              <a:gd name="connsiteX14" fmla="*/ 1652810 w 3348846"/>
              <a:gd name="connsiteY14" fmla="*/ 2097555 h 2098483"/>
              <a:gd name="connsiteX15" fmla="*/ 1695892 w 3348846"/>
              <a:gd name="connsiteY15" fmla="*/ 2093744 h 2098483"/>
              <a:gd name="connsiteX16" fmla="*/ 1789677 w 3348846"/>
              <a:gd name="connsiteY16" fmla="*/ 2070006 h 2098483"/>
              <a:gd name="connsiteX17" fmla="*/ 1906908 w 3348846"/>
              <a:gd name="connsiteY17" fmla="*/ 2046560 h 2098483"/>
              <a:gd name="connsiteX18" fmla="*/ 2035862 w 3348846"/>
              <a:gd name="connsiteY18" fmla="*/ 1976221 h 2098483"/>
              <a:gd name="connsiteX19" fmla="*/ 2188262 w 3348846"/>
              <a:gd name="connsiteY19" fmla="*/ 1905883 h 2098483"/>
              <a:gd name="connsiteX20" fmla="*/ 2305492 w 3348846"/>
              <a:gd name="connsiteY20" fmla="*/ 1812098 h 2098483"/>
              <a:gd name="connsiteX21" fmla="*/ 2446169 w 3348846"/>
              <a:gd name="connsiteY21" fmla="*/ 1647975 h 2098483"/>
              <a:gd name="connsiteX22" fmla="*/ 2586849 w 3348846"/>
              <a:gd name="connsiteY22" fmla="*/ 1519025 h 2098483"/>
              <a:gd name="connsiteX23" fmla="*/ 2727523 w 3348846"/>
              <a:gd name="connsiteY23" fmla="*/ 1284560 h 2098483"/>
              <a:gd name="connsiteX24" fmla="*/ 2879923 w 3348846"/>
              <a:gd name="connsiteY24" fmla="*/ 1038375 h 2098483"/>
              <a:gd name="connsiteX25" fmla="*/ 2961985 w 3348846"/>
              <a:gd name="connsiteY25" fmla="*/ 862529 h 2098483"/>
              <a:gd name="connsiteX26" fmla="*/ 3079215 w 3348846"/>
              <a:gd name="connsiteY26" fmla="*/ 604621 h 2098483"/>
              <a:gd name="connsiteX27" fmla="*/ 3219895 w 3348846"/>
              <a:gd name="connsiteY27" fmla="*/ 323266 h 2098483"/>
              <a:gd name="connsiteX28" fmla="*/ 3301954 w 3348846"/>
              <a:gd name="connsiteY28" fmla="*/ 135698 h 2098483"/>
              <a:gd name="connsiteX29" fmla="*/ 3348846 w 3348846"/>
              <a:gd name="connsiteY29" fmla="*/ 6744 h 2098483"/>
              <a:gd name="connsiteX30" fmla="*/ 3348846 w 3348846"/>
              <a:gd name="connsiteY30" fmla="*/ 6744 h 2098483"/>
              <a:gd name="connsiteX31" fmla="*/ 3348846 w 3348846"/>
              <a:gd name="connsiteY31" fmla="*/ 6744 h 2098483"/>
              <a:gd name="connsiteX0" fmla="*/ 0 w 3348846"/>
              <a:gd name="connsiteY0" fmla="*/ 0 h 2097086"/>
              <a:gd name="connsiteX1" fmla="*/ 101554 w 3348846"/>
              <a:gd name="connsiteY1" fmla="*/ 229483 h 2097086"/>
              <a:gd name="connsiteX2" fmla="*/ 187426 w 3348846"/>
              <a:gd name="connsiteY2" fmla="*/ 432877 h 2097086"/>
              <a:gd name="connsiteX3" fmla="*/ 300846 w 3348846"/>
              <a:gd name="connsiteY3" fmla="*/ 674960 h 2097086"/>
              <a:gd name="connsiteX4" fmla="*/ 413975 w 3348846"/>
              <a:gd name="connsiteY4" fmla="*/ 909421 h 2097086"/>
              <a:gd name="connsiteX5" fmla="*/ 587625 w 3348846"/>
              <a:gd name="connsiteY5" fmla="*/ 1202790 h 2097086"/>
              <a:gd name="connsiteX6" fmla="*/ 789113 w 3348846"/>
              <a:gd name="connsiteY6" fmla="*/ 1499678 h 2097086"/>
              <a:gd name="connsiteX7" fmla="*/ 918068 w 3348846"/>
              <a:gd name="connsiteY7" fmla="*/ 1661896 h 2097086"/>
              <a:gd name="connsiteX8" fmla="*/ 1011852 w 3348846"/>
              <a:gd name="connsiteY8" fmla="*/ 1763301 h 2097086"/>
              <a:gd name="connsiteX9" fmla="*/ 1082191 w 3348846"/>
              <a:gd name="connsiteY9" fmla="*/ 1829829 h 2097086"/>
              <a:gd name="connsiteX10" fmla="*/ 1164252 w 3348846"/>
              <a:gd name="connsiteY10" fmla="*/ 1896358 h 2097086"/>
              <a:gd name="connsiteX11" fmla="*/ 1283680 w 3348846"/>
              <a:gd name="connsiteY11" fmla="*/ 1974609 h 2097086"/>
              <a:gd name="connsiteX12" fmla="*/ 1402815 w 3348846"/>
              <a:gd name="connsiteY12" fmla="*/ 2034837 h 2097086"/>
              <a:gd name="connsiteX13" fmla="*/ 1531769 w 3348846"/>
              <a:gd name="connsiteY13" fmla="*/ 2081729 h 2097086"/>
              <a:gd name="connsiteX14" fmla="*/ 1641379 w 3348846"/>
              <a:gd name="connsiteY14" fmla="*/ 2095649 h 2097086"/>
              <a:gd name="connsiteX15" fmla="*/ 1695892 w 3348846"/>
              <a:gd name="connsiteY15" fmla="*/ 2093744 h 2097086"/>
              <a:gd name="connsiteX16" fmla="*/ 1789677 w 3348846"/>
              <a:gd name="connsiteY16" fmla="*/ 2070006 h 2097086"/>
              <a:gd name="connsiteX17" fmla="*/ 1906908 w 3348846"/>
              <a:gd name="connsiteY17" fmla="*/ 2046560 h 2097086"/>
              <a:gd name="connsiteX18" fmla="*/ 2035862 w 3348846"/>
              <a:gd name="connsiteY18" fmla="*/ 1976221 h 2097086"/>
              <a:gd name="connsiteX19" fmla="*/ 2188262 w 3348846"/>
              <a:gd name="connsiteY19" fmla="*/ 1905883 h 2097086"/>
              <a:gd name="connsiteX20" fmla="*/ 2305492 w 3348846"/>
              <a:gd name="connsiteY20" fmla="*/ 1812098 h 2097086"/>
              <a:gd name="connsiteX21" fmla="*/ 2446169 w 3348846"/>
              <a:gd name="connsiteY21" fmla="*/ 1647975 h 2097086"/>
              <a:gd name="connsiteX22" fmla="*/ 2586849 w 3348846"/>
              <a:gd name="connsiteY22" fmla="*/ 1519025 h 2097086"/>
              <a:gd name="connsiteX23" fmla="*/ 2727523 w 3348846"/>
              <a:gd name="connsiteY23" fmla="*/ 1284560 h 2097086"/>
              <a:gd name="connsiteX24" fmla="*/ 2879923 w 3348846"/>
              <a:gd name="connsiteY24" fmla="*/ 1038375 h 2097086"/>
              <a:gd name="connsiteX25" fmla="*/ 2961985 w 3348846"/>
              <a:gd name="connsiteY25" fmla="*/ 862529 h 2097086"/>
              <a:gd name="connsiteX26" fmla="*/ 3079215 w 3348846"/>
              <a:gd name="connsiteY26" fmla="*/ 604621 h 2097086"/>
              <a:gd name="connsiteX27" fmla="*/ 3219895 w 3348846"/>
              <a:gd name="connsiteY27" fmla="*/ 323266 h 2097086"/>
              <a:gd name="connsiteX28" fmla="*/ 3301954 w 3348846"/>
              <a:gd name="connsiteY28" fmla="*/ 135698 h 2097086"/>
              <a:gd name="connsiteX29" fmla="*/ 3348846 w 3348846"/>
              <a:gd name="connsiteY29" fmla="*/ 6744 h 2097086"/>
              <a:gd name="connsiteX30" fmla="*/ 3348846 w 3348846"/>
              <a:gd name="connsiteY30" fmla="*/ 6744 h 2097086"/>
              <a:gd name="connsiteX31" fmla="*/ 3348846 w 3348846"/>
              <a:gd name="connsiteY31" fmla="*/ 6744 h 2097086"/>
              <a:gd name="connsiteX0" fmla="*/ 0 w 3348846"/>
              <a:gd name="connsiteY0" fmla="*/ 0 h 2094107"/>
              <a:gd name="connsiteX1" fmla="*/ 101554 w 3348846"/>
              <a:gd name="connsiteY1" fmla="*/ 229483 h 2094107"/>
              <a:gd name="connsiteX2" fmla="*/ 187426 w 3348846"/>
              <a:gd name="connsiteY2" fmla="*/ 432877 h 2094107"/>
              <a:gd name="connsiteX3" fmla="*/ 300846 w 3348846"/>
              <a:gd name="connsiteY3" fmla="*/ 674960 h 2094107"/>
              <a:gd name="connsiteX4" fmla="*/ 413975 w 3348846"/>
              <a:gd name="connsiteY4" fmla="*/ 909421 h 2094107"/>
              <a:gd name="connsiteX5" fmla="*/ 587625 w 3348846"/>
              <a:gd name="connsiteY5" fmla="*/ 1202790 h 2094107"/>
              <a:gd name="connsiteX6" fmla="*/ 789113 w 3348846"/>
              <a:gd name="connsiteY6" fmla="*/ 1499678 h 2094107"/>
              <a:gd name="connsiteX7" fmla="*/ 918068 w 3348846"/>
              <a:gd name="connsiteY7" fmla="*/ 1661896 h 2094107"/>
              <a:gd name="connsiteX8" fmla="*/ 1011852 w 3348846"/>
              <a:gd name="connsiteY8" fmla="*/ 1763301 h 2094107"/>
              <a:gd name="connsiteX9" fmla="*/ 1082191 w 3348846"/>
              <a:gd name="connsiteY9" fmla="*/ 1829829 h 2094107"/>
              <a:gd name="connsiteX10" fmla="*/ 1164252 w 3348846"/>
              <a:gd name="connsiteY10" fmla="*/ 1896358 h 2094107"/>
              <a:gd name="connsiteX11" fmla="*/ 1283680 w 3348846"/>
              <a:gd name="connsiteY11" fmla="*/ 1974609 h 2094107"/>
              <a:gd name="connsiteX12" fmla="*/ 1402815 w 3348846"/>
              <a:gd name="connsiteY12" fmla="*/ 2034837 h 2094107"/>
              <a:gd name="connsiteX13" fmla="*/ 1531769 w 3348846"/>
              <a:gd name="connsiteY13" fmla="*/ 2081729 h 2094107"/>
              <a:gd name="connsiteX14" fmla="*/ 1635663 w 3348846"/>
              <a:gd name="connsiteY14" fmla="*/ 2084217 h 2094107"/>
              <a:gd name="connsiteX15" fmla="*/ 1695892 w 3348846"/>
              <a:gd name="connsiteY15" fmla="*/ 2093744 h 2094107"/>
              <a:gd name="connsiteX16" fmla="*/ 1789677 w 3348846"/>
              <a:gd name="connsiteY16" fmla="*/ 2070006 h 2094107"/>
              <a:gd name="connsiteX17" fmla="*/ 1906908 w 3348846"/>
              <a:gd name="connsiteY17" fmla="*/ 2046560 h 2094107"/>
              <a:gd name="connsiteX18" fmla="*/ 2035862 w 3348846"/>
              <a:gd name="connsiteY18" fmla="*/ 1976221 h 2094107"/>
              <a:gd name="connsiteX19" fmla="*/ 2188262 w 3348846"/>
              <a:gd name="connsiteY19" fmla="*/ 1905883 h 2094107"/>
              <a:gd name="connsiteX20" fmla="*/ 2305492 w 3348846"/>
              <a:gd name="connsiteY20" fmla="*/ 1812098 h 2094107"/>
              <a:gd name="connsiteX21" fmla="*/ 2446169 w 3348846"/>
              <a:gd name="connsiteY21" fmla="*/ 1647975 h 2094107"/>
              <a:gd name="connsiteX22" fmla="*/ 2586849 w 3348846"/>
              <a:gd name="connsiteY22" fmla="*/ 1519025 h 2094107"/>
              <a:gd name="connsiteX23" fmla="*/ 2727523 w 3348846"/>
              <a:gd name="connsiteY23" fmla="*/ 1284560 h 2094107"/>
              <a:gd name="connsiteX24" fmla="*/ 2879923 w 3348846"/>
              <a:gd name="connsiteY24" fmla="*/ 1038375 h 2094107"/>
              <a:gd name="connsiteX25" fmla="*/ 2961985 w 3348846"/>
              <a:gd name="connsiteY25" fmla="*/ 862529 h 2094107"/>
              <a:gd name="connsiteX26" fmla="*/ 3079215 w 3348846"/>
              <a:gd name="connsiteY26" fmla="*/ 604621 h 2094107"/>
              <a:gd name="connsiteX27" fmla="*/ 3219895 w 3348846"/>
              <a:gd name="connsiteY27" fmla="*/ 323266 h 2094107"/>
              <a:gd name="connsiteX28" fmla="*/ 3301954 w 3348846"/>
              <a:gd name="connsiteY28" fmla="*/ 135698 h 2094107"/>
              <a:gd name="connsiteX29" fmla="*/ 3348846 w 3348846"/>
              <a:gd name="connsiteY29" fmla="*/ 6744 h 2094107"/>
              <a:gd name="connsiteX30" fmla="*/ 3348846 w 3348846"/>
              <a:gd name="connsiteY30" fmla="*/ 6744 h 2094107"/>
              <a:gd name="connsiteX31" fmla="*/ 3348846 w 3348846"/>
              <a:gd name="connsiteY31" fmla="*/ 6744 h 2094107"/>
              <a:gd name="connsiteX0" fmla="*/ 0 w 3348846"/>
              <a:gd name="connsiteY0" fmla="*/ 0 h 2094117"/>
              <a:gd name="connsiteX1" fmla="*/ 101554 w 3348846"/>
              <a:gd name="connsiteY1" fmla="*/ 229483 h 2094117"/>
              <a:gd name="connsiteX2" fmla="*/ 187426 w 3348846"/>
              <a:gd name="connsiteY2" fmla="*/ 432877 h 2094117"/>
              <a:gd name="connsiteX3" fmla="*/ 300846 w 3348846"/>
              <a:gd name="connsiteY3" fmla="*/ 674960 h 2094117"/>
              <a:gd name="connsiteX4" fmla="*/ 413975 w 3348846"/>
              <a:gd name="connsiteY4" fmla="*/ 909421 h 2094117"/>
              <a:gd name="connsiteX5" fmla="*/ 587625 w 3348846"/>
              <a:gd name="connsiteY5" fmla="*/ 1202790 h 2094117"/>
              <a:gd name="connsiteX6" fmla="*/ 789113 w 3348846"/>
              <a:gd name="connsiteY6" fmla="*/ 1499678 h 2094117"/>
              <a:gd name="connsiteX7" fmla="*/ 918068 w 3348846"/>
              <a:gd name="connsiteY7" fmla="*/ 1661896 h 2094117"/>
              <a:gd name="connsiteX8" fmla="*/ 1011852 w 3348846"/>
              <a:gd name="connsiteY8" fmla="*/ 1763301 h 2094117"/>
              <a:gd name="connsiteX9" fmla="*/ 1082191 w 3348846"/>
              <a:gd name="connsiteY9" fmla="*/ 1829829 h 2094117"/>
              <a:gd name="connsiteX10" fmla="*/ 1164252 w 3348846"/>
              <a:gd name="connsiteY10" fmla="*/ 1896358 h 2094117"/>
              <a:gd name="connsiteX11" fmla="*/ 1283680 w 3348846"/>
              <a:gd name="connsiteY11" fmla="*/ 1974609 h 2094117"/>
              <a:gd name="connsiteX12" fmla="*/ 1402815 w 3348846"/>
              <a:gd name="connsiteY12" fmla="*/ 2034837 h 2094117"/>
              <a:gd name="connsiteX13" fmla="*/ 1535579 w 3348846"/>
              <a:gd name="connsiteY13" fmla="*/ 2079824 h 2094117"/>
              <a:gd name="connsiteX14" fmla="*/ 1635663 w 3348846"/>
              <a:gd name="connsiteY14" fmla="*/ 2084217 h 2094117"/>
              <a:gd name="connsiteX15" fmla="*/ 1695892 w 3348846"/>
              <a:gd name="connsiteY15" fmla="*/ 2093744 h 2094117"/>
              <a:gd name="connsiteX16" fmla="*/ 1789677 w 3348846"/>
              <a:gd name="connsiteY16" fmla="*/ 2070006 h 2094117"/>
              <a:gd name="connsiteX17" fmla="*/ 1906908 w 3348846"/>
              <a:gd name="connsiteY17" fmla="*/ 2046560 h 2094117"/>
              <a:gd name="connsiteX18" fmla="*/ 2035862 w 3348846"/>
              <a:gd name="connsiteY18" fmla="*/ 1976221 h 2094117"/>
              <a:gd name="connsiteX19" fmla="*/ 2188262 w 3348846"/>
              <a:gd name="connsiteY19" fmla="*/ 1905883 h 2094117"/>
              <a:gd name="connsiteX20" fmla="*/ 2305492 w 3348846"/>
              <a:gd name="connsiteY20" fmla="*/ 1812098 h 2094117"/>
              <a:gd name="connsiteX21" fmla="*/ 2446169 w 3348846"/>
              <a:gd name="connsiteY21" fmla="*/ 1647975 h 2094117"/>
              <a:gd name="connsiteX22" fmla="*/ 2586849 w 3348846"/>
              <a:gd name="connsiteY22" fmla="*/ 1519025 h 2094117"/>
              <a:gd name="connsiteX23" fmla="*/ 2727523 w 3348846"/>
              <a:gd name="connsiteY23" fmla="*/ 1284560 h 2094117"/>
              <a:gd name="connsiteX24" fmla="*/ 2879923 w 3348846"/>
              <a:gd name="connsiteY24" fmla="*/ 1038375 h 2094117"/>
              <a:gd name="connsiteX25" fmla="*/ 2961985 w 3348846"/>
              <a:gd name="connsiteY25" fmla="*/ 862529 h 2094117"/>
              <a:gd name="connsiteX26" fmla="*/ 3079215 w 3348846"/>
              <a:gd name="connsiteY26" fmla="*/ 604621 h 2094117"/>
              <a:gd name="connsiteX27" fmla="*/ 3219895 w 3348846"/>
              <a:gd name="connsiteY27" fmla="*/ 323266 h 2094117"/>
              <a:gd name="connsiteX28" fmla="*/ 3301954 w 3348846"/>
              <a:gd name="connsiteY28" fmla="*/ 135698 h 2094117"/>
              <a:gd name="connsiteX29" fmla="*/ 3348846 w 3348846"/>
              <a:gd name="connsiteY29" fmla="*/ 6744 h 2094117"/>
              <a:gd name="connsiteX30" fmla="*/ 3348846 w 3348846"/>
              <a:gd name="connsiteY30" fmla="*/ 6744 h 2094117"/>
              <a:gd name="connsiteX31" fmla="*/ 3348846 w 3348846"/>
              <a:gd name="connsiteY31" fmla="*/ 6744 h 2094117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4252 w 3348846"/>
              <a:gd name="connsiteY10" fmla="*/ 1896358 h 2094162"/>
              <a:gd name="connsiteX11" fmla="*/ 1283680 w 3348846"/>
              <a:gd name="connsiteY11" fmla="*/ 1974609 h 2094162"/>
              <a:gd name="connsiteX12" fmla="*/ 1402815 w 3348846"/>
              <a:gd name="connsiteY12" fmla="*/ 2034837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4252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4113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7568 w 3348846"/>
              <a:gd name="connsiteY8" fmla="*/ 1761396 h 2094162"/>
              <a:gd name="connsiteX9" fmla="*/ 1082191 w 3348846"/>
              <a:gd name="connsiteY9" fmla="*/ 1824113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5862 w 3348846"/>
              <a:gd name="connsiteY18" fmla="*/ 1976221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0167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301681 w 3348846"/>
              <a:gd name="connsiteY20" fmla="*/ 1808287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9776 w 3348846"/>
              <a:gd name="connsiteY20" fmla="*/ 1804476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81133 w 3348846"/>
              <a:gd name="connsiteY22" fmla="*/ 1499971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7323 w 3348846"/>
              <a:gd name="connsiteY22" fmla="*/ 149425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5618 w 3348846"/>
              <a:gd name="connsiteY23" fmla="*/ 1276938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8492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35509 w 3348846"/>
              <a:gd name="connsiteY31" fmla="*/ 44853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35509 w 3348846"/>
              <a:gd name="connsiteY31" fmla="*/ 44853 h 208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48846" h="2085858">
                <a:moveTo>
                  <a:pt x="0" y="0"/>
                </a:moveTo>
                <a:cubicBezTo>
                  <a:pt x="33313" y="74979"/>
                  <a:pt x="70316" y="157337"/>
                  <a:pt x="101554" y="229483"/>
                </a:cubicBezTo>
                <a:cubicBezTo>
                  <a:pt x="132792" y="301629"/>
                  <a:pt x="154211" y="358631"/>
                  <a:pt x="187426" y="432877"/>
                </a:cubicBezTo>
                <a:cubicBezTo>
                  <a:pt x="220641" y="507123"/>
                  <a:pt x="263088" y="595536"/>
                  <a:pt x="300846" y="674960"/>
                </a:cubicBezTo>
                <a:cubicBezTo>
                  <a:pt x="338604" y="754384"/>
                  <a:pt x="366179" y="821449"/>
                  <a:pt x="413975" y="909421"/>
                </a:cubicBezTo>
                <a:cubicBezTo>
                  <a:pt x="461772" y="997393"/>
                  <a:pt x="525102" y="1104414"/>
                  <a:pt x="587625" y="1202790"/>
                </a:cubicBezTo>
                <a:cubicBezTo>
                  <a:pt x="650148" y="1301166"/>
                  <a:pt x="734039" y="1423160"/>
                  <a:pt x="789113" y="1499678"/>
                </a:cubicBezTo>
                <a:cubicBezTo>
                  <a:pt x="844187" y="1576196"/>
                  <a:pt x="879992" y="1618276"/>
                  <a:pt x="918068" y="1661896"/>
                </a:cubicBezTo>
                <a:cubicBezTo>
                  <a:pt x="956144" y="1705516"/>
                  <a:pt x="990214" y="1734360"/>
                  <a:pt x="1017568" y="1761396"/>
                </a:cubicBezTo>
                <a:cubicBezTo>
                  <a:pt x="1044922" y="1788432"/>
                  <a:pt x="1056791" y="1801619"/>
                  <a:pt x="1082191" y="1824113"/>
                </a:cubicBezTo>
                <a:cubicBezTo>
                  <a:pt x="1107591" y="1846607"/>
                  <a:pt x="1136386" y="1871275"/>
                  <a:pt x="1169968" y="1896358"/>
                </a:cubicBezTo>
                <a:cubicBezTo>
                  <a:pt x="1203550" y="1921441"/>
                  <a:pt x="1244237" y="1952164"/>
                  <a:pt x="1283680" y="1974609"/>
                </a:cubicBezTo>
                <a:cubicBezTo>
                  <a:pt x="1323123" y="1997054"/>
                  <a:pt x="1364324" y="2014760"/>
                  <a:pt x="1406625" y="2031026"/>
                </a:cubicBezTo>
                <a:cubicBezTo>
                  <a:pt x="1448926" y="2047292"/>
                  <a:pt x="1499311" y="2063338"/>
                  <a:pt x="1537484" y="2072203"/>
                </a:cubicBezTo>
                <a:cubicBezTo>
                  <a:pt x="1575657" y="2081068"/>
                  <a:pt x="1608627" y="2082215"/>
                  <a:pt x="1635663" y="2084217"/>
                </a:cubicBezTo>
                <a:cubicBezTo>
                  <a:pt x="1662699" y="2086219"/>
                  <a:pt x="1674033" y="2086585"/>
                  <a:pt x="1699702" y="2084216"/>
                </a:cubicBezTo>
                <a:cubicBezTo>
                  <a:pt x="1725371" y="2081847"/>
                  <a:pt x="1755460" y="2076917"/>
                  <a:pt x="1789677" y="2070006"/>
                </a:cubicBezTo>
                <a:cubicBezTo>
                  <a:pt x="1823894" y="2063095"/>
                  <a:pt x="1863654" y="2057427"/>
                  <a:pt x="1905002" y="2042749"/>
                </a:cubicBezTo>
                <a:cubicBezTo>
                  <a:pt x="1946350" y="2028071"/>
                  <a:pt x="1990876" y="2007288"/>
                  <a:pt x="2037768" y="1981937"/>
                </a:cubicBezTo>
                <a:cubicBezTo>
                  <a:pt x="2084660" y="1956586"/>
                  <a:pt x="2143324" y="1920852"/>
                  <a:pt x="2186357" y="1890640"/>
                </a:cubicBezTo>
                <a:cubicBezTo>
                  <a:pt x="2229390" y="1860428"/>
                  <a:pt x="2252664" y="1841109"/>
                  <a:pt x="2295966" y="1800665"/>
                </a:cubicBezTo>
                <a:cubicBezTo>
                  <a:pt x="2339268" y="1760221"/>
                  <a:pt x="2400229" y="1699679"/>
                  <a:pt x="2446169" y="1647975"/>
                </a:cubicBezTo>
                <a:cubicBezTo>
                  <a:pt x="2492109" y="1596272"/>
                  <a:pt x="2525985" y="1552601"/>
                  <a:pt x="2571607" y="1490444"/>
                </a:cubicBezTo>
                <a:cubicBezTo>
                  <a:pt x="2617229" y="1428287"/>
                  <a:pt x="2671057" y="1350695"/>
                  <a:pt x="2719903" y="1275033"/>
                </a:cubicBezTo>
                <a:cubicBezTo>
                  <a:pt x="2768749" y="1199371"/>
                  <a:pt x="2824335" y="1105220"/>
                  <a:pt x="2864682" y="1036469"/>
                </a:cubicBezTo>
                <a:cubicBezTo>
                  <a:pt x="2905029" y="967718"/>
                  <a:pt x="2924959" y="934821"/>
                  <a:pt x="2961985" y="862529"/>
                </a:cubicBezTo>
                <a:cubicBezTo>
                  <a:pt x="2999011" y="790237"/>
                  <a:pt x="3043852" y="692593"/>
                  <a:pt x="3086837" y="602716"/>
                </a:cubicBezTo>
                <a:cubicBezTo>
                  <a:pt x="3129822" y="512839"/>
                  <a:pt x="3184042" y="401102"/>
                  <a:pt x="3219895" y="323266"/>
                </a:cubicBezTo>
                <a:cubicBezTo>
                  <a:pt x="3255748" y="245430"/>
                  <a:pt x="3280462" y="188452"/>
                  <a:pt x="3301954" y="135698"/>
                </a:cubicBezTo>
                <a:cubicBezTo>
                  <a:pt x="3323446" y="82944"/>
                  <a:pt x="3348846" y="6744"/>
                  <a:pt x="3348846" y="6744"/>
                </a:cubicBezTo>
                <a:lnTo>
                  <a:pt x="3348846" y="6744"/>
                </a:lnTo>
                <a:lnTo>
                  <a:pt x="3335509" y="44853"/>
                </a:lnTo>
              </a:path>
            </a:pathLst>
          </a:custGeom>
          <a:ln w="635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30C0F2-E748-404E-B3D5-B413E7BE5D22}"/>
              </a:ext>
            </a:extLst>
          </p:cNvPr>
          <p:cNvCxnSpPr/>
          <p:nvPr/>
        </p:nvCxnSpPr>
        <p:spPr>
          <a:xfrm flipV="1">
            <a:off x="3886200" y="4419600"/>
            <a:ext cx="3733800" cy="15240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032625-AA98-4749-AA0A-7FBE1245175A}"/>
              </a:ext>
            </a:extLst>
          </p:cNvPr>
          <p:cNvCxnSpPr/>
          <p:nvPr/>
        </p:nvCxnSpPr>
        <p:spPr>
          <a:xfrm flipV="1">
            <a:off x="4038600" y="3657600"/>
            <a:ext cx="3733800" cy="152400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078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>
            <a:extLst>
              <a:ext uri="{FF2B5EF4-FFF2-40B4-BE49-F238E27FC236}">
                <a16:creationId xmlns:a16="http://schemas.microsoft.com/office/drawing/2014/main" id="{D8A546A6-DC97-4ED5-9048-AC2FB89A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in Trig</a:t>
            </a:r>
          </a:p>
        </p:txBody>
      </p:sp>
      <p:sp>
        <p:nvSpPr>
          <p:cNvPr id="14339" name="Content Placeholder 6">
            <a:extLst>
              <a:ext uri="{FF2B5EF4-FFF2-40B4-BE49-F238E27FC236}">
                <a16:creationId xmlns:a16="http://schemas.microsoft.com/office/drawing/2014/main" id="{DB01CA6A-0405-4018-B625-9F464058F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 you move the secant line in a parallel fashion toward the curve…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AB54FF-1433-45C0-8F40-FD84A5733B97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A52AFC9-3A6E-4D89-808A-220F56E1B7D1}"/>
              </a:ext>
            </a:extLst>
          </p:cNvPr>
          <p:cNvSpPr/>
          <p:nvPr/>
        </p:nvSpPr>
        <p:spPr>
          <a:xfrm rot="10800000">
            <a:off x="4114800" y="3276599"/>
            <a:ext cx="3733799" cy="3505199"/>
          </a:xfrm>
          <a:custGeom>
            <a:avLst/>
            <a:gdLst>
              <a:gd name="connsiteX0" fmla="*/ 0 w 3352800"/>
              <a:gd name="connsiteY0" fmla="*/ 23447 h 2102130"/>
              <a:gd name="connsiteX1" fmla="*/ 105508 w 3352800"/>
              <a:gd name="connsiteY1" fmla="*/ 222739 h 2102130"/>
              <a:gd name="connsiteX2" fmla="*/ 187569 w 3352800"/>
              <a:gd name="connsiteY2" fmla="*/ 433754 h 2102130"/>
              <a:gd name="connsiteX3" fmla="*/ 304800 w 3352800"/>
              <a:gd name="connsiteY3" fmla="*/ 668216 h 2102130"/>
              <a:gd name="connsiteX4" fmla="*/ 410308 w 3352800"/>
              <a:gd name="connsiteY4" fmla="*/ 902677 h 2102130"/>
              <a:gd name="connsiteX5" fmla="*/ 574431 w 3352800"/>
              <a:gd name="connsiteY5" fmla="*/ 1207477 h 2102130"/>
              <a:gd name="connsiteX6" fmla="*/ 785446 w 3352800"/>
              <a:gd name="connsiteY6" fmla="*/ 1500554 h 2102130"/>
              <a:gd name="connsiteX7" fmla="*/ 914400 w 3352800"/>
              <a:gd name="connsiteY7" fmla="*/ 1664677 h 2102130"/>
              <a:gd name="connsiteX8" fmla="*/ 1008185 w 3352800"/>
              <a:gd name="connsiteY8" fmla="*/ 1758462 h 2102130"/>
              <a:gd name="connsiteX9" fmla="*/ 1078523 w 3352800"/>
              <a:gd name="connsiteY9" fmla="*/ 1828800 h 2102130"/>
              <a:gd name="connsiteX10" fmla="*/ 1160585 w 3352800"/>
              <a:gd name="connsiteY10" fmla="*/ 1899139 h 2102130"/>
              <a:gd name="connsiteX11" fmla="*/ 1289539 w 3352800"/>
              <a:gd name="connsiteY11" fmla="*/ 1981200 h 2102130"/>
              <a:gd name="connsiteX12" fmla="*/ 1406769 w 3352800"/>
              <a:gd name="connsiteY12" fmla="*/ 2028093 h 2102130"/>
              <a:gd name="connsiteX13" fmla="*/ 1535723 w 3352800"/>
              <a:gd name="connsiteY13" fmla="*/ 2074985 h 2102130"/>
              <a:gd name="connsiteX14" fmla="*/ 1652954 w 3352800"/>
              <a:gd name="connsiteY14" fmla="*/ 2098431 h 2102130"/>
              <a:gd name="connsiteX15" fmla="*/ 1699846 w 3352800"/>
              <a:gd name="connsiteY15" fmla="*/ 2098431 h 2102130"/>
              <a:gd name="connsiteX16" fmla="*/ 1793631 w 3352800"/>
              <a:gd name="connsiteY16" fmla="*/ 2063262 h 2102130"/>
              <a:gd name="connsiteX17" fmla="*/ 1910862 w 3352800"/>
              <a:gd name="connsiteY17" fmla="*/ 2039816 h 2102130"/>
              <a:gd name="connsiteX18" fmla="*/ 2039816 w 3352800"/>
              <a:gd name="connsiteY18" fmla="*/ 1969477 h 2102130"/>
              <a:gd name="connsiteX19" fmla="*/ 2192216 w 3352800"/>
              <a:gd name="connsiteY19" fmla="*/ 1899139 h 2102130"/>
              <a:gd name="connsiteX20" fmla="*/ 2309446 w 3352800"/>
              <a:gd name="connsiteY20" fmla="*/ 1805354 h 2102130"/>
              <a:gd name="connsiteX21" fmla="*/ 2450123 w 3352800"/>
              <a:gd name="connsiteY21" fmla="*/ 1641231 h 2102130"/>
              <a:gd name="connsiteX22" fmla="*/ 2567354 w 3352800"/>
              <a:gd name="connsiteY22" fmla="*/ 1477108 h 2102130"/>
              <a:gd name="connsiteX23" fmla="*/ 2731477 w 3352800"/>
              <a:gd name="connsiteY23" fmla="*/ 1277816 h 2102130"/>
              <a:gd name="connsiteX24" fmla="*/ 2883877 w 3352800"/>
              <a:gd name="connsiteY24" fmla="*/ 1031631 h 2102130"/>
              <a:gd name="connsiteX25" fmla="*/ 2965939 w 3352800"/>
              <a:gd name="connsiteY25" fmla="*/ 855785 h 2102130"/>
              <a:gd name="connsiteX26" fmla="*/ 3083169 w 3352800"/>
              <a:gd name="connsiteY26" fmla="*/ 597877 h 2102130"/>
              <a:gd name="connsiteX27" fmla="*/ 3200400 w 3352800"/>
              <a:gd name="connsiteY27" fmla="*/ 328247 h 2102130"/>
              <a:gd name="connsiteX28" fmla="*/ 3305908 w 3352800"/>
              <a:gd name="connsiteY28" fmla="*/ 128954 h 2102130"/>
              <a:gd name="connsiteX29" fmla="*/ 3352800 w 3352800"/>
              <a:gd name="connsiteY29" fmla="*/ 0 h 2102130"/>
              <a:gd name="connsiteX30" fmla="*/ 3352800 w 3352800"/>
              <a:gd name="connsiteY30" fmla="*/ 0 h 2102130"/>
              <a:gd name="connsiteX31" fmla="*/ 3352800 w 3352800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44982 w 3330428"/>
              <a:gd name="connsiteY22" fmla="*/ 1477108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178028 w 3330428"/>
              <a:gd name="connsiteY27" fmla="*/ 328247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178028 w 3330428"/>
              <a:gd name="connsiteY27" fmla="*/ 328247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7775 w 3330428"/>
              <a:gd name="connsiteY5" fmla="*/ 120176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63491 w 3330428"/>
              <a:gd name="connsiteY5" fmla="*/ 119795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95557 w 3330428"/>
              <a:gd name="connsiteY4" fmla="*/ 902677 h 2102130"/>
              <a:gd name="connsiteX5" fmla="*/ 563491 w 3330428"/>
              <a:gd name="connsiteY5" fmla="*/ 119795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2352 w 3348846"/>
              <a:gd name="connsiteY7" fmla="*/ 166570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3397 w 3348846"/>
              <a:gd name="connsiteY6" fmla="*/ 150348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79870 w 3348846"/>
              <a:gd name="connsiteY11" fmla="*/ 197841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79870 w 3348846"/>
              <a:gd name="connsiteY11" fmla="*/ 197841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83680 w 3348846"/>
              <a:gd name="connsiteY11" fmla="*/ 197460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6521"/>
              <a:gd name="connsiteX1" fmla="*/ 101554 w 3348846"/>
              <a:gd name="connsiteY1" fmla="*/ 229483 h 2106521"/>
              <a:gd name="connsiteX2" fmla="*/ 187426 w 3348846"/>
              <a:gd name="connsiteY2" fmla="*/ 432877 h 2106521"/>
              <a:gd name="connsiteX3" fmla="*/ 300846 w 3348846"/>
              <a:gd name="connsiteY3" fmla="*/ 674960 h 2106521"/>
              <a:gd name="connsiteX4" fmla="*/ 413975 w 3348846"/>
              <a:gd name="connsiteY4" fmla="*/ 909421 h 2106521"/>
              <a:gd name="connsiteX5" fmla="*/ 587625 w 3348846"/>
              <a:gd name="connsiteY5" fmla="*/ 1202790 h 2106521"/>
              <a:gd name="connsiteX6" fmla="*/ 789113 w 3348846"/>
              <a:gd name="connsiteY6" fmla="*/ 1499678 h 2106521"/>
              <a:gd name="connsiteX7" fmla="*/ 918068 w 3348846"/>
              <a:gd name="connsiteY7" fmla="*/ 1661896 h 2106521"/>
              <a:gd name="connsiteX8" fmla="*/ 1011852 w 3348846"/>
              <a:gd name="connsiteY8" fmla="*/ 1763301 h 2106521"/>
              <a:gd name="connsiteX9" fmla="*/ 1082191 w 3348846"/>
              <a:gd name="connsiteY9" fmla="*/ 1829829 h 2106521"/>
              <a:gd name="connsiteX10" fmla="*/ 1164252 w 3348846"/>
              <a:gd name="connsiteY10" fmla="*/ 1896358 h 2106521"/>
              <a:gd name="connsiteX11" fmla="*/ 1283680 w 3348846"/>
              <a:gd name="connsiteY11" fmla="*/ 1974609 h 2106521"/>
              <a:gd name="connsiteX12" fmla="*/ 1402815 w 3348846"/>
              <a:gd name="connsiteY12" fmla="*/ 2034837 h 2106521"/>
              <a:gd name="connsiteX13" fmla="*/ 1531769 w 3348846"/>
              <a:gd name="connsiteY13" fmla="*/ 2081729 h 2106521"/>
              <a:gd name="connsiteX14" fmla="*/ 1652810 w 3348846"/>
              <a:gd name="connsiteY14" fmla="*/ 2097555 h 2106521"/>
              <a:gd name="connsiteX15" fmla="*/ 1695892 w 3348846"/>
              <a:gd name="connsiteY15" fmla="*/ 2105175 h 2106521"/>
              <a:gd name="connsiteX16" fmla="*/ 1789677 w 3348846"/>
              <a:gd name="connsiteY16" fmla="*/ 2070006 h 2106521"/>
              <a:gd name="connsiteX17" fmla="*/ 1906908 w 3348846"/>
              <a:gd name="connsiteY17" fmla="*/ 2046560 h 2106521"/>
              <a:gd name="connsiteX18" fmla="*/ 2035862 w 3348846"/>
              <a:gd name="connsiteY18" fmla="*/ 1976221 h 2106521"/>
              <a:gd name="connsiteX19" fmla="*/ 2188262 w 3348846"/>
              <a:gd name="connsiteY19" fmla="*/ 1905883 h 2106521"/>
              <a:gd name="connsiteX20" fmla="*/ 2305492 w 3348846"/>
              <a:gd name="connsiteY20" fmla="*/ 1812098 h 2106521"/>
              <a:gd name="connsiteX21" fmla="*/ 2446169 w 3348846"/>
              <a:gd name="connsiteY21" fmla="*/ 1647975 h 2106521"/>
              <a:gd name="connsiteX22" fmla="*/ 2586849 w 3348846"/>
              <a:gd name="connsiteY22" fmla="*/ 1519025 h 2106521"/>
              <a:gd name="connsiteX23" fmla="*/ 2727523 w 3348846"/>
              <a:gd name="connsiteY23" fmla="*/ 1284560 h 2106521"/>
              <a:gd name="connsiteX24" fmla="*/ 2879923 w 3348846"/>
              <a:gd name="connsiteY24" fmla="*/ 1038375 h 2106521"/>
              <a:gd name="connsiteX25" fmla="*/ 2961985 w 3348846"/>
              <a:gd name="connsiteY25" fmla="*/ 862529 h 2106521"/>
              <a:gd name="connsiteX26" fmla="*/ 3079215 w 3348846"/>
              <a:gd name="connsiteY26" fmla="*/ 604621 h 2106521"/>
              <a:gd name="connsiteX27" fmla="*/ 3219895 w 3348846"/>
              <a:gd name="connsiteY27" fmla="*/ 323266 h 2106521"/>
              <a:gd name="connsiteX28" fmla="*/ 3301954 w 3348846"/>
              <a:gd name="connsiteY28" fmla="*/ 135698 h 2106521"/>
              <a:gd name="connsiteX29" fmla="*/ 3348846 w 3348846"/>
              <a:gd name="connsiteY29" fmla="*/ 6744 h 2106521"/>
              <a:gd name="connsiteX30" fmla="*/ 3348846 w 3348846"/>
              <a:gd name="connsiteY30" fmla="*/ 6744 h 2106521"/>
              <a:gd name="connsiteX31" fmla="*/ 3348846 w 3348846"/>
              <a:gd name="connsiteY31" fmla="*/ 6744 h 2106521"/>
              <a:gd name="connsiteX0" fmla="*/ 0 w 3348846"/>
              <a:gd name="connsiteY0" fmla="*/ 0 h 2098483"/>
              <a:gd name="connsiteX1" fmla="*/ 101554 w 3348846"/>
              <a:gd name="connsiteY1" fmla="*/ 229483 h 2098483"/>
              <a:gd name="connsiteX2" fmla="*/ 187426 w 3348846"/>
              <a:gd name="connsiteY2" fmla="*/ 432877 h 2098483"/>
              <a:gd name="connsiteX3" fmla="*/ 300846 w 3348846"/>
              <a:gd name="connsiteY3" fmla="*/ 674960 h 2098483"/>
              <a:gd name="connsiteX4" fmla="*/ 413975 w 3348846"/>
              <a:gd name="connsiteY4" fmla="*/ 909421 h 2098483"/>
              <a:gd name="connsiteX5" fmla="*/ 587625 w 3348846"/>
              <a:gd name="connsiteY5" fmla="*/ 1202790 h 2098483"/>
              <a:gd name="connsiteX6" fmla="*/ 789113 w 3348846"/>
              <a:gd name="connsiteY6" fmla="*/ 1499678 h 2098483"/>
              <a:gd name="connsiteX7" fmla="*/ 918068 w 3348846"/>
              <a:gd name="connsiteY7" fmla="*/ 1661896 h 2098483"/>
              <a:gd name="connsiteX8" fmla="*/ 1011852 w 3348846"/>
              <a:gd name="connsiteY8" fmla="*/ 1763301 h 2098483"/>
              <a:gd name="connsiteX9" fmla="*/ 1082191 w 3348846"/>
              <a:gd name="connsiteY9" fmla="*/ 1829829 h 2098483"/>
              <a:gd name="connsiteX10" fmla="*/ 1164252 w 3348846"/>
              <a:gd name="connsiteY10" fmla="*/ 1896358 h 2098483"/>
              <a:gd name="connsiteX11" fmla="*/ 1283680 w 3348846"/>
              <a:gd name="connsiteY11" fmla="*/ 1974609 h 2098483"/>
              <a:gd name="connsiteX12" fmla="*/ 1402815 w 3348846"/>
              <a:gd name="connsiteY12" fmla="*/ 2034837 h 2098483"/>
              <a:gd name="connsiteX13" fmla="*/ 1531769 w 3348846"/>
              <a:gd name="connsiteY13" fmla="*/ 2081729 h 2098483"/>
              <a:gd name="connsiteX14" fmla="*/ 1652810 w 3348846"/>
              <a:gd name="connsiteY14" fmla="*/ 2097555 h 2098483"/>
              <a:gd name="connsiteX15" fmla="*/ 1695892 w 3348846"/>
              <a:gd name="connsiteY15" fmla="*/ 2093744 h 2098483"/>
              <a:gd name="connsiteX16" fmla="*/ 1789677 w 3348846"/>
              <a:gd name="connsiteY16" fmla="*/ 2070006 h 2098483"/>
              <a:gd name="connsiteX17" fmla="*/ 1906908 w 3348846"/>
              <a:gd name="connsiteY17" fmla="*/ 2046560 h 2098483"/>
              <a:gd name="connsiteX18" fmla="*/ 2035862 w 3348846"/>
              <a:gd name="connsiteY18" fmla="*/ 1976221 h 2098483"/>
              <a:gd name="connsiteX19" fmla="*/ 2188262 w 3348846"/>
              <a:gd name="connsiteY19" fmla="*/ 1905883 h 2098483"/>
              <a:gd name="connsiteX20" fmla="*/ 2305492 w 3348846"/>
              <a:gd name="connsiteY20" fmla="*/ 1812098 h 2098483"/>
              <a:gd name="connsiteX21" fmla="*/ 2446169 w 3348846"/>
              <a:gd name="connsiteY21" fmla="*/ 1647975 h 2098483"/>
              <a:gd name="connsiteX22" fmla="*/ 2586849 w 3348846"/>
              <a:gd name="connsiteY22" fmla="*/ 1519025 h 2098483"/>
              <a:gd name="connsiteX23" fmla="*/ 2727523 w 3348846"/>
              <a:gd name="connsiteY23" fmla="*/ 1284560 h 2098483"/>
              <a:gd name="connsiteX24" fmla="*/ 2879923 w 3348846"/>
              <a:gd name="connsiteY24" fmla="*/ 1038375 h 2098483"/>
              <a:gd name="connsiteX25" fmla="*/ 2961985 w 3348846"/>
              <a:gd name="connsiteY25" fmla="*/ 862529 h 2098483"/>
              <a:gd name="connsiteX26" fmla="*/ 3079215 w 3348846"/>
              <a:gd name="connsiteY26" fmla="*/ 604621 h 2098483"/>
              <a:gd name="connsiteX27" fmla="*/ 3219895 w 3348846"/>
              <a:gd name="connsiteY27" fmla="*/ 323266 h 2098483"/>
              <a:gd name="connsiteX28" fmla="*/ 3301954 w 3348846"/>
              <a:gd name="connsiteY28" fmla="*/ 135698 h 2098483"/>
              <a:gd name="connsiteX29" fmla="*/ 3348846 w 3348846"/>
              <a:gd name="connsiteY29" fmla="*/ 6744 h 2098483"/>
              <a:gd name="connsiteX30" fmla="*/ 3348846 w 3348846"/>
              <a:gd name="connsiteY30" fmla="*/ 6744 h 2098483"/>
              <a:gd name="connsiteX31" fmla="*/ 3348846 w 3348846"/>
              <a:gd name="connsiteY31" fmla="*/ 6744 h 2098483"/>
              <a:gd name="connsiteX0" fmla="*/ 0 w 3348846"/>
              <a:gd name="connsiteY0" fmla="*/ 0 h 2097086"/>
              <a:gd name="connsiteX1" fmla="*/ 101554 w 3348846"/>
              <a:gd name="connsiteY1" fmla="*/ 229483 h 2097086"/>
              <a:gd name="connsiteX2" fmla="*/ 187426 w 3348846"/>
              <a:gd name="connsiteY2" fmla="*/ 432877 h 2097086"/>
              <a:gd name="connsiteX3" fmla="*/ 300846 w 3348846"/>
              <a:gd name="connsiteY3" fmla="*/ 674960 h 2097086"/>
              <a:gd name="connsiteX4" fmla="*/ 413975 w 3348846"/>
              <a:gd name="connsiteY4" fmla="*/ 909421 h 2097086"/>
              <a:gd name="connsiteX5" fmla="*/ 587625 w 3348846"/>
              <a:gd name="connsiteY5" fmla="*/ 1202790 h 2097086"/>
              <a:gd name="connsiteX6" fmla="*/ 789113 w 3348846"/>
              <a:gd name="connsiteY6" fmla="*/ 1499678 h 2097086"/>
              <a:gd name="connsiteX7" fmla="*/ 918068 w 3348846"/>
              <a:gd name="connsiteY7" fmla="*/ 1661896 h 2097086"/>
              <a:gd name="connsiteX8" fmla="*/ 1011852 w 3348846"/>
              <a:gd name="connsiteY8" fmla="*/ 1763301 h 2097086"/>
              <a:gd name="connsiteX9" fmla="*/ 1082191 w 3348846"/>
              <a:gd name="connsiteY9" fmla="*/ 1829829 h 2097086"/>
              <a:gd name="connsiteX10" fmla="*/ 1164252 w 3348846"/>
              <a:gd name="connsiteY10" fmla="*/ 1896358 h 2097086"/>
              <a:gd name="connsiteX11" fmla="*/ 1283680 w 3348846"/>
              <a:gd name="connsiteY11" fmla="*/ 1974609 h 2097086"/>
              <a:gd name="connsiteX12" fmla="*/ 1402815 w 3348846"/>
              <a:gd name="connsiteY12" fmla="*/ 2034837 h 2097086"/>
              <a:gd name="connsiteX13" fmla="*/ 1531769 w 3348846"/>
              <a:gd name="connsiteY13" fmla="*/ 2081729 h 2097086"/>
              <a:gd name="connsiteX14" fmla="*/ 1641379 w 3348846"/>
              <a:gd name="connsiteY14" fmla="*/ 2095649 h 2097086"/>
              <a:gd name="connsiteX15" fmla="*/ 1695892 w 3348846"/>
              <a:gd name="connsiteY15" fmla="*/ 2093744 h 2097086"/>
              <a:gd name="connsiteX16" fmla="*/ 1789677 w 3348846"/>
              <a:gd name="connsiteY16" fmla="*/ 2070006 h 2097086"/>
              <a:gd name="connsiteX17" fmla="*/ 1906908 w 3348846"/>
              <a:gd name="connsiteY17" fmla="*/ 2046560 h 2097086"/>
              <a:gd name="connsiteX18" fmla="*/ 2035862 w 3348846"/>
              <a:gd name="connsiteY18" fmla="*/ 1976221 h 2097086"/>
              <a:gd name="connsiteX19" fmla="*/ 2188262 w 3348846"/>
              <a:gd name="connsiteY19" fmla="*/ 1905883 h 2097086"/>
              <a:gd name="connsiteX20" fmla="*/ 2305492 w 3348846"/>
              <a:gd name="connsiteY20" fmla="*/ 1812098 h 2097086"/>
              <a:gd name="connsiteX21" fmla="*/ 2446169 w 3348846"/>
              <a:gd name="connsiteY21" fmla="*/ 1647975 h 2097086"/>
              <a:gd name="connsiteX22" fmla="*/ 2586849 w 3348846"/>
              <a:gd name="connsiteY22" fmla="*/ 1519025 h 2097086"/>
              <a:gd name="connsiteX23" fmla="*/ 2727523 w 3348846"/>
              <a:gd name="connsiteY23" fmla="*/ 1284560 h 2097086"/>
              <a:gd name="connsiteX24" fmla="*/ 2879923 w 3348846"/>
              <a:gd name="connsiteY24" fmla="*/ 1038375 h 2097086"/>
              <a:gd name="connsiteX25" fmla="*/ 2961985 w 3348846"/>
              <a:gd name="connsiteY25" fmla="*/ 862529 h 2097086"/>
              <a:gd name="connsiteX26" fmla="*/ 3079215 w 3348846"/>
              <a:gd name="connsiteY26" fmla="*/ 604621 h 2097086"/>
              <a:gd name="connsiteX27" fmla="*/ 3219895 w 3348846"/>
              <a:gd name="connsiteY27" fmla="*/ 323266 h 2097086"/>
              <a:gd name="connsiteX28" fmla="*/ 3301954 w 3348846"/>
              <a:gd name="connsiteY28" fmla="*/ 135698 h 2097086"/>
              <a:gd name="connsiteX29" fmla="*/ 3348846 w 3348846"/>
              <a:gd name="connsiteY29" fmla="*/ 6744 h 2097086"/>
              <a:gd name="connsiteX30" fmla="*/ 3348846 w 3348846"/>
              <a:gd name="connsiteY30" fmla="*/ 6744 h 2097086"/>
              <a:gd name="connsiteX31" fmla="*/ 3348846 w 3348846"/>
              <a:gd name="connsiteY31" fmla="*/ 6744 h 2097086"/>
              <a:gd name="connsiteX0" fmla="*/ 0 w 3348846"/>
              <a:gd name="connsiteY0" fmla="*/ 0 h 2094107"/>
              <a:gd name="connsiteX1" fmla="*/ 101554 w 3348846"/>
              <a:gd name="connsiteY1" fmla="*/ 229483 h 2094107"/>
              <a:gd name="connsiteX2" fmla="*/ 187426 w 3348846"/>
              <a:gd name="connsiteY2" fmla="*/ 432877 h 2094107"/>
              <a:gd name="connsiteX3" fmla="*/ 300846 w 3348846"/>
              <a:gd name="connsiteY3" fmla="*/ 674960 h 2094107"/>
              <a:gd name="connsiteX4" fmla="*/ 413975 w 3348846"/>
              <a:gd name="connsiteY4" fmla="*/ 909421 h 2094107"/>
              <a:gd name="connsiteX5" fmla="*/ 587625 w 3348846"/>
              <a:gd name="connsiteY5" fmla="*/ 1202790 h 2094107"/>
              <a:gd name="connsiteX6" fmla="*/ 789113 w 3348846"/>
              <a:gd name="connsiteY6" fmla="*/ 1499678 h 2094107"/>
              <a:gd name="connsiteX7" fmla="*/ 918068 w 3348846"/>
              <a:gd name="connsiteY7" fmla="*/ 1661896 h 2094107"/>
              <a:gd name="connsiteX8" fmla="*/ 1011852 w 3348846"/>
              <a:gd name="connsiteY8" fmla="*/ 1763301 h 2094107"/>
              <a:gd name="connsiteX9" fmla="*/ 1082191 w 3348846"/>
              <a:gd name="connsiteY9" fmla="*/ 1829829 h 2094107"/>
              <a:gd name="connsiteX10" fmla="*/ 1164252 w 3348846"/>
              <a:gd name="connsiteY10" fmla="*/ 1896358 h 2094107"/>
              <a:gd name="connsiteX11" fmla="*/ 1283680 w 3348846"/>
              <a:gd name="connsiteY11" fmla="*/ 1974609 h 2094107"/>
              <a:gd name="connsiteX12" fmla="*/ 1402815 w 3348846"/>
              <a:gd name="connsiteY12" fmla="*/ 2034837 h 2094107"/>
              <a:gd name="connsiteX13" fmla="*/ 1531769 w 3348846"/>
              <a:gd name="connsiteY13" fmla="*/ 2081729 h 2094107"/>
              <a:gd name="connsiteX14" fmla="*/ 1635663 w 3348846"/>
              <a:gd name="connsiteY14" fmla="*/ 2084217 h 2094107"/>
              <a:gd name="connsiteX15" fmla="*/ 1695892 w 3348846"/>
              <a:gd name="connsiteY15" fmla="*/ 2093744 h 2094107"/>
              <a:gd name="connsiteX16" fmla="*/ 1789677 w 3348846"/>
              <a:gd name="connsiteY16" fmla="*/ 2070006 h 2094107"/>
              <a:gd name="connsiteX17" fmla="*/ 1906908 w 3348846"/>
              <a:gd name="connsiteY17" fmla="*/ 2046560 h 2094107"/>
              <a:gd name="connsiteX18" fmla="*/ 2035862 w 3348846"/>
              <a:gd name="connsiteY18" fmla="*/ 1976221 h 2094107"/>
              <a:gd name="connsiteX19" fmla="*/ 2188262 w 3348846"/>
              <a:gd name="connsiteY19" fmla="*/ 1905883 h 2094107"/>
              <a:gd name="connsiteX20" fmla="*/ 2305492 w 3348846"/>
              <a:gd name="connsiteY20" fmla="*/ 1812098 h 2094107"/>
              <a:gd name="connsiteX21" fmla="*/ 2446169 w 3348846"/>
              <a:gd name="connsiteY21" fmla="*/ 1647975 h 2094107"/>
              <a:gd name="connsiteX22" fmla="*/ 2586849 w 3348846"/>
              <a:gd name="connsiteY22" fmla="*/ 1519025 h 2094107"/>
              <a:gd name="connsiteX23" fmla="*/ 2727523 w 3348846"/>
              <a:gd name="connsiteY23" fmla="*/ 1284560 h 2094107"/>
              <a:gd name="connsiteX24" fmla="*/ 2879923 w 3348846"/>
              <a:gd name="connsiteY24" fmla="*/ 1038375 h 2094107"/>
              <a:gd name="connsiteX25" fmla="*/ 2961985 w 3348846"/>
              <a:gd name="connsiteY25" fmla="*/ 862529 h 2094107"/>
              <a:gd name="connsiteX26" fmla="*/ 3079215 w 3348846"/>
              <a:gd name="connsiteY26" fmla="*/ 604621 h 2094107"/>
              <a:gd name="connsiteX27" fmla="*/ 3219895 w 3348846"/>
              <a:gd name="connsiteY27" fmla="*/ 323266 h 2094107"/>
              <a:gd name="connsiteX28" fmla="*/ 3301954 w 3348846"/>
              <a:gd name="connsiteY28" fmla="*/ 135698 h 2094107"/>
              <a:gd name="connsiteX29" fmla="*/ 3348846 w 3348846"/>
              <a:gd name="connsiteY29" fmla="*/ 6744 h 2094107"/>
              <a:gd name="connsiteX30" fmla="*/ 3348846 w 3348846"/>
              <a:gd name="connsiteY30" fmla="*/ 6744 h 2094107"/>
              <a:gd name="connsiteX31" fmla="*/ 3348846 w 3348846"/>
              <a:gd name="connsiteY31" fmla="*/ 6744 h 2094107"/>
              <a:gd name="connsiteX0" fmla="*/ 0 w 3348846"/>
              <a:gd name="connsiteY0" fmla="*/ 0 h 2094117"/>
              <a:gd name="connsiteX1" fmla="*/ 101554 w 3348846"/>
              <a:gd name="connsiteY1" fmla="*/ 229483 h 2094117"/>
              <a:gd name="connsiteX2" fmla="*/ 187426 w 3348846"/>
              <a:gd name="connsiteY2" fmla="*/ 432877 h 2094117"/>
              <a:gd name="connsiteX3" fmla="*/ 300846 w 3348846"/>
              <a:gd name="connsiteY3" fmla="*/ 674960 h 2094117"/>
              <a:gd name="connsiteX4" fmla="*/ 413975 w 3348846"/>
              <a:gd name="connsiteY4" fmla="*/ 909421 h 2094117"/>
              <a:gd name="connsiteX5" fmla="*/ 587625 w 3348846"/>
              <a:gd name="connsiteY5" fmla="*/ 1202790 h 2094117"/>
              <a:gd name="connsiteX6" fmla="*/ 789113 w 3348846"/>
              <a:gd name="connsiteY6" fmla="*/ 1499678 h 2094117"/>
              <a:gd name="connsiteX7" fmla="*/ 918068 w 3348846"/>
              <a:gd name="connsiteY7" fmla="*/ 1661896 h 2094117"/>
              <a:gd name="connsiteX8" fmla="*/ 1011852 w 3348846"/>
              <a:gd name="connsiteY8" fmla="*/ 1763301 h 2094117"/>
              <a:gd name="connsiteX9" fmla="*/ 1082191 w 3348846"/>
              <a:gd name="connsiteY9" fmla="*/ 1829829 h 2094117"/>
              <a:gd name="connsiteX10" fmla="*/ 1164252 w 3348846"/>
              <a:gd name="connsiteY10" fmla="*/ 1896358 h 2094117"/>
              <a:gd name="connsiteX11" fmla="*/ 1283680 w 3348846"/>
              <a:gd name="connsiteY11" fmla="*/ 1974609 h 2094117"/>
              <a:gd name="connsiteX12" fmla="*/ 1402815 w 3348846"/>
              <a:gd name="connsiteY12" fmla="*/ 2034837 h 2094117"/>
              <a:gd name="connsiteX13" fmla="*/ 1535579 w 3348846"/>
              <a:gd name="connsiteY13" fmla="*/ 2079824 h 2094117"/>
              <a:gd name="connsiteX14" fmla="*/ 1635663 w 3348846"/>
              <a:gd name="connsiteY14" fmla="*/ 2084217 h 2094117"/>
              <a:gd name="connsiteX15" fmla="*/ 1695892 w 3348846"/>
              <a:gd name="connsiteY15" fmla="*/ 2093744 h 2094117"/>
              <a:gd name="connsiteX16" fmla="*/ 1789677 w 3348846"/>
              <a:gd name="connsiteY16" fmla="*/ 2070006 h 2094117"/>
              <a:gd name="connsiteX17" fmla="*/ 1906908 w 3348846"/>
              <a:gd name="connsiteY17" fmla="*/ 2046560 h 2094117"/>
              <a:gd name="connsiteX18" fmla="*/ 2035862 w 3348846"/>
              <a:gd name="connsiteY18" fmla="*/ 1976221 h 2094117"/>
              <a:gd name="connsiteX19" fmla="*/ 2188262 w 3348846"/>
              <a:gd name="connsiteY19" fmla="*/ 1905883 h 2094117"/>
              <a:gd name="connsiteX20" fmla="*/ 2305492 w 3348846"/>
              <a:gd name="connsiteY20" fmla="*/ 1812098 h 2094117"/>
              <a:gd name="connsiteX21" fmla="*/ 2446169 w 3348846"/>
              <a:gd name="connsiteY21" fmla="*/ 1647975 h 2094117"/>
              <a:gd name="connsiteX22" fmla="*/ 2586849 w 3348846"/>
              <a:gd name="connsiteY22" fmla="*/ 1519025 h 2094117"/>
              <a:gd name="connsiteX23" fmla="*/ 2727523 w 3348846"/>
              <a:gd name="connsiteY23" fmla="*/ 1284560 h 2094117"/>
              <a:gd name="connsiteX24" fmla="*/ 2879923 w 3348846"/>
              <a:gd name="connsiteY24" fmla="*/ 1038375 h 2094117"/>
              <a:gd name="connsiteX25" fmla="*/ 2961985 w 3348846"/>
              <a:gd name="connsiteY25" fmla="*/ 862529 h 2094117"/>
              <a:gd name="connsiteX26" fmla="*/ 3079215 w 3348846"/>
              <a:gd name="connsiteY26" fmla="*/ 604621 h 2094117"/>
              <a:gd name="connsiteX27" fmla="*/ 3219895 w 3348846"/>
              <a:gd name="connsiteY27" fmla="*/ 323266 h 2094117"/>
              <a:gd name="connsiteX28" fmla="*/ 3301954 w 3348846"/>
              <a:gd name="connsiteY28" fmla="*/ 135698 h 2094117"/>
              <a:gd name="connsiteX29" fmla="*/ 3348846 w 3348846"/>
              <a:gd name="connsiteY29" fmla="*/ 6744 h 2094117"/>
              <a:gd name="connsiteX30" fmla="*/ 3348846 w 3348846"/>
              <a:gd name="connsiteY30" fmla="*/ 6744 h 2094117"/>
              <a:gd name="connsiteX31" fmla="*/ 3348846 w 3348846"/>
              <a:gd name="connsiteY31" fmla="*/ 6744 h 2094117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4252 w 3348846"/>
              <a:gd name="connsiteY10" fmla="*/ 1896358 h 2094162"/>
              <a:gd name="connsiteX11" fmla="*/ 1283680 w 3348846"/>
              <a:gd name="connsiteY11" fmla="*/ 1974609 h 2094162"/>
              <a:gd name="connsiteX12" fmla="*/ 1402815 w 3348846"/>
              <a:gd name="connsiteY12" fmla="*/ 2034837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4252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4113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7568 w 3348846"/>
              <a:gd name="connsiteY8" fmla="*/ 1761396 h 2094162"/>
              <a:gd name="connsiteX9" fmla="*/ 1082191 w 3348846"/>
              <a:gd name="connsiteY9" fmla="*/ 1824113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5862 w 3348846"/>
              <a:gd name="connsiteY18" fmla="*/ 1976221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0167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301681 w 3348846"/>
              <a:gd name="connsiteY20" fmla="*/ 1808287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9776 w 3348846"/>
              <a:gd name="connsiteY20" fmla="*/ 1804476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81133 w 3348846"/>
              <a:gd name="connsiteY22" fmla="*/ 1499971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7323 w 3348846"/>
              <a:gd name="connsiteY22" fmla="*/ 149425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5618 w 3348846"/>
              <a:gd name="connsiteY23" fmla="*/ 1276938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8492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35509 w 3348846"/>
              <a:gd name="connsiteY31" fmla="*/ 44853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35509 w 3348846"/>
              <a:gd name="connsiteY31" fmla="*/ 44853 h 208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48846" h="2085858">
                <a:moveTo>
                  <a:pt x="0" y="0"/>
                </a:moveTo>
                <a:cubicBezTo>
                  <a:pt x="33313" y="74979"/>
                  <a:pt x="70316" y="157337"/>
                  <a:pt x="101554" y="229483"/>
                </a:cubicBezTo>
                <a:cubicBezTo>
                  <a:pt x="132792" y="301629"/>
                  <a:pt x="154211" y="358631"/>
                  <a:pt x="187426" y="432877"/>
                </a:cubicBezTo>
                <a:cubicBezTo>
                  <a:pt x="220641" y="507123"/>
                  <a:pt x="263088" y="595536"/>
                  <a:pt x="300846" y="674960"/>
                </a:cubicBezTo>
                <a:cubicBezTo>
                  <a:pt x="338604" y="754384"/>
                  <a:pt x="366179" y="821449"/>
                  <a:pt x="413975" y="909421"/>
                </a:cubicBezTo>
                <a:cubicBezTo>
                  <a:pt x="461772" y="997393"/>
                  <a:pt x="525102" y="1104414"/>
                  <a:pt x="587625" y="1202790"/>
                </a:cubicBezTo>
                <a:cubicBezTo>
                  <a:pt x="650148" y="1301166"/>
                  <a:pt x="734039" y="1423160"/>
                  <a:pt x="789113" y="1499678"/>
                </a:cubicBezTo>
                <a:cubicBezTo>
                  <a:pt x="844187" y="1576196"/>
                  <a:pt x="879992" y="1618276"/>
                  <a:pt x="918068" y="1661896"/>
                </a:cubicBezTo>
                <a:cubicBezTo>
                  <a:pt x="956144" y="1705516"/>
                  <a:pt x="990214" y="1734360"/>
                  <a:pt x="1017568" y="1761396"/>
                </a:cubicBezTo>
                <a:cubicBezTo>
                  <a:pt x="1044922" y="1788432"/>
                  <a:pt x="1056791" y="1801619"/>
                  <a:pt x="1082191" y="1824113"/>
                </a:cubicBezTo>
                <a:cubicBezTo>
                  <a:pt x="1107591" y="1846607"/>
                  <a:pt x="1136386" y="1871275"/>
                  <a:pt x="1169968" y="1896358"/>
                </a:cubicBezTo>
                <a:cubicBezTo>
                  <a:pt x="1203550" y="1921441"/>
                  <a:pt x="1244237" y="1952164"/>
                  <a:pt x="1283680" y="1974609"/>
                </a:cubicBezTo>
                <a:cubicBezTo>
                  <a:pt x="1323123" y="1997054"/>
                  <a:pt x="1364324" y="2014760"/>
                  <a:pt x="1406625" y="2031026"/>
                </a:cubicBezTo>
                <a:cubicBezTo>
                  <a:pt x="1448926" y="2047292"/>
                  <a:pt x="1499311" y="2063338"/>
                  <a:pt x="1537484" y="2072203"/>
                </a:cubicBezTo>
                <a:cubicBezTo>
                  <a:pt x="1575657" y="2081068"/>
                  <a:pt x="1608627" y="2082215"/>
                  <a:pt x="1635663" y="2084217"/>
                </a:cubicBezTo>
                <a:cubicBezTo>
                  <a:pt x="1662699" y="2086219"/>
                  <a:pt x="1674033" y="2086585"/>
                  <a:pt x="1699702" y="2084216"/>
                </a:cubicBezTo>
                <a:cubicBezTo>
                  <a:pt x="1725371" y="2081847"/>
                  <a:pt x="1755460" y="2076917"/>
                  <a:pt x="1789677" y="2070006"/>
                </a:cubicBezTo>
                <a:cubicBezTo>
                  <a:pt x="1823894" y="2063095"/>
                  <a:pt x="1863654" y="2057427"/>
                  <a:pt x="1905002" y="2042749"/>
                </a:cubicBezTo>
                <a:cubicBezTo>
                  <a:pt x="1946350" y="2028071"/>
                  <a:pt x="1990876" y="2007288"/>
                  <a:pt x="2037768" y="1981937"/>
                </a:cubicBezTo>
                <a:cubicBezTo>
                  <a:pt x="2084660" y="1956586"/>
                  <a:pt x="2143324" y="1920852"/>
                  <a:pt x="2186357" y="1890640"/>
                </a:cubicBezTo>
                <a:cubicBezTo>
                  <a:pt x="2229390" y="1860428"/>
                  <a:pt x="2252664" y="1841109"/>
                  <a:pt x="2295966" y="1800665"/>
                </a:cubicBezTo>
                <a:cubicBezTo>
                  <a:pt x="2339268" y="1760221"/>
                  <a:pt x="2400229" y="1699679"/>
                  <a:pt x="2446169" y="1647975"/>
                </a:cubicBezTo>
                <a:cubicBezTo>
                  <a:pt x="2492109" y="1596272"/>
                  <a:pt x="2525985" y="1552601"/>
                  <a:pt x="2571607" y="1490444"/>
                </a:cubicBezTo>
                <a:cubicBezTo>
                  <a:pt x="2617229" y="1428287"/>
                  <a:pt x="2671057" y="1350695"/>
                  <a:pt x="2719903" y="1275033"/>
                </a:cubicBezTo>
                <a:cubicBezTo>
                  <a:pt x="2768749" y="1199371"/>
                  <a:pt x="2824335" y="1105220"/>
                  <a:pt x="2864682" y="1036469"/>
                </a:cubicBezTo>
                <a:cubicBezTo>
                  <a:pt x="2905029" y="967718"/>
                  <a:pt x="2924959" y="934821"/>
                  <a:pt x="2961985" y="862529"/>
                </a:cubicBezTo>
                <a:cubicBezTo>
                  <a:pt x="2999011" y="790237"/>
                  <a:pt x="3043852" y="692593"/>
                  <a:pt x="3086837" y="602716"/>
                </a:cubicBezTo>
                <a:cubicBezTo>
                  <a:pt x="3129822" y="512839"/>
                  <a:pt x="3184042" y="401102"/>
                  <a:pt x="3219895" y="323266"/>
                </a:cubicBezTo>
                <a:cubicBezTo>
                  <a:pt x="3255748" y="245430"/>
                  <a:pt x="3280462" y="188452"/>
                  <a:pt x="3301954" y="135698"/>
                </a:cubicBezTo>
                <a:cubicBezTo>
                  <a:pt x="3323446" y="82944"/>
                  <a:pt x="3348846" y="6744"/>
                  <a:pt x="3348846" y="6744"/>
                </a:cubicBezTo>
                <a:lnTo>
                  <a:pt x="3348846" y="6744"/>
                </a:lnTo>
                <a:lnTo>
                  <a:pt x="3335509" y="44853"/>
                </a:lnTo>
              </a:path>
            </a:pathLst>
          </a:custGeom>
          <a:ln w="635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30C0F2-E748-404E-B3D5-B413E7BE5D22}"/>
              </a:ext>
            </a:extLst>
          </p:cNvPr>
          <p:cNvCxnSpPr/>
          <p:nvPr/>
        </p:nvCxnSpPr>
        <p:spPr>
          <a:xfrm flipV="1">
            <a:off x="3886200" y="4419600"/>
            <a:ext cx="3733800" cy="15240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032625-AA98-4749-AA0A-7FBE1245175A}"/>
              </a:ext>
            </a:extLst>
          </p:cNvPr>
          <p:cNvCxnSpPr/>
          <p:nvPr/>
        </p:nvCxnSpPr>
        <p:spPr>
          <a:xfrm flipV="1">
            <a:off x="4038600" y="3657600"/>
            <a:ext cx="3733800" cy="15240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C34667-2F1B-47A7-B65D-2EA58DDE34D9}"/>
              </a:ext>
            </a:extLst>
          </p:cNvPr>
          <p:cNvCxnSpPr/>
          <p:nvPr/>
        </p:nvCxnSpPr>
        <p:spPr>
          <a:xfrm flipV="1">
            <a:off x="4191000" y="2895600"/>
            <a:ext cx="3733800" cy="152400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8044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F9ABF8C4-8183-4490-B08B-CF23337B5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in Trig</a:t>
            </a:r>
          </a:p>
        </p:txBody>
      </p:sp>
      <p:sp>
        <p:nvSpPr>
          <p:cNvPr id="15363" name="Content Placeholder 4">
            <a:extLst>
              <a:ext uri="{FF2B5EF4-FFF2-40B4-BE49-F238E27FC236}">
                <a16:creationId xmlns:a16="http://schemas.microsoft.com/office/drawing/2014/main" id="{F3DC4CDB-2CB2-47D4-A00D-CC5DDC480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It becomes the tangent when it hits the edge of the curve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45B0B4-4717-4C81-B994-07276F05671B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5FD445B-AC3B-4F24-A932-84AC535322FA}"/>
              </a:ext>
            </a:extLst>
          </p:cNvPr>
          <p:cNvSpPr/>
          <p:nvPr/>
        </p:nvSpPr>
        <p:spPr>
          <a:xfrm rot="10800000">
            <a:off x="4114800" y="3276599"/>
            <a:ext cx="3733799" cy="3505199"/>
          </a:xfrm>
          <a:custGeom>
            <a:avLst/>
            <a:gdLst>
              <a:gd name="connsiteX0" fmla="*/ 0 w 3352800"/>
              <a:gd name="connsiteY0" fmla="*/ 23447 h 2102130"/>
              <a:gd name="connsiteX1" fmla="*/ 105508 w 3352800"/>
              <a:gd name="connsiteY1" fmla="*/ 222739 h 2102130"/>
              <a:gd name="connsiteX2" fmla="*/ 187569 w 3352800"/>
              <a:gd name="connsiteY2" fmla="*/ 433754 h 2102130"/>
              <a:gd name="connsiteX3" fmla="*/ 304800 w 3352800"/>
              <a:gd name="connsiteY3" fmla="*/ 668216 h 2102130"/>
              <a:gd name="connsiteX4" fmla="*/ 410308 w 3352800"/>
              <a:gd name="connsiteY4" fmla="*/ 902677 h 2102130"/>
              <a:gd name="connsiteX5" fmla="*/ 574431 w 3352800"/>
              <a:gd name="connsiteY5" fmla="*/ 1207477 h 2102130"/>
              <a:gd name="connsiteX6" fmla="*/ 785446 w 3352800"/>
              <a:gd name="connsiteY6" fmla="*/ 1500554 h 2102130"/>
              <a:gd name="connsiteX7" fmla="*/ 914400 w 3352800"/>
              <a:gd name="connsiteY7" fmla="*/ 1664677 h 2102130"/>
              <a:gd name="connsiteX8" fmla="*/ 1008185 w 3352800"/>
              <a:gd name="connsiteY8" fmla="*/ 1758462 h 2102130"/>
              <a:gd name="connsiteX9" fmla="*/ 1078523 w 3352800"/>
              <a:gd name="connsiteY9" fmla="*/ 1828800 h 2102130"/>
              <a:gd name="connsiteX10" fmla="*/ 1160585 w 3352800"/>
              <a:gd name="connsiteY10" fmla="*/ 1899139 h 2102130"/>
              <a:gd name="connsiteX11" fmla="*/ 1289539 w 3352800"/>
              <a:gd name="connsiteY11" fmla="*/ 1981200 h 2102130"/>
              <a:gd name="connsiteX12" fmla="*/ 1406769 w 3352800"/>
              <a:gd name="connsiteY12" fmla="*/ 2028093 h 2102130"/>
              <a:gd name="connsiteX13" fmla="*/ 1535723 w 3352800"/>
              <a:gd name="connsiteY13" fmla="*/ 2074985 h 2102130"/>
              <a:gd name="connsiteX14" fmla="*/ 1652954 w 3352800"/>
              <a:gd name="connsiteY14" fmla="*/ 2098431 h 2102130"/>
              <a:gd name="connsiteX15" fmla="*/ 1699846 w 3352800"/>
              <a:gd name="connsiteY15" fmla="*/ 2098431 h 2102130"/>
              <a:gd name="connsiteX16" fmla="*/ 1793631 w 3352800"/>
              <a:gd name="connsiteY16" fmla="*/ 2063262 h 2102130"/>
              <a:gd name="connsiteX17" fmla="*/ 1910862 w 3352800"/>
              <a:gd name="connsiteY17" fmla="*/ 2039816 h 2102130"/>
              <a:gd name="connsiteX18" fmla="*/ 2039816 w 3352800"/>
              <a:gd name="connsiteY18" fmla="*/ 1969477 h 2102130"/>
              <a:gd name="connsiteX19" fmla="*/ 2192216 w 3352800"/>
              <a:gd name="connsiteY19" fmla="*/ 1899139 h 2102130"/>
              <a:gd name="connsiteX20" fmla="*/ 2309446 w 3352800"/>
              <a:gd name="connsiteY20" fmla="*/ 1805354 h 2102130"/>
              <a:gd name="connsiteX21" fmla="*/ 2450123 w 3352800"/>
              <a:gd name="connsiteY21" fmla="*/ 1641231 h 2102130"/>
              <a:gd name="connsiteX22" fmla="*/ 2567354 w 3352800"/>
              <a:gd name="connsiteY22" fmla="*/ 1477108 h 2102130"/>
              <a:gd name="connsiteX23" fmla="*/ 2731477 w 3352800"/>
              <a:gd name="connsiteY23" fmla="*/ 1277816 h 2102130"/>
              <a:gd name="connsiteX24" fmla="*/ 2883877 w 3352800"/>
              <a:gd name="connsiteY24" fmla="*/ 1031631 h 2102130"/>
              <a:gd name="connsiteX25" fmla="*/ 2965939 w 3352800"/>
              <a:gd name="connsiteY25" fmla="*/ 855785 h 2102130"/>
              <a:gd name="connsiteX26" fmla="*/ 3083169 w 3352800"/>
              <a:gd name="connsiteY26" fmla="*/ 597877 h 2102130"/>
              <a:gd name="connsiteX27" fmla="*/ 3200400 w 3352800"/>
              <a:gd name="connsiteY27" fmla="*/ 328247 h 2102130"/>
              <a:gd name="connsiteX28" fmla="*/ 3305908 w 3352800"/>
              <a:gd name="connsiteY28" fmla="*/ 128954 h 2102130"/>
              <a:gd name="connsiteX29" fmla="*/ 3352800 w 3352800"/>
              <a:gd name="connsiteY29" fmla="*/ 0 h 2102130"/>
              <a:gd name="connsiteX30" fmla="*/ 3352800 w 3352800"/>
              <a:gd name="connsiteY30" fmla="*/ 0 h 2102130"/>
              <a:gd name="connsiteX31" fmla="*/ 3352800 w 3352800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44982 w 3330428"/>
              <a:gd name="connsiteY22" fmla="*/ 1477108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178028 w 3330428"/>
              <a:gd name="connsiteY27" fmla="*/ 328247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178028 w 3330428"/>
              <a:gd name="connsiteY27" fmla="*/ 328247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7775 w 3330428"/>
              <a:gd name="connsiteY5" fmla="*/ 120176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63491 w 3330428"/>
              <a:gd name="connsiteY5" fmla="*/ 119795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95557 w 3330428"/>
              <a:gd name="connsiteY4" fmla="*/ 902677 h 2102130"/>
              <a:gd name="connsiteX5" fmla="*/ 563491 w 3330428"/>
              <a:gd name="connsiteY5" fmla="*/ 119795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2352 w 3348846"/>
              <a:gd name="connsiteY7" fmla="*/ 166570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3397 w 3348846"/>
              <a:gd name="connsiteY6" fmla="*/ 150348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79870 w 3348846"/>
              <a:gd name="connsiteY11" fmla="*/ 197841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79870 w 3348846"/>
              <a:gd name="connsiteY11" fmla="*/ 197841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83680 w 3348846"/>
              <a:gd name="connsiteY11" fmla="*/ 197460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6521"/>
              <a:gd name="connsiteX1" fmla="*/ 101554 w 3348846"/>
              <a:gd name="connsiteY1" fmla="*/ 229483 h 2106521"/>
              <a:gd name="connsiteX2" fmla="*/ 187426 w 3348846"/>
              <a:gd name="connsiteY2" fmla="*/ 432877 h 2106521"/>
              <a:gd name="connsiteX3" fmla="*/ 300846 w 3348846"/>
              <a:gd name="connsiteY3" fmla="*/ 674960 h 2106521"/>
              <a:gd name="connsiteX4" fmla="*/ 413975 w 3348846"/>
              <a:gd name="connsiteY4" fmla="*/ 909421 h 2106521"/>
              <a:gd name="connsiteX5" fmla="*/ 587625 w 3348846"/>
              <a:gd name="connsiteY5" fmla="*/ 1202790 h 2106521"/>
              <a:gd name="connsiteX6" fmla="*/ 789113 w 3348846"/>
              <a:gd name="connsiteY6" fmla="*/ 1499678 h 2106521"/>
              <a:gd name="connsiteX7" fmla="*/ 918068 w 3348846"/>
              <a:gd name="connsiteY7" fmla="*/ 1661896 h 2106521"/>
              <a:gd name="connsiteX8" fmla="*/ 1011852 w 3348846"/>
              <a:gd name="connsiteY8" fmla="*/ 1763301 h 2106521"/>
              <a:gd name="connsiteX9" fmla="*/ 1082191 w 3348846"/>
              <a:gd name="connsiteY9" fmla="*/ 1829829 h 2106521"/>
              <a:gd name="connsiteX10" fmla="*/ 1164252 w 3348846"/>
              <a:gd name="connsiteY10" fmla="*/ 1896358 h 2106521"/>
              <a:gd name="connsiteX11" fmla="*/ 1283680 w 3348846"/>
              <a:gd name="connsiteY11" fmla="*/ 1974609 h 2106521"/>
              <a:gd name="connsiteX12" fmla="*/ 1402815 w 3348846"/>
              <a:gd name="connsiteY12" fmla="*/ 2034837 h 2106521"/>
              <a:gd name="connsiteX13" fmla="*/ 1531769 w 3348846"/>
              <a:gd name="connsiteY13" fmla="*/ 2081729 h 2106521"/>
              <a:gd name="connsiteX14" fmla="*/ 1652810 w 3348846"/>
              <a:gd name="connsiteY14" fmla="*/ 2097555 h 2106521"/>
              <a:gd name="connsiteX15" fmla="*/ 1695892 w 3348846"/>
              <a:gd name="connsiteY15" fmla="*/ 2105175 h 2106521"/>
              <a:gd name="connsiteX16" fmla="*/ 1789677 w 3348846"/>
              <a:gd name="connsiteY16" fmla="*/ 2070006 h 2106521"/>
              <a:gd name="connsiteX17" fmla="*/ 1906908 w 3348846"/>
              <a:gd name="connsiteY17" fmla="*/ 2046560 h 2106521"/>
              <a:gd name="connsiteX18" fmla="*/ 2035862 w 3348846"/>
              <a:gd name="connsiteY18" fmla="*/ 1976221 h 2106521"/>
              <a:gd name="connsiteX19" fmla="*/ 2188262 w 3348846"/>
              <a:gd name="connsiteY19" fmla="*/ 1905883 h 2106521"/>
              <a:gd name="connsiteX20" fmla="*/ 2305492 w 3348846"/>
              <a:gd name="connsiteY20" fmla="*/ 1812098 h 2106521"/>
              <a:gd name="connsiteX21" fmla="*/ 2446169 w 3348846"/>
              <a:gd name="connsiteY21" fmla="*/ 1647975 h 2106521"/>
              <a:gd name="connsiteX22" fmla="*/ 2586849 w 3348846"/>
              <a:gd name="connsiteY22" fmla="*/ 1519025 h 2106521"/>
              <a:gd name="connsiteX23" fmla="*/ 2727523 w 3348846"/>
              <a:gd name="connsiteY23" fmla="*/ 1284560 h 2106521"/>
              <a:gd name="connsiteX24" fmla="*/ 2879923 w 3348846"/>
              <a:gd name="connsiteY24" fmla="*/ 1038375 h 2106521"/>
              <a:gd name="connsiteX25" fmla="*/ 2961985 w 3348846"/>
              <a:gd name="connsiteY25" fmla="*/ 862529 h 2106521"/>
              <a:gd name="connsiteX26" fmla="*/ 3079215 w 3348846"/>
              <a:gd name="connsiteY26" fmla="*/ 604621 h 2106521"/>
              <a:gd name="connsiteX27" fmla="*/ 3219895 w 3348846"/>
              <a:gd name="connsiteY27" fmla="*/ 323266 h 2106521"/>
              <a:gd name="connsiteX28" fmla="*/ 3301954 w 3348846"/>
              <a:gd name="connsiteY28" fmla="*/ 135698 h 2106521"/>
              <a:gd name="connsiteX29" fmla="*/ 3348846 w 3348846"/>
              <a:gd name="connsiteY29" fmla="*/ 6744 h 2106521"/>
              <a:gd name="connsiteX30" fmla="*/ 3348846 w 3348846"/>
              <a:gd name="connsiteY30" fmla="*/ 6744 h 2106521"/>
              <a:gd name="connsiteX31" fmla="*/ 3348846 w 3348846"/>
              <a:gd name="connsiteY31" fmla="*/ 6744 h 2106521"/>
              <a:gd name="connsiteX0" fmla="*/ 0 w 3348846"/>
              <a:gd name="connsiteY0" fmla="*/ 0 h 2098483"/>
              <a:gd name="connsiteX1" fmla="*/ 101554 w 3348846"/>
              <a:gd name="connsiteY1" fmla="*/ 229483 h 2098483"/>
              <a:gd name="connsiteX2" fmla="*/ 187426 w 3348846"/>
              <a:gd name="connsiteY2" fmla="*/ 432877 h 2098483"/>
              <a:gd name="connsiteX3" fmla="*/ 300846 w 3348846"/>
              <a:gd name="connsiteY3" fmla="*/ 674960 h 2098483"/>
              <a:gd name="connsiteX4" fmla="*/ 413975 w 3348846"/>
              <a:gd name="connsiteY4" fmla="*/ 909421 h 2098483"/>
              <a:gd name="connsiteX5" fmla="*/ 587625 w 3348846"/>
              <a:gd name="connsiteY5" fmla="*/ 1202790 h 2098483"/>
              <a:gd name="connsiteX6" fmla="*/ 789113 w 3348846"/>
              <a:gd name="connsiteY6" fmla="*/ 1499678 h 2098483"/>
              <a:gd name="connsiteX7" fmla="*/ 918068 w 3348846"/>
              <a:gd name="connsiteY7" fmla="*/ 1661896 h 2098483"/>
              <a:gd name="connsiteX8" fmla="*/ 1011852 w 3348846"/>
              <a:gd name="connsiteY8" fmla="*/ 1763301 h 2098483"/>
              <a:gd name="connsiteX9" fmla="*/ 1082191 w 3348846"/>
              <a:gd name="connsiteY9" fmla="*/ 1829829 h 2098483"/>
              <a:gd name="connsiteX10" fmla="*/ 1164252 w 3348846"/>
              <a:gd name="connsiteY10" fmla="*/ 1896358 h 2098483"/>
              <a:gd name="connsiteX11" fmla="*/ 1283680 w 3348846"/>
              <a:gd name="connsiteY11" fmla="*/ 1974609 h 2098483"/>
              <a:gd name="connsiteX12" fmla="*/ 1402815 w 3348846"/>
              <a:gd name="connsiteY12" fmla="*/ 2034837 h 2098483"/>
              <a:gd name="connsiteX13" fmla="*/ 1531769 w 3348846"/>
              <a:gd name="connsiteY13" fmla="*/ 2081729 h 2098483"/>
              <a:gd name="connsiteX14" fmla="*/ 1652810 w 3348846"/>
              <a:gd name="connsiteY14" fmla="*/ 2097555 h 2098483"/>
              <a:gd name="connsiteX15" fmla="*/ 1695892 w 3348846"/>
              <a:gd name="connsiteY15" fmla="*/ 2093744 h 2098483"/>
              <a:gd name="connsiteX16" fmla="*/ 1789677 w 3348846"/>
              <a:gd name="connsiteY16" fmla="*/ 2070006 h 2098483"/>
              <a:gd name="connsiteX17" fmla="*/ 1906908 w 3348846"/>
              <a:gd name="connsiteY17" fmla="*/ 2046560 h 2098483"/>
              <a:gd name="connsiteX18" fmla="*/ 2035862 w 3348846"/>
              <a:gd name="connsiteY18" fmla="*/ 1976221 h 2098483"/>
              <a:gd name="connsiteX19" fmla="*/ 2188262 w 3348846"/>
              <a:gd name="connsiteY19" fmla="*/ 1905883 h 2098483"/>
              <a:gd name="connsiteX20" fmla="*/ 2305492 w 3348846"/>
              <a:gd name="connsiteY20" fmla="*/ 1812098 h 2098483"/>
              <a:gd name="connsiteX21" fmla="*/ 2446169 w 3348846"/>
              <a:gd name="connsiteY21" fmla="*/ 1647975 h 2098483"/>
              <a:gd name="connsiteX22" fmla="*/ 2586849 w 3348846"/>
              <a:gd name="connsiteY22" fmla="*/ 1519025 h 2098483"/>
              <a:gd name="connsiteX23" fmla="*/ 2727523 w 3348846"/>
              <a:gd name="connsiteY23" fmla="*/ 1284560 h 2098483"/>
              <a:gd name="connsiteX24" fmla="*/ 2879923 w 3348846"/>
              <a:gd name="connsiteY24" fmla="*/ 1038375 h 2098483"/>
              <a:gd name="connsiteX25" fmla="*/ 2961985 w 3348846"/>
              <a:gd name="connsiteY25" fmla="*/ 862529 h 2098483"/>
              <a:gd name="connsiteX26" fmla="*/ 3079215 w 3348846"/>
              <a:gd name="connsiteY26" fmla="*/ 604621 h 2098483"/>
              <a:gd name="connsiteX27" fmla="*/ 3219895 w 3348846"/>
              <a:gd name="connsiteY27" fmla="*/ 323266 h 2098483"/>
              <a:gd name="connsiteX28" fmla="*/ 3301954 w 3348846"/>
              <a:gd name="connsiteY28" fmla="*/ 135698 h 2098483"/>
              <a:gd name="connsiteX29" fmla="*/ 3348846 w 3348846"/>
              <a:gd name="connsiteY29" fmla="*/ 6744 h 2098483"/>
              <a:gd name="connsiteX30" fmla="*/ 3348846 w 3348846"/>
              <a:gd name="connsiteY30" fmla="*/ 6744 h 2098483"/>
              <a:gd name="connsiteX31" fmla="*/ 3348846 w 3348846"/>
              <a:gd name="connsiteY31" fmla="*/ 6744 h 2098483"/>
              <a:gd name="connsiteX0" fmla="*/ 0 w 3348846"/>
              <a:gd name="connsiteY0" fmla="*/ 0 h 2097086"/>
              <a:gd name="connsiteX1" fmla="*/ 101554 w 3348846"/>
              <a:gd name="connsiteY1" fmla="*/ 229483 h 2097086"/>
              <a:gd name="connsiteX2" fmla="*/ 187426 w 3348846"/>
              <a:gd name="connsiteY2" fmla="*/ 432877 h 2097086"/>
              <a:gd name="connsiteX3" fmla="*/ 300846 w 3348846"/>
              <a:gd name="connsiteY3" fmla="*/ 674960 h 2097086"/>
              <a:gd name="connsiteX4" fmla="*/ 413975 w 3348846"/>
              <a:gd name="connsiteY4" fmla="*/ 909421 h 2097086"/>
              <a:gd name="connsiteX5" fmla="*/ 587625 w 3348846"/>
              <a:gd name="connsiteY5" fmla="*/ 1202790 h 2097086"/>
              <a:gd name="connsiteX6" fmla="*/ 789113 w 3348846"/>
              <a:gd name="connsiteY6" fmla="*/ 1499678 h 2097086"/>
              <a:gd name="connsiteX7" fmla="*/ 918068 w 3348846"/>
              <a:gd name="connsiteY7" fmla="*/ 1661896 h 2097086"/>
              <a:gd name="connsiteX8" fmla="*/ 1011852 w 3348846"/>
              <a:gd name="connsiteY8" fmla="*/ 1763301 h 2097086"/>
              <a:gd name="connsiteX9" fmla="*/ 1082191 w 3348846"/>
              <a:gd name="connsiteY9" fmla="*/ 1829829 h 2097086"/>
              <a:gd name="connsiteX10" fmla="*/ 1164252 w 3348846"/>
              <a:gd name="connsiteY10" fmla="*/ 1896358 h 2097086"/>
              <a:gd name="connsiteX11" fmla="*/ 1283680 w 3348846"/>
              <a:gd name="connsiteY11" fmla="*/ 1974609 h 2097086"/>
              <a:gd name="connsiteX12" fmla="*/ 1402815 w 3348846"/>
              <a:gd name="connsiteY12" fmla="*/ 2034837 h 2097086"/>
              <a:gd name="connsiteX13" fmla="*/ 1531769 w 3348846"/>
              <a:gd name="connsiteY13" fmla="*/ 2081729 h 2097086"/>
              <a:gd name="connsiteX14" fmla="*/ 1641379 w 3348846"/>
              <a:gd name="connsiteY14" fmla="*/ 2095649 h 2097086"/>
              <a:gd name="connsiteX15" fmla="*/ 1695892 w 3348846"/>
              <a:gd name="connsiteY15" fmla="*/ 2093744 h 2097086"/>
              <a:gd name="connsiteX16" fmla="*/ 1789677 w 3348846"/>
              <a:gd name="connsiteY16" fmla="*/ 2070006 h 2097086"/>
              <a:gd name="connsiteX17" fmla="*/ 1906908 w 3348846"/>
              <a:gd name="connsiteY17" fmla="*/ 2046560 h 2097086"/>
              <a:gd name="connsiteX18" fmla="*/ 2035862 w 3348846"/>
              <a:gd name="connsiteY18" fmla="*/ 1976221 h 2097086"/>
              <a:gd name="connsiteX19" fmla="*/ 2188262 w 3348846"/>
              <a:gd name="connsiteY19" fmla="*/ 1905883 h 2097086"/>
              <a:gd name="connsiteX20" fmla="*/ 2305492 w 3348846"/>
              <a:gd name="connsiteY20" fmla="*/ 1812098 h 2097086"/>
              <a:gd name="connsiteX21" fmla="*/ 2446169 w 3348846"/>
              <a:gd name="connsiteY21" fmla="*/ 1647975 h 2097086"/>
              <a:gd name="connsiteX22" fmla="*/ 2586849 w 3348846"/>
              <a:gd name="connsiteY22" fmla="*/ 1519025 h 2097086"/>
              <a:gd name="connsiteX23" fmla="*/ 2727523 w 3348846"/>
              <a:gd name="connsiteY23" fmla="*/ 1284560 h 2097086"/>
              <a:gd name="connsiteX24" fmla="*/ 2879923 w 3348846"/>
              <a:gd name="connsiteY24" fmla="*/ 1038375 h 2097086"/>
              <a:gd name="connsiteX25" fmla="*/ 2961985 w 3348846"/>
              <a:gd name="connsiteY25" fmla="*/ 862529 h 2097086"/>
              <a:gd name="connsiteX26" fmla="*/ 3079215 w 3348846"/>
              <a:gd name="connsiteY26" fmla="*/ 604621 h 2097086"/>
              <a:gd name="connsiteX27" fmla="*/ 3219895 w 3348846"/>
              <a:gd name="connsiteY27" fmla="*/ 323266 h 2097086"/>
              <a:gd name="connsiteX28" fmla="*/ 3301954 w 3348846"/>
              <a:gd name="connsiteY28" fmla="*/ 135698 h 2097086"/>
              <a:gd name="connsiteX29" fmla="*/ 3348846 w 3348846"/>
              <a:gd name="connsiteY29" fmla="*/ 6744 h 2097086"/>
              <a:gd name="connsiteX30" fmla="*/ 3348846 w 3348846"/>
              <a:gd name="connsiteY30" fmla="*/ 6744 h 2097086"/>
              <a:gd name="connsiteX31" fmla="*/ 3348846 w 3348846"/>
              <a:gd name="connsiteY31" fmla="*/ 6744 h 2097086"/>
              <a:gd name="connsiteX0" fmla="*/ 0 w 3348846"/>
              <a:gd name="connsiteY0" fmla="*/ 0 h 2094107"/>
              <a:gd name="connsiteX1" fmla="*/ 101554 w 3348846"/>
              <a:gd name="connsiteY1" fmla="*/ 229483 h 2094107"/>
              <a:gd name="connsiteX2" fmla="*/ 187426 w 3348846"/>
              <a:gd name="connsiteY2" fmla="*/ 432877 h 2094107"/>
              <a:gd name="connsiteX3" fmla="*/ 300846 w 3348846"/>
              <a:gd name="connsiteY3" fmla="*/ 674960 h 2094107"/>
              <a:gd name="connsiteX4" fmla="*/ 413975 w 3348846"/>
              <a:gd name="connsiteY4" fmla="*/ 909421 h 2094107"/>
              <a:gd name="connsiteX5" fmla="*/ 587625 w 3348846"/>
              <a:gd name="connsiteY5" fmla="*/ 1202790 h 2094107"/>
              <a:gd name="connsiteX6" fmla="*/ 789113 w 3348846"/>
              <a:gd name="connsiteY6" fmla="*/ 1499678 h 2094107"/>
              <a:gd name="connsiteX7" fmla="*/ 918068 w 3348846"/>
              <a:gd name="connsiteY7" fmla="*/ 1661896 h 2094107"/>
              <a:gd name="connsiteX8" fmla="*/ 1011852 w 3348846"/>
              <a:gd name="connsiteY8" fmla="*/ 1763301 h 2094107"/>
              <a:gd name="connsiteX9" fmla="*/ 1082191 w 3348846"/>
              <a:gd name="connsiteY9" fmla="*/ 1829829 h 2094107"/>
              <a:gd name="connsiteX10" fmla="*/ 1164252 w 3348846"/>
              <a:gd name="connsiteY10" fmla="*/ 1896358 h 2094107"/>
              <a:gd name="connsiteX11" fmla="*/ 1283680 w 3348846"/>
              <a:gd name="connsiteY11" fmla="*/ 1974609 h 2094107"/>
              <a:gd name="connsiteX12" fmla="*/ 1402815 w 3348846"/>
              <a:gd name="connsiteY12" fmla="*/ 2034837 h 2094107"/>
              <a:gd name="connsiteX13" fmla="*/ 1531769 w 3348846"/>
              <a:gd name="connsiteY13" fmla="*/ 2081729 h 2094107"/>
              <a:gd name="connsiteX14" fmla="*/ 1635663 w 3348846"/>
              <a:gd name="connsiteY14" fmla="*/ 2084217 h 2094107"/>
              <a:gd name="connsiteX15" fmla="*/ 1695892 w 3348846"/>
              <a:gd name="connsiteY15" fmla="*/ 2093744 h 2094107"/>
              <a:gd name="connsiteX16" fmla="*/ 1789677 w 3348846"/>
              <a:gd name="connsiteY16" fmla="*/ 2070006 h 2094107"/>
              <a:gd name="connsiteX17" fmla="*/ 1906908 w 3348846"/>
              <a:gd name="connsiteY17" fmla="*/ 2046560 h 2094107"/>
              <a:gd name="connsiteX18" fmla="*/ 2035862 w 3348846"/>
              <a:gd name="connsiteY18" fmla="*/ 1976221 h 2094107"/>
              <a:gd name="connsiteX19" fmla="*/ 2188262 w 3348846"/>
              <a:gd name="connsiteY19" fmla="*/ 1905883 h 2094107"/>
              <a:gd name="connsiteX20" fmla="*/ 2305492 w 3348846"/>
              <a:gd name="connsiteY20" fmla="*/ 1812098 h 2094107"/>
              <a:gd name="connsiteX21" fmla="*/ 2446169 w 3348846"/>
              <a:gd name="connsiteY21" fmla="*/ 1647975 h 2094107"/>
              <a:gd name="connsiteX22" fmla="*/ 2586849 w 3348846"/>
              <a:gd name="connsiteY22" fmla="*/ 1519025 h 2094107"/>
              <a:gd name="connsiteX23" fmla="*/ 2727523 w 3348846"/>
              <a:gd name="connsiteY23" fmla="*/ 1284560 h 2094107"/>
              <a:gd name="connsiteX24" fmla="*/ 2879923 w 3348846"/>
              <a:gd name="connsiteY24" fmla="*/ 1038375 h 2094107"/>
              <a:gd name="connsiteX25" fmla="*/ 2961985 w 3348846"/>
              <a:gd name="connsiteY25" fmla="*/ 862529 h 2094107"/>
              <a:gd name="connsiteX26" fmla="*/ 3079215 w 3348846"/>
              <a:gd name="connsiteY26" fmla="*/ 604621 h 2094107"/>
              <a:gd name="connsiteX27" fmla="*/ 3219895 w 3348846"/>
              <a:gd name="connsiteY27" fmla="*/ 323266 h 2094107"/>
              <a:gd name="connsiteX28" fmla="*/ 3301954 w 3348846"/>
              <a:gd name="connsiteY28" fmla="*/ 135698 h 2094107"/>
              <a:gd name="connsiteX29" fmla="*/ 3348846 w 3348846"/>
              <a:gd name="connsiteY29" fmla="*/ 6744 h 2094107"/>
              <a:gd name="connsiteX30" fmla="*/ 3348846 w 3348846"/>
              <a:gd name="connsiteY30" fmla="*/ 6744 h 2094107"/>
              <a:gd name="connsiteX31" fmla="*/ 3348846 w 3348846"/>
              <a:gd name="connsiteY31" fmla="*/ 6744 h 2094107"/>
              <a:gd name="connsiteX0" fmla="*/ 0 w 3348846"/>
              <a:gd name="connsiteY0" fmla="*/ 0 h 2094117"/>
              <a:gd name="connsiteX1" fmla="*/ 101554 w 3348846"/>
              <a:gd name="connsiteY1" fmla="*/ 229483 h 2094117"/>
              <a:gd name="connsiteX2" fmla="*/ 187426 w 3348846"/>
              <a:gd name="connsiteY2" fmla="*/ 432877 h 2094117"/>
              <a:gd name="connsiteX3" fmla="*/ 300846 w 3348846"/>
              <a:gd name="connsiteY3" fmla="*/ 674960 h 2094117"/>
              <a:gd name="connsiteX4" fmla="*/ 413975 w 3348846"/>
              <a:gd name="connsiteY4" fmla="*/ 909421 h 2094117"/>
              <a:gd name="connsiteX5" fmla="*/ 587625 w 3348846"/>
              <a:gd name="connsiteY5" fmla="*/ 1202790 h 2094117"/>
              <a:gd name="connsiteX6" fmla="*/ 789113 w 3348846"/>
              <a:gd name="connsiteY6" fmla="*/ 1499678 h 2094117"/>
              <a:gd name="connsiteX7" fmla="*/ 918068 w 3348846"/>
              <a:gd name="connsiteY7" fmla="*/ 1661896 h 2094117"/>
              <a:gd name="connsiteX8" fmla="*/ 1011852 w 3348846"/>
              <a:gd name="connsiteY8" fmla="*/ 1763301 h 2094117"/>
              <a:gd name="connsiteX9" fmla="*/ 1082191 w 3348846"/>
              <a:gd name="connsiteY9" fmla="*/ 1829829 h 2094117"/>
              <a:gd name="connsiteX10" fmla="*/ 1164252 w 3348846"/>
              <a:gd name="connsiteY10" fmla="*/ 1896358 h 2094117"/>
              <a:gd name="connsiteX11" fmla="*/ 1283680 w 3348846"/>
              <a:gd name="connsiteY11" fmla="*/ 1974609 h 2094117"/>
              <a:gd name="connsiteX12" fmla="*/ 1402815 w 3348846"/>
              <a:gd name="connsiteY12" fmla="*/ 2034837 h 2094117"/>
              <a:gd name="connsiteX13" fmla="*/ 1535579 w 3348846"/>
              <a:gd name="connsiteY13" fmla="*/ 2079824 h 2094117"/>
              <a:gd name="connsiteX14" fmla="*/ 1635663 w 3348846"/>
              <a:gd name="connsiteY14" fmla="*/ 2084217 h 2094117"/>
              <a:gd name="connsiteX15" fmla="*/ 1695892 w 3348846"/>
              <a:gd name="connsiteY15" fmla="*/ 2093744 h 2094117"/>
              <a:gd name="connsiteX16" fmla="*/ 1789677 w 3348846"/>
              <a:gd name="connsiteY16" fmla="*/ 2070006 h 2094117"/>
              <a:gd name="connsiteX17" fmla="*/ 1906908 w 3348846"/>
              <a:gd name="connsiteY17" fmla="*/ 2046560 h 2094117"/>
              <a:gd name="connsiteX18" fmla="*/ 2035862 w 3348846"/>
              <a:gd name="connsiteY18" fmla="*/ 1976221 h 2094117"/>
              <a:gd name="connsiteX19" fmla="*/ 2188262 w 3348846"/>
              <a:gd name="connsiteY19" fmla="*/ 1905883 h 2094117"/>
              <a:gd name="connsiteX20" fmla="*/ 2305492 w 3348846"/>
              <a:gd name="connsiteY20" fmla="*/ 1812098 h 2094117"/>
              <a:gd name="connsiteX21" fmla="*/ 2446169 w 3348846"/>
              <a:gd name="connsiteY21" fmla="*/ 1647975 h 2094117"/>
              <a:gd name="connsiteX22" fmla="*/ 2586849 w 3348846"/>
              <a:gd name="connsiteY22" fmla="*/ 1519025 h 2094117"/>
              <a:gd name="connsiteX23" fmla="*/ 2727523 w 3348846"/>
              <a:gd name="connsiteY23" fmla="*/ 1284560 h 2094117"/>
              <a:gd name="connsiteX24" fmla="*/ 2879923 w 3348846"/>
              <a:gd name="connsiteY24" fmla="*/ 1038375 h 2094117"/>
              <a:gd name="connsiteX25" fmla="*/ 2961985 w 3348846"/>
              <a:gd name="connsiteY25" fmla="*/ 862529 h 2094117"/>
              <a:gd name="connsiteX26" fmla="*/ 3079215 w 3348846"/>
              <a:gd name="connsiteY26" fmla="*/ 604621 h 2094117"/>
              <a:gd name="connsiteX27" fmla="*/ 3219895 w 3348846"/>
              <a:gd name="connsiteY27" fmla="*/ 323266 h 2094117"/>
              <a:gd name="connsiteX28" fmla="*/ 3301954 w 3348846"/>
              <a:gd name="connsiteY28" fmla="*/ 135698 h 2094117"/>
              <a:gd name="connsiteX29" fmla="*/ 3348846 w 3348846"/>
              <a:gd name="connsiteY29" fmla="*/ 6744 h 2094117"/>
              <a:gd name="connsiteX30" fmla="*/ 3348846 w 3348846"/>
              <a:gd name="connsiteY30" fmla="*/ 6744 h 2094117"/>
              <a:gd name="connsiteX31" fmla="*/ 3348846 w 3348846"/>
              <a:gd name="connsiteY31" fmla="*/ 6744 h 2094117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4252 w 3348846"/>
              <a:gd name="connsiteY10" fmla="*/ 1896358 h 2094162"/>
              <a:gd name="connsiteX11" fmla="*/ 1283680 w 3348846"/>
              <a:gd name="connsiteY11" fmla="*/ 1974609 h 2094162"/>
              <a:gd name="connsiteX12" fmla="*/ 1402815 w 3348846"/>
              <a:gd name="connsiteY12" fmla="*/ 2034837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4252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4113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7568 w 3348846"/>
              <a:gd name="connsiteY8" fmla="*/ 1761396 h 2094162"/>
              <a:gd name="connsiteX9" fmla="*/ 1082191 w 3348846"/>
              <a:gd name="connsiteY9" fmla="*/ 1824113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5862 w 3348846"/>
              <a:gd name="connsiteY18" fmla="*/ 1976221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0167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301681 w 3348846"/>
              <a:gd name="connsiteY20" fmla="*/ 1808287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9776 w 3348846"/>
              <a:gd name="connsiteY20" fmla="*/ 1804476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81133 w 3348846"/>
              <a:gd name="connsiteY22" fmla="*/ 1499971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7323 w 3348846"/>
              <a:gd name="connsiteY22" fmla="*/ 149425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5618 w 3348846"/>
              <a:gd name="connsiteY23" fmla="*/ 1276938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8492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35509 w 3348846"/>
              <a:gd name="connsiteY31" fmla="*/ 44853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35509 w 3348846"/>
              <a:gd name="connsiteY31" fmla="*/ 44853 h 208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48846" h="2085858">
                <a:moveTo>
                  <a:pt x="0" y="0"/>
                </a:moveTo>
                <a:cubicBezTo>
                  <a:pt x="33313" y="74979"/>
                  <a:pt x="70316" y="157337"/>
                  <a:pt x="101554" y="229483"/>
                </a:cubicBezTo>
                <a:cubicBezTo>
                  <a:pt x="132792" y="301629"/>
                  <a:pt x="154211" y="358631"/>
                  <a:pt x="187426" y="432877"/>
                </a:cubicBezTo>
                <a:cubicBezTo>
                  <a:pt x="220641" y="507123"/>
                  <a:pt x="263088" y="595536"/>
                  <a:pt x="300846" y="674960"/>
                </a:cubicBezTo>
                <a:cubicBezTo>
                  <a:pt x="338604" y="754384"/>
                  <a:pt x="366179" y="821449"/>
                  <a:pt x="413975" y="909421"/>
                </a:cubicBezTo>
                <a:cubicBezTo>
                  <a:pt x="461772" y="997393"/>
                  <a:pt x="525102" y="1104414"/>
                  <a:pt x="587625" y="1202790"/>
                </a:cubicBezTo>
                <a:cubicBezTo>
                  <a:pt x="650148" y="1301166"/>
                  <a:pt x="734039" y="1423160"/>
                  <a:pt x="789113" y="1499678"/>
                </a:cubicBezTo>
                <a:cubicBezTo>
                  <a:pt x="844187" y="1576196"/>
                  <a:pt x="879992" y="1618276"/>
                  <a:pt x="918068" y="1661896"/>
                </a:cubicBezTo>
                <a:cubicBezTo>
                  <a:pt x="956144" y="1705516"/>
                  <a:pt x="990214" y="1734360"/>
                  <a:pt x="1017568" y="1761396"/>
                </a:cubicBezTo>
                <a:cubicBezTo>
                  <a:pt x="1044922" y="1788432"/>
                  <a:pt x="1056791" y="1801619"/>
                  <a:pt x="1082191" y="1824113"/>
                </a:cubicBezTo>
                <a:cubicBezTo>
                  <a:pt x="1107591" y="1846607"/>
                  <a:pt x="1136386" y="1871275"/>
                  <a:pt x="1169968" y="1896358"/>
                </a:cubicBezTo>
                <a:cubicBezTo>
                  <a:pt x="1203550" y="1921441"/>
                  <a:pt x="1244237" y="1952164"/>
                  <a:pt x="1283680" y="1974609"/>
                </a:cubicBezTo>
                <a:cubicBezTo>
                  <a:pt x="1323123" y="1997054"/>
                  <a:pt x="1364324" y="2014760"/>
                  <a:pt x="1406625" y="2031026"/>
                </a:cubicBezTo>
                <a:cubicBezTo>
                  <a:pt x="1448926" y="2047292"/>
                  <a:pt x="1499311" y="2063338"/>
                  <a:pt x="1537484" y="2072203"/>
                </a:cubicBezTo>
                <a:cubicBezTo>
                  <a:pt x="1575657" y="2081068"/>
                  <a:pt x="1608627" y="2082215"/>
                  <a:pt x="1635663" y="2084217"/>
                </a:cubicBezTo>
                <a:cubicBezTo>
                  <a:pt x="1662699" y="2086219"/>
                  <a:pt x="1674033" y="2086585"/>
                  <a:pt x="1699702" y="2084216"/>
                </a:cubicBezTo>
                <a:cubicBezTo>
                  <a:pt x="1725371" y="2081847"/>
                  <a:pt x="1755460" y="2076917"/>
                  <a:pt x="1789677" y="2070006"/>
                </a:cubicBezTo>
                <a:cubicBezTo>
                  <a:pt x="1823894" y="2063095"/>
                  <a:pt x="1863654" y="2057427"/>
                  <a:pt x="1905002" y="2042749"/>
                </a:cubicBezTo>
                <a:cubicBezTo>
                  <a:pt x="1946350" y="2028071"/>
                  <a:pt x="1990876" y="2007288"/>
                  <a:pt x="2037768" y="1981937"/>
                </a:cubicBezTo>
                <a:cubicBezTo>
                  <a:pt x="2084660" y="1956586"/>
                  <a:pt x="2143324" y="1920852"/>
                  <a:pt x="2186357" y="1890640"/>
                </a:cubicBezTo>
                <a:cubicBezTo>
                  <a:pt x="2229390" y="1860428"/>
                  <a:pt x="2252664" y="1841109"/>
                  <a:pt x="2295966" y="1800665"/>
                </a:cubicBezTo>
                <a:cubicBezTo>
                  <a:pt x="2339268" y="1760221"/>
                  <a:pt x="2400229" y="1699679"/>
                  <a:pt x="2446169" y="1647975"/>
                </a:cubicBezTo>
                <a:cubicBezTo>
                  <a:pt x="2492109" y="1596272"/>
                  <a:pt x="2525985" y="1552601"/>
                  <a:pt x="2571607" y="1490444"/>
                </a:cubicBezTo>
                <a:cubicBezTo>
                  <a:pt x="2617229" y="1428287"/>
                  <a:pt x="2671057" y="1350695"/>
                  <a:pt x="2719903" y="1275033"/>
                </a:cubicBezTo>
                <a:cubicBezTo>
                  <a:pt x="2768749" y="1199371"/>
                  <a:pt x="2824335" y="1105220"/>
                  <a:pt x="2864682" y="1036469"/>
                </a:cubicBezTo>
                <a:cubicBezTo>
                  <a:pt x="2905029" y="967718"/>
                  <a:pt x="2924959" y="934821"/>
                  <a:pt x="2961985" y="862529"/>
                </a:cubicBezTo>
                <a:cubicBezTo>
                  <a:pt x="2999011" y="790237"/>
                  <a:pt x="3043852" y="692593"/>
                  <a:pt x="3086837" y="602716"/>
                </a:cubicBezTo>
                <a:cubicBezTo>
                  <a:pt x="3129822" y="512839"/>
                  <a:pt x="3184042" y="401102"/>
                  <a:pt x="3219895" y="323266"/>
                </a:cubicBezTo>
                <a:cubicBezTo>
                  <a:pt x="3255748" y="245430"/>
                  <a:pt x="3280462" y="188452"/>
                  <a:pt x="3301954" y="135698"/>
                </a:cubicBezTo>
                <a:cubicBezTo>
                  <a:pt x="3323446" y="82944"/>
                  <a:pt x="3348846" y="6744"/>
                  <a:pt x="3348846" y="6744"/>
                </a:cubicBezTo>
                <a:lnTo>
                  <a:pt x="3348846" y="6744"/>
                </a:lnTo>
                <a:lnTo>
                  <a:pt x="3335509" y="44853"/>
                </a:lnTo>
              </a:path>
            </a:pathLst>
          </a:custGeom>
          <a:ln w="635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D9F083-304D-4A75-BF0D-B7FA32928A8C}"/>
              </a:ext>
            </a:extLst>
          </p:cNvPr>
          <p:cNvCxnSpPr/>
          <p:nvPr/>
        </p:nvCxnSpPr>
        <p:spPr>
          <a:xfrm flipV="1">
            <a:off x="3886200" y="4419600"/>
            <a:ext cx="3733800" cy="15240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FA78A3-AE8C-4719-B9D7-349B0A159852}"/>
              </a:ext>
            </a:extLst>
          </p:cNvPr>
          <p:cNvCxnSpPr/>
          <p:nvPr/>
        </p:nvCxnSpPr>
        <p:spPr>
          <a:xfrm flipV="1">
            <a:off x="4038600" y="3657600"/>
            <a:ext cx="3733800" cy="15240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B224EE-DB0B-4322-903B-33CAD2AD79D8}"/>
              </a:ext>
            </a:extLst>
          </p:cNvPr>
          <p:cNvCxnSpPr/>
          <p:nvPr/>
        </p:nvCxnSpPr>
        <p:spPr>
          <a:xfrm flipV="1">
            <a:off x="4191000" y="2895600"/>
            <a:ext cx="3733800" cy="1524000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1466E3-99A8-4C80-9C04-AD8969675219}"/>
              </a:ext>
            </a:extLst>
          </p:cNvPr>
          <p:cNvCxnSpPr/>
          <p:nvPr/>
        </p:nvCxnSpPr>
        <p:spPr>
          <a:xfrm flipV="1">
            <a:off x="4324738" y="2341984"/>
            <a:ext cx="3733800" cy="152400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790EB51-ECF1-4318-A674-8D06218F3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000" dirty="0"/>
              <a:t>Another Way to Look at It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20370FF-B810-441D-8662-5BB846D01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Pick any secant</a:t>
            </a:r>
          </a:p>
          <a:p>
            <a:r>
              <a:rPr lang="en-US" altLang="en-US" dirty="0"/>
              <a:t>Move the secant closer and  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closer to one of its endpoints</a:t>
            </a:r>
          </a:p>
          <a:p>
            <a:r>
              <a:rPr lang="en-US" altLang="en-US" dirty="0"/>
              <a:t>When it touches an endpoint, it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   becomes the tangent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AF7776-0D4C-4E4D-B3B8-2729040D0210}"/>
              </a:ext>
            </a:extLst>
          </p:cNvPr>
          <p:cNvGrpSpPr/>
          <p:nvPr/>
        </p:nvGrpSpPr>
        <p:grpSpPr>
          <a:xfrm>
            <a:off x="6669882" y="5448946"/>
            <a:ext cx="2321718" cy="1332854"/>
            <a:chOff x="5334000" y="4355024"/>
            <a:chExt cx="2321718" cy="13328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524FB41-118A-4F94-A075-7FCCD362991B}"/>
                </a:ext>
              </a:extLst>
            </p:cNvPr>
            <p:cNvSpPr/>
            <p:nvPr/>
          </p:nvSpPr>
          <p:spPr>
            <a:xfrm>
              <a:off x="5334000" y="4490686"/>
              <a:ext cx="2321718" cy="919514"/>
            </a:xfrm>
            <a:custGeom>
              <a:avLst/>
              <a:gdLst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2018 h 919867"/>
                <a:gd name="connsiteX35" fmla="*/ 1443037 w 2326481"/>
                <a:gd name="connsiteY35" fmla="*/ 897731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1206 w 2326481"/>
                <a:gd name="connsiteY45" fmla="*/ 457200 h 919867"/>
                <a:gd name="connsiteX46" fmla="*/ 2095500 w 2326481"/>
                <a:gd name="connsiteY46" fmla="*/ 361950 h 919867"/>
                <a:gd name="connsiteX47" fmla="*/ 2171700 w 2326481"/>
                <a:gd name="connsiteY47" fmla="*/ 276225 h 919867"/>
                <a:gd name="connsiteX48" fmla="*/ 2219325 w 2326481"/>
                <a:gd name="connsiteY48" fmla="*/ 169068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2018 h 919867"/>
                <a:gd name="connsiteX35" fmla="*/ 1443037 w 2326481"/>
                <a:gd name="connsiteY35" fmla="*/ 897731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1206 w 2326481"/>
                <a:gd name="connsiteY45" fmla="*/ 457200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19325 w 2326481"/>
                <a:gd name="connsiteY48" fmla="*/ 169068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2018 h 919867"/>
                <a:gd name="connsiteX35" fmla="*/ 1443037 w 2326481"/>
                <a:gd name="connsiteY35" fmla="*/ 897731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1206 w 2326481"/>
                <a:gd name="connsiteY45" fmla="*/ 457200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2018 h 919867"/>
                <a:gd name="connsiteX35" fmla="*/ 1443037 w 2326481"/>
                <a:gd name="connsiteY35" fmla="*/ 897731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2018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5318 w 2326481"/>
                <a:gd name="connsiteY20" fmla="*/ 345281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73831 w 2326481"/>
                <a:gd name="connsiteY7" fmla="*/ 309562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5318 w 2326481"/>
                <a:gd name="connsiteY20" fmla="*/ 345281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73831 w 2326481"/>
                <a:gd name="connsiteY7" fmla="*/ 309562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1950 w 2326481"/>
                <a:gd name="connsiteY14" fmla="*/ 154781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5318 w 2326481"/>
                <a:gd name="connsiteY20" fmla="*/ 345281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76200 w 2326481"/>
                <a:gd name="connsiteY3" fmla="*/ 435769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73831 w 2326481"/>
                <a:gd name="connsiteY7" fmla="*/ 309562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1950 w 2326481"/>
                <a:gd name="connsiteY14" fmla="*/ 154781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5318 w 2326481"/>
                <a:gd name="connsiteY20" fmla="*/ 345281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76200 w 2326481"/>
                <a:gd name="connsiteY3" fmla="*/ 435769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73831 w 2326481"/>
                <a:gd name="connsiteY7" fmla="*/ 309562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1950 w 2326481"/>
                <a:gd name="connsiteY14" fmla="*/ 154781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5318 w 2326481"/>
                <a:gd name="connsiteY20" fmla="*/ 345281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6712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2493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4481 w 2326481"/>
                <a:gd name="connsiteY37" fmla="*/ 857250 h 919514"/>
                <a:gd name="connsiteX38" fmla="*/ 1619250 w 2326481"/>
                <a:gd name="connsiteY38" fmla="*/ 831056 h 919514"/>
                <a:gd name="connsiteX39" fmla="*/ 1671637 w 2326481"/>
                <a:gd name="connsiteY39" fmla="*/ 792956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88331 w 2326481"/>
                <a:gd name="connsiteY43" fmla="*/ 607218 h 919514"/>
                <a:gd name="connsiteX44" fmla="*/ 1950244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4481 w 2326481"/>
                <a:gd name="connsiteY37" fmla="*/ 857250 h 919514"/>
                <a:gd name="connsiteX38" fmla="*/ 1619250 w 2326481"/>
                <a:gd name="connsiteY38" fmla="*/ 831056 h 919514"/>
                <a:gd name="connsiteX39" fmla="*/ 1671637 w 2326481"/>
                <a:gd name="connsiteY39" fmla="*/ 792956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88331 w 2326481"/>
                <a:gd name="connsiteY43" fmla="*/ 607218 h 919514"/>
                <a:gd name="connsiteX44" fmla="*/ 1950244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1637 w 2326481"/>
                <a:gd name="connsiteY39" fmla="*/ 792956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88331 w 2326481"/>
                <a:gd name="connsiteY43" fmla="*/ 607218 h 919514"/>
                <a:gd name="connsiteX44" fmla="*/ 1950244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88331 w 2326481"/>
                <a:gd name="connsiteY43" fmla="*/ 607218 h 919514"/>
                <a:gd name="connsiteX44" fmla="*/ 1950244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0244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52400 w 2326481"/>
                <a:gd name="connsiteY6" fmla="*/ 330994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52400 w 2326481"/>
                <a:gd name="connsiteY6" fmla="*/ 330994 h 919514"/>
                <a:gd name="connsiteX7" fmla="*/ 169069 w 2326481"/>
                <a:gd name="connsiteY7" fmla="*/ 307181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52400 w 2326481"/>
                <a:gd name="connsiteY6" fmla="*/ 330994 h 919514"/>
                <a:gd name="connsiteX7" fmla="*/ 173831 w 2326481"/>
                <a:gd name="connsiteY7" fmla="*/ 304799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52400 w 2326481"/>
                <a:gd name="connsiteY6" fmla="*/ 330994 h 919514"/>
                <a:gd name="connsiteX7" fmla="*/ 173831 w 2326481"/>
                <a:gd name="connsiteY7" fmla="*/ 304799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3831 w 2326481"/>
                <a:gd name="connsiteY7" fmla="*/ 304799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19075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19075 w 2326481"/>
                <a:gd name="connsiteY9" fmla="*/ 250031 h 919514"/>
                <a:gd name="connsiteX10" fmla="*/ 247650 w 2326481"/>
                <a:gd name="connsiteY10" fmla="*/ 223837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19075 w 2326481"/>
                <a:gd name="connsiteY9" fmla="*/ 250031 h 919514"/>
                <a:gd name="connsiteX10" fmla="*/ 242887 w 2326481"/>
                <a:gd name="connsiteY10" fmla="*/ 223837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16694 w 2326481"/>
                <a:gd name="connsiteY9" fmla="*/ 250031 h 919514"/>
                <a:gd name="connsiteX10" fmla="*/ 242887 w 2326481"/>
                <a:gd name="connsiteY10" fmla="*/ 223837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16694 w 2326481"/>
                <a:gd name="connsiteY9" fmla="*/ 250031 h 919514"/>
                <a:gd name="connsiteX10" fmla="*/ 242887 w 2326481"/>
                <a:gd name="connsiteY10" fmla="*/ 223837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19337"/>
                <a:gd name="connsiteY0" fmla="*/ 611981 h 919514"/>
                <a:gd name="connsiteX1" fmla="*/ 30956 w 2319337"/>
                <a:gd name="connsiteY1" fmla="*/ 516731 h 919514"/>
                <a:gd name="connsiteX2" fmla="*/ 45243 w 2319337"/>
                <a:gd name="connsiteY2" fmla="*/ 478631 h 919514"/>
                <a:gd name="connsiteX3" fmla="*/ 69056 w 2319337"/>
                <a:gd name="connsiteY3" fmla="*/ 435769 h 919514"/>
                <a:gd name="connsiteX4" fmla="*/ 92868 w 2319337"/>
                <a:gd name="connsiteY4" fmla="*/ 395287 h 919514"/>
                <a:gd name="connsiteX5" fmla="*/ 116681 w 2319337"/>
                <a:gd name="connsiteY5" fmla="*/ 364331 h 919514"/>
                <a:gd name="connsiteX6" fmla="*/ 140493 w 2319337"/>
                <a:gd name="connsiteY6" fmla="*/ 330994 h 919514"/>
                <a:gd name="connsiteX7" fmla="*/ 164306 w 2319337"/>
                <a:gd name="connsiteY7" fmla="*/ 302418 h 919514"/>
                <a:gd name="connsiteX8" fmla="*/ 183356 w 2319337"/>
                <a:gd name="connsiteY8" fmla="*/ 278606 h 919514"/>
                <a:gd name="connsiteX9" fmla="*/ 209550 w 2319337"/>
                <a:gd name="connsiteY9" fmla="*/ 250031 h 919514"/>
                <a:gd name="connsiteX10" fmla="*/ 235743 w 2319337"/>
                <a:gd name="connsiteY10" fmla="*/ 223837 h 919514"/>
                <a:gd name="connsiteX11" fmla="*/ 259556 w 2319337"/>
                <a:gd name="connsiteY11" fmla="*/ 204787 h 919514"/>
                <a:gd name="connsiteX12" fmla="*/ 283368 w 2319337"/>
                <a:gd name="connsiteY12" fmla="*/ 185737 h 919514"/>
                <a:gd name="connsiteX13" fmla="*/ 314325 w 2319337"/>
                <a:gd name="connsiteY13" fmla="*/ 166687 h 919514"/>
                <a:gd name="connsiteX14" fmla="*/ 350044 w 2319337"/>
                <a:gd name="connsiteY14" fmla="*/ 154781 h 919514"/>
                <a:gd name="connsiteX15" fmla="*/ 383381 w 2319337"/>
                <a:gd name="connsiteY15" fmla="*/ 150018 h 919514"/>
                <a:gd name="connsiteX16" fmla="*/ 431006 w 2319337"/>
                <a:gd name="connsiteY16" fmla="*/ 161925 h 919514"/>
                <a:gd name="connsiteX17" fmla="*/ 478631 w 2319337"/>
                <a:gd name="connsiteY17" fmla="*/ 188118 h 919514"/>
                <a:gd name="connsiteX18" fmla="*/ 538162 w 2319337"/>
                <a:gd name="connsiteY18" fmla="*/ 233362 h 919514"/>
                <a:gd name="connsiteX19" fmla="*/ 590550 w 2319337"/>
                <a:gd name="connsiteY19" fmla="*/ 288131 h 919514"/>
                <a:gd name="connsiteX20" fmla="*/ 638174 w 2319337"/>
                <a:gd name="connsiteY20" fmla="*/ 345281 h 919514"/>
                <a:gd name="connsiteX21" fmla="*/ 707231 w 2319337"/>
                <a:gd name="connsiteY21" fmla="*/ 431006 h 919514"/>
                <a:gd name="connsiteX22" fmla="*/ 785812 w 2319337"/>
                <a:gd name="connsiteY22" fmla="*/ 528637 h 919514"/>
                <a:gd name="connsiteX23" fmla="*/ 871537 w 2319337"/>
                <a:gd name="connsiteY23" fmla="*/ 645318 h 919514"/>
                <a:gd name="connsiteX24" fmla="*/ 928687 w 2319337"/>
                <a:gd name="connsiteY24" fmla="*/ 723900 h 919514"/>
                <a:gd name="connsiteX25" fmla="*/ 992981 w 2319337"/>
                <a:gd name="connsiteY25" fmla="*/ 788193 h 919514"/>
                <a:gd name="connsiteX26" fmla="*/ 1035843 w 2319337"/>
                <a:gd name="connsiteY26" fmla="*/ 828675 h 919514"/>
                <a:gd name="connsiteX27" fmla="*/ 1104899 w 2319337"/>
                <a:gd name="connsiteY27" fmla="*/ 873918 h 919514"/>
                <a:gd name="connsiteX28" fmla="*/ 1150143 w 2319337"/>
                <a:gd name="connsiteY28" fmla="*/ 892968 h 919514"/>
                <a:gd name="connsiteX29" fmla="*/ 1200150 w 2319337"/>
                <a:gd name="connsiteY29" fmla="*/ 907256 h 919514"/>
                <a:gd name="connsiteX30" fmla="*/ 1233487 w 2319337"/>
                <a:gd name="connsiteY30" fmla="*/ 914400 h 919514"/>
                <a:gd name="connsiteX31" fmla="*/ 1281112 w 2319337"/>
                <a:gd name="connsiteY31" fmla="*/ 919162 h 919514"/>
                <a:gd name="connsiteX32" fmla="*/ 1316831 w 2319337"/>
                <a:gd name="connsiteY32" fmla="*/ 919162 h 919514"/>
                <a:gd name="connsiteX33" fmla="*/ 1345406 w 2319337"/>
                <a:gd name="connsiteY33" fmla="*/ 919162 h 919514"/>
                <a:gd name="connsiteX34" fmla="*/ 1385887 w 2319337"/>
                <a:gd name="connsiteY34" fmla="*/ 916781 h 919514"/>
                <a:gd name="connsiteX35" fmla="*/ 1438274 w 2319337"/>
                <a:gd name="connsiteY35" fmla="*/ 907256 h 919514"/>
                <a:gd name="connsiteX36" fmla="*/ 1507331 w 2319337"/>
                <a:gd name="connsiteY36" fmla="*/ 883443 h 919514"/>
                <a:gd name="connsiteX37" fmla="*/ 1559718 w 2319337"/>
                <a:gd name="connsiteY37" fmla="*/ 862012 h 919514"/>
                <a:gd name="connsiteX38" fmla="*/ 1612106 w 2319337"/>
                <a:gd name="connsiteY38" fmla="*/ 831056 h 919514"/>
                <a:gd name="connsiteX39" fmla="*/ 1666874 w 2319337"/>
                <a:gd name="connsiteY39" fmla="*/ 795337 h 919514"/>
                <a:gd name="connsiteX40" fmla="*/ 1721643 w 2319337"/>
                <a:gd name="connsiteY40" fmla="*/ 754856 h 919514"/>
                <a:gd name="connsiteX41" fmla="*/ 1776412 w 2319337"/>
                <a:gd name="connsiteY41" fmla="*/ 711993 h 919514"/>
                <a:gd name="connsiteX42" fmla="*/ 1821656 w 2319337"/>
                <a:gd name="connsiteY42" fmla="*/ 671512 h 919514"/>
                <a:gd name="connsiteX43" fmla="*/ 1888331 w 2319337"/>
                <a:gd name="connsiteY43" fmla="*/ 607218 h 919514"/>
                <a:gd name="connsiteX44" fmla="*/ 1947863 w 2319337"/>
                <a:gd name="connsiteY44" fmla="*/ 540543 h 919514"/>
                <a:gd name="connsiteX45" fmla="*/ 2026443 w 2319337"/>
                <a:gd name="connsiteY45" fmla="*/ 452438 h 919514"/>
                <a:gd name="connsiteX46" fmla="*/ 2088356 w 2319337"/>
                <a:gd name="connsiteY46" fmla="*/ 366712 h 919514"/>
                <a:gd name="connsiteX47" fmla="*/ 2162175 w 2319337"/>
                <a:gd name="connsiteY47" fmla="*/ 269082 h 919514"/>
                <a:gd name="connsiteX48" fmla="*/ 2221706 w 2319337"/>
                <a:gd name="connsiteY48" fmla="*/ 176212 h 919514"/>
                <a:gd name="connsiteX49" fmla="*/ 2264568 w 2319337"/>
                <a:gd name="connsiteY49" fmla="*/ 104775 h 919514"/>
                <a:gd name="connsiteX50" fmla="*/ 2319337 w 2319337"/>
                <a:gd name="connsiteY50" fmla="*/ 0 h 919514"/>
                <a:gd name="connsiteX51" fmla="*/ 2319337 w 2319337"/>
                <a:gd name="connsiteY51" fmla="*/ 0 h 919514"/>
                <a:gd name="connsiteX52" fmla="*/ 2319337 w 2319337"/>
                <a:gd name="connsiteY52" fmla="*/ 0 h 919514"/>
                <a:gd name="connsiteX0" fmla="*/ 0 w 2321718"/>
                <a:gd name="connsiteY0" fmla="*/ 611981 h 919514"/>
                <a:gd name="connsiteX1" fmla="*/ 33337 w 2321718"/>
                <a:gd name="connsiteY1" fmla="*/ 516731 h 919514"/>
                <a:gd name="connsiteX2" fmla="*/ 47624 w 2321718"/>
                <a:gd name="connsiteY2" fmla="*/ 478631 h 919514"/>
                <a:gd name="connsiteX3" fmla="*/ 71437 w 2321718"/>
                <a:gd name="connsiteY3" fmla="*/ 435769 h 919514"/>
                <a:gd name="connsiteX4" fmla="*/ 95249 w 2321718"/>
                <a:gd name="connsiteY4" fmla="*/ 395287 h 919514"/>
                <a:gd name="connsiteX5" fmla="*/ 119062 w 2321718"/>
                <a:gd name="connsiteY5" fmla="*/ 364331 h 919514"/>
                <a:gd name="connsiteX6" fmla="*/ 142874 w 2321718"/>
                <a:gd name="connsiteY6" fmla="*/ 330994 h 919514"/>
                <a:gd name="connsiteX7" fmla="*/ 166687 w 2321718"/>
                <a:gd name="connsiteY7" fmla="*/ 302418 h 919514"/>
                <a:gd name="connsiteX8" fmla="*/ 185737 w 2321718"/>
                <a:gd name="connsiteY8" fmla="*/ 278606 h 919514"/>
                <a:gd name="connsiteX9" fmla="*/ 211931 w 2321718"/>
                <a:gd name="connsiteY9" fmla="*/ 250031 h 919514"/>
                <a:gd name="connsiteX10" fmla="*/ 238124 w 2321718"/>
                <a:gd name="connsiteY10" fmla="*/ 223837 h 919514"/>
                <a:gd name="connsiteX11" fmla="*/ 261937 w 2321718"/>
                <a:gd name="connsiteY11" fmla="*/ 204787 h 919514"/>
                <a:gd name="connsiteX12" fmla="*/ 285749 w 2321718"/>
                <a:gd name="connsiteY12" fmla="*/ 185737 h 919514"/>
                <a:gd name="connsiteX13" fmla="*/ 316706 w 2321718"/>
                <a:gd name="connsiteY13" fmla="*/ 166687 h 919514"/>
                <a:gd name="connsiteX14" fmla="*/ 352425 w 2321718"/>
                <a:gd name="connsiteY14" fmla="*/ 154781 h 919514"/>
                <a:gd name="connsiteX15" fmla="*/ 385762 w 2321718"/>
                <a:gd name="connsiteY15" fmla="*/ 150018 h 919514"/>
                <a:gd name="connsiteX16" fmla="*/ 433387 w 2321718"/>
                <a:gd name="connsiteY16" fmla="*/ 161925 h 919514"/>
                <a:gd name="connsiteX17" fmla="*/ 481012 w 2321718"/>
                <a:gd name="connsiteY17" fmla="*/ 188118 h 919514"/>
                <a:gd name="connsiteX18" fmla="*/ 540543 w 2321718"/>
                <a:gd name="connsiteY18" fmla="*/ 233362 h 919514"/>
                <a:gd name="connsiteX19" fmla="*/ 592931 w 2321718"/>
                <a:gd name="connsiteY19" fmla="*/ 288131 h 919514"/>
                <a:gd name="connsiteX20" fmla="*/ 640555 w 2321718"/>
                <a:gd name="connsiteY20" fmla="*/ 345281 h 919514"/>
                <a:gd name="connsiteX21" fmla="*/ 709612 w 2321718"/>
                <a:gd name="connsiteY21" fmla="*/ 431006 h 919514"/>
                <a:gd name="connsiteX22" fmla="*/ 788193 w 2321718"/>
                <a:gd name="connsiteY22" fmla="*/ 528637 h 919514"/>
                <a:gd name="connsiteX23" fmla="*/ 873918 w 2321718"/>
                <a:gd name="connsiteY23" fmla="*/ 645318 h 919514"/>
                <a:gd name="connsiteX24" fmla="*/ 931068 w 2321718"/>
                <a:gd name="connsiteY24" fmla="*/ 723900 h 919514"/>
                <a:gd name="connsiteX25" fmla="*/ 995362 w 2321718"/>
                <a:gd name="connsiteY25" fmla="*/ 788193 h 919514"/>
                <a:gd name="connsiteX26" fmla="*/ 1038224 w 2321718"/>
                <a:gd name="connsiteY26" fmla="*/ 828675 h 919514"/>
                <a:gd name="connsiteX27" fmla="*/ 1107280 w 2321718"/>
                <a:gd name="connsiteY27" fmla="*/ 873918 h 919514"/>
                <a:gd name="connsiteX28" fmla="*/ 1152524 w 2321718"/>
                <a:gd name="connsiteY28" fmla="*/ 892968 h 919514"/>
                <a:gd name="connsiteX29" fmla="*/ 1202531 w 2321718"/>
                <a:gd name="connsiteY29" fmla="*/ 907256 h 919514"/>
                <a:gd name="connsiteX30" fmla="*/ 1235868 w 2321718"/>
                <a:gd name="connsiteY30" fmla="*/ 914400 h 919514"/>
                <a:gd name="connsiteX31" fmla="*/ 1283493 w 2321718"/>
                <a:gd name="connsiteY31" fmla="*/ 919162 h 919514"/>
                <a:gd name="connsiteX32" fmla="*/ 1319212 w 2321718"/>
                <a:gd name="connsiteY32" fmla="*/ 919162 h 919514"/>
                <a:gd name="connsiteX33" fmla="*/ 1347787 w 2321718"/>
                <a:gd name="connsiteY33" fmla="*/ 919162 h 919514"/>
                <a:gd name="connsiteX34" fmla="*/ 1388268 w 2321718"/>
                <a:gd name="connsiteY34" fmla="*/ 916781 h 919514"/>
                <a:gd name="connsiteX35" fmla="*/ 1440655 w 2321718"/>
                <a:gd name="connsiteY35" fmla="*/ 907256 h 919514"/>
                <a:gd name="connsiteX36" fmla="*/ 1509712 w 2321718"/>
                <a:gd name="connsiteY36" fmla="*/ 883443 h 919514"/>
                <a:gd name="connsiteX37" fmla="*/ 1562099 w 2321718"/>
                <a:gd name="connsiteY37" fmla="*/ 862012 h 919514"/>
                <a:gd name="connsiteX38" fmla="*/ 1614487 w 2321718"/>
                <a:gd name="connsiteY38" fmla="*/ 831056 h 919514"/>
                <a:gd name="connsiteX39" fmla="*/ 1669255 w 2321718"/>
                <a:gd name="connsiteY39" fmla="*/ 795337 h 919514"/>
                <a:gd name="connsiteX40" fmla="*/ 1724024 w 2321718"/>
                <a:gd name="connsiteY40" fmla="*/ 754856 h 919514"/>
                <a:gd name="connsiteX41" fmla="*/ 1778793 w 2321718"/>
                <a:gd name="connsiteY41" fmla="*/ 711993 h 919514"/>
                <a:gd name="connsiteX42" fmla="*/ 1824037 w 2321718"/>
                <a:gd name="connsiteY42" fmla="*/ 671512 h 919514"/>
                <a:gd name="connsiteX43" fmla="*/ 1890712 w 2321718"/>
                <a:gd name="connsiteY43" fmla="*/ 607218 h 919514"/>
                <a:gd name="connsiteX44" fmla="*/ 1950244 w 2321718"/>
                <a:gd name="connsiteY44" fmla="*/ 540543 h 919514"/>
                <a:gd name="connsiteX45" fmla="*/ 2028824 w 2321718"/>
                <a:gd name="connsiteY45" fmla="*/ 452438 h 919514"/>
                <a:gd name="connsiteX46" fmla="*/ 2090737 w 2321718"/>
                <a:gd name="connsiteY46" fmla="*/ 366712 h 919514"/>
                <a:gd name="connsiteX47" fmla="*/ 2164556 w 2321718"/>
                <a:gd name="connsiteY47" fmla="*/ 269082 h 919514"/>
                <a:gd name="connsiteX48" fmla="*/ 2224087 w 2321718"/>
                <a:gd name="connsiteY48" fmla="*/ 176212 h 919514"/>
                <a:gd name="connsiteX49" fmla="*/ 2266949 w 2321718"/>
                <a:gd name="connsiteY49" fmla="*/ 104775 h 919514"/>
                <a:gd name="connsiteX50" fmla="*/ 2321718 w 2321718"/>
                <a:gd name="connsiteY50" fmla="*/ 0 h 919514"/>
                <a:gd name="connsiteX51" fmla="*/ 2321718 w 2321718"/>
                <a:gd name="connsiteY51" fmla="*/ 0 h 919514"/>
                <a:gd name="connsiteX52" fmla="*/ 2321718 w 2321718"/>
                <a:gd name="connsiteY52" fmla="*/ 0 h 919514"/>
                <a:gd name="connsiteX0" fmla="*/ 0 w 2321718"/>
                <a:gd name="connsiteY0" fmla="*/ 611981 h 919514"/>
                <a:gd name="connsiteX1" fmla="*/ 33337 w 2321718"/>
                <a:gd name="connsiteY1" fmla="*/ 516731 h 919514"/>
                <a:gd name="connsiteX2" fmla="*/ 52387 w 2321718"/>
                <a:gd name="connsiteY2" fmla="*/ 481012 h 919514"/>
                <a:gd name="connsiteX3" fmla="*/ 71437 w 2321718"/>
                <a:gd name="connsiteY3" fmla="*/ 435769 h 919514"/>
                <a:gd name="connsiteX4" fmla="*/ 95249 w 2321718"/>
                <a:gd name="connsiteY4" fmla="*/ 395287 h 919514"/>
                <a:gd name="connsiteX5" fmla="*/ 119062 w 2321718"/>
                <a:gd name="connsiteY5" fmla="*/ 364331 h 919514"/>
                <a:gd name="connsiteX6" fmla="*/ 142874 w 2321718"/>
                <a:gd name="connsiteY6" fmla="*/ 330994 h 919514"/>
                <a:gd name="connsiteX7" fmla="*/ 166687 w 2321718"/>
                <a:gd name="connsiteY7" fmla="*/ 302418 h 919514"/>
                <a:gd name="connsiteX8" fmla="*/ 185737 w 2321718"/>
                <a:gd name="connsiteY8" fmla="*/ 278606 h 919514"/>
                <a:gd name="connsiteX9" fmla="*/ 211931 w 2321718"/>
                <a:gd name="connsiteY9" fmla="*/ 250031 h 919514"/>
                <a:gd name="connsiteX10" fmla="*/ 238124 w 2321718"/>
                <a:gd name="connsiteY10" fmla="*/ 223837 h 919514"/>
                <a:gd name="connsiteX11" fmla="*/ 261937 w 2321718"/>
                <a:gd name="connsiteY11" fmla="*/ 204787 h 919514"/>
                <a:gd name="connsiteX12" fmla="*/ 285749 w 2321718"/>
                <a:gd name="connsiteY12" fmla="*/ 185737 h 919514"/>
                <a:gd name="connsiteX13" fmla="*/ 316706 w 2321718"/>
                <a:gd name="connsiteY13" fmla="*/ 166687 h 919514"/>
                <a:gd name="connsiteX14" fmla="*/ 352425 w 2321718"/>
                <a:gd name="connsiteY14" fmla="*/ 154781 h 919514"/>
                <a:gd name="connsiteX15" fmla="*/ 385762 w 2321718"/>
                <a:gd name="connsiteY15" fmla="*/ 150018 h 919514"/>
                <a:gd name="connsiteX16" fmla="*/ 433387 w 2321718"/>
                <a:gd name="connsiteY16" fmla="*/ 161925 h 919514"/>
                <a:gd name="connsiteX17" fmla="*/ 481012 w 2321718"/>
                <a:gd name="connsiteY17" fmla="*/ 188118 h 919514"/>
                <a:gd name="connsiteX18" fmla="*/ 540543 w 2321718"/>
                <a:gd name="connsiteY18" fmla="*/ 233362 h 919514"/>
                <a:gd name="connsiteX19" fmla="*/ 592931 w 2321718"/>
                <a:gd name="connsiteY19" fmla="*/ 288131 h 919514"/>
                <a:gd name="connsiteX20" fmla="*/ 640555 w 2321718"/>
                <a:gd name="connsiteY20" fmla="*/ 345281 h 919514"/>
                <a:gd name="connsiteX21" fmla="*/ 709612 w 2321718"/>
                <a:gd name="connsiteY21" fmla="*/ 431006 h 919514"/>
                <a:gd name="connsiteX22" fmla="*/ 788193 w 2321718"/>
                <a:gd name="connsiteY22" fmla="*/ 528637 h 919514"/>
                <a:gd name="connsiteX23" fmla="*/ 873918 w 2321718"/>
                <a:gd name="connsiteY23" fmla="*/ 645318 h 919514"/>
                <a:gd name="connsiteX24" fmla="*/ 931068 w 2321718"/>
                <a:gd name="connsiteY24" fmla="*/ 723900 h 919514"/>
                <a:gd name="connsiteX25" fmla="*/ 995362 w 2321718"/>
                <a:gd name="connsiteY25" fmla="*/ 788193 h 919514"/>
                <a:gd name="connsiteX26" fmla="*/ 1038224 w 2321718"/>
                <a:gd name="connsiteY26" fmla="*/ 828675 h 919514"/>
                <a:gd name="connsiteX27" fmla="*/ 1107280 w 2321718"/>
                <a:gd name="connsiteY27" fmla="*/ 873918 h 919514"/>
                <a:gd name="connsiteX28" fmla="*/ 1152524 w 2321718"/>
                <a:gd name="connsiteY28" fmla="*/ 892968 h 919514"/>
                <a:gd name="connsiteX29" fmla="*/ 1202531 w 2321718"/>
                <a:gd name="connsiteY29" fmla="*/ 907256 h 919514"/>
                <a:gd name="connsiteX30" fmla="*/ 1235868 w 2321718"/>
                <a:gd name="connsiteY30" fmla="*/ 914400 h 919514"/>
                <a:gd name="connsiteX31" fmla="*/ 1283493 w 2321718"/>
                <a:gd name="connsiteY31" fmla="*/ 919162 h 919514"/>
                <a:gd name="connsiteX32" fmla="*/ 1319212 w 2321718"/>
                <a:gd name="connsiteY32" fmla="*/ 919162 h 919514"/>
                <a:gd name="connsiteX33" fmla="*/ 1347787 w 2321718"/>
                <a:gd name="connsiteY33" fmla="*/ 919162 h 919514"/>
                <a:gd name="connsiteX34" fmla="*/ 1388268 w 2321718"/>
                <a:gd name="connsiteY34" fmla="*/ 916781 h 919514"/>
                <a:gd name="connsiteX35" fmla="*/ 1440655 w 2321718"/>
                <a:gd name="connsiteY35" fmla="*/ 907256 h 919514"/>
                <a:gd name="connsiteX36" fmla="*/ 1509712 w 2321718"/>
                <a:gd name="connsiteY36" fmla="*/ 883443 h 919514"/>
                <a:gd name="connsiteX37" fmla="*/ 1562099 w 2321718"/>
                <a:gd name="connsiteY37" fmla="*/ 862012 h 919514"/>
                <a:gd name="connsiteX38" fmla="*/ 1614487 w 2321718"/>
                <a:gd name="connsiteY38" fmla="*/ 831056 h 919514"/>
                <a:gd name="connsiteX39" fmla="*/ 1669255 w 2321718"/>
                <a:gd name="connsiteY39" fmla="*/ 795337 h 919514"/>
                <a:gd name="connsiteX40" fmla="*/ 1724024 w 2321718"/>
                <a:gd name="connsiteY40" fmla="*/ 754856 h 919514"/>
                <a:gd name="connsiteX41" fmla="*/ 1778793 w 2321718"/>
                <a:gd name="connsiteY41" fmla="*/ 711993 h 919514"/>
                <a:gd name="connsiteX42" fmla="*/ 1824037 w 2321718"/>
                <a:gd name="connsiteY42" fmla="*/ 671512 h 919514"/>
                <a:gd name="connsiteX43" fmla="*/ 1890712 w 2321718"/>
                <a:gd name="connsiteY43" fmla="*/ 607218 h 919514"/>
                <a:gd name="connsiteX44" fmla="*/ 1950244 w 2321718"/>
                <a:gd name="connsiteY44" fmla="*/ 540543 h 919514"/>
                <a:gd name="connsiteX45" fmla="*/ 2028824 w 2321718"/>
                <a:gd name="connsiteY45" fmla="*/ 452438 h 919514"/>
                <a:gd name="connsiteX46" fmla="*/ 2090737 w 2321718"/>
                <a:gd name="connsiteY46" fmla="*/ 366712 h 919514"/>
                <a:gd name="connsiteX47" fmla="*/ 2164556 w 2321718"/>
                <a:gd name="connsiteY47" fmla="*/ 269082 h 919514"/>
                <a:gd name="connsiteX48" fmla="*/ 2224087 w 2321718"/>
                <a:gd name="connsiteY48" fmla="*/ 176212 h 919514"/>
                <a:gd name="connsiteX49" fmla="*/ 2266949 w 2321718"/>
                <a:gd name="connsiteY49" fmla="*/ 104775 h 919514"/>
                <a:gd name="connsiteX50" fmla="*/ 2321718 w 2321718"/>
                <a:gd name="connsiteY50" fmla="*/ 0 h 919514"/>
                <a:gd name="connsiteX51" fmla="*/ 2321718 w 2321718"/>
                <a:gd name="connsiteY51" fmla="*/ 0 h 919514"/>
                <a:gd name="connsiteX52" fmla="*/ 2321718 w 2321718"/>
                <a:gd name="connsiteY52" fmla="*/ 0 h 919514"/>
                <a:gd name="connsiteX0" fmla="*/ 0 w 2321718"/>
                <a:gd name="connsiteY0" fmla="*/ 611981 h 919514"/>
                <a:gd name="connsiteX1" fmla="*/ 33337 w 2321718"/>
                <a:gd name="connsiteY1" fmla="*/ 516731 h 919514"/>
                <a:gd name="connsiteX2" fmla="*/ 50006 w 2321718"/>
                <a:gd name="connsiteY2" fmla="*/ 476250 h 919514"/>
                <a:gd name="connsiteX3" fmla="*/ 71437 w 2321718"/>
                <a:gd name="connsiteY3" fmla="*/ 435769 h 919514"/>
                <a:gd name="connsiteX4" fmla="*/ 95249 w 2321718"/>
                <a:gd name="connsiteY4" fmla="*/ 395287 h 919514"/>
                <a:gd name="connsiteX5" fmla="*/ 119062 w 2321718"/>
                <a:gd name="connsiteY5" fmla="*/ 364331 h 919514"/>
                <a:gd name="connsiteX6" fmla="*/ 142874 w 2321718"/>
                <a:gd name="connsiteY6" fmla="*/ 330994 h 919514"/>
                <a:gd name="connsiteX7" fmla="*/ 166687 w 2321718"/>
                <a:gd name="connsiteY7" fmla="*/ 302418 h 919514"/>
                <a:gd name="connsiteX8" fmla="*/ 185737 w 2321718"/>
                <a:gd name="connsiteY8" fmla="*/ 278606 h 919514"/>
                <a:gd name="connsiteX9" fmla="*/ 211931 w 2321718"/>
                <a:gd name="connsiteY9" fmla="*/ 250031 h 919514"/>
                <a:gd name="connsiteX10" fmla="*/ 238124 w 2321718"/>
                <a:gd name="connsiteY10" fmla="*/ 223837 h 919514"/>
                <a:gd name="connsiteX11" fmla="*/ 261937 w 2321718"/>
                <a:gd name="connsiteY11" fmla="*/ 204787 h 919514"/>
                <a:gd name="connsiteX12" fmla="*/ 285749 w 2321718"/>
                <a:gd name="connsiteY12" fmla="*/ 185737 h 919514"/>
                <a:gd name="connsiteX13" fmla="*/ 316706 w 2321718"/>
                <a:gd name="connsiteY13" fmla="*/ 166687 h 919514"/>
                <a:gd name="connsiteX14" fmla="*/ 352425 w 2321718"/>
                <a:gd name="connsiteY14" fmla="*/ 154781 h 919514"/>
                <a:gd name="connsiteX15" fmla="*/ 385762 w 2321718"/>
                <a:gd name="connsiteY15" fmla="*/ 150018 h 919514"/>
                <a:gd name="connsiteX16" fmla="*/ 433387 w 2321718"/>
                <a:gd name="connsiteY16" fmla="*/ 161925 h 919514"/>
                <a:gd name="connsiteX17" fmla="*/ 481012 w 2321718"/>
                <a:gd name="connsiteY17" fmla="*/ 188118 h 919514"/>
                <a:gd name="connsiteX18" fmla="*/ 540543 w 2321718"/>
                <a:gd name="connsiteY18" fmla="*/ 233362 h 919514"/>
                <a:gd name="connsiteX19" fmla="*/ 592931 w 2321718"/>
                <a:gd name="connsiteY19" fmla="*/ 288131 h 919514"/>
                <a:gd name="connsiteX20" fmla="*/ 640555 w 2321718"/>
                <a:gd name="connsiteY20" fmla="*/ 345281 h 919514"/>
                <a:gd name="connsiteX21" fmla="*/ 709612 w 2321718"/>
                <a:gd name="connsiteY21" fmla="*/ 431006 h 919514"/>
                <a:gd name="connsiteX22" fmla="*/ 788193 w 2321718"/>
                <a:gd name="connsiteY22" fmla="*/ 528637 h 919514"/>
                <a:gd name="connsiteX23" fmla="*/ 873918 w 2321718"/>
                <a:gd name="connsiteY23" fmla="*/ 645318 h 919514"/>
                <a:gd name="connsiteX24" fmla="*/ 931068 w 2321718"/>
                <a:gd name="connsiteY24" fmla="*/ 723900 h 919514"/>
                <a:gd name="connsiteX25" fmla="*/ 995362 w 2321718"/>
                <a:gd name="connsiteY25" fmla="*/ 788193 h 919514"/>
                <a:gd name="connsiteX26" fmla="*/ 1038224 w 2321718"/>
                <a:gd name="connsiteY26" fmla="*/ 828675 h 919514"/>
                <a:gd name="connsiteX27" fmla="*/ 1107280 w 2321718"/>
                <a:gd name="connsiteY27" fmla="*/ 873918 h 919514"/>
                <a:gd name="connsiteX28" fmla="*/ 1152524 w 2321718"/>
                <a:gd name="connsiteY28" fmla="*/ 892968 h 919514"/>
                <a:gd name="connsiteX29" fmla="*/ 1202531 w 2321718"/>
                <a:gd name="connsiteY29" fmla="*/ 907256 h 919514"/>
                <a:gd name="connsiteX30" fmla="*/ 1235868 w 2321718"/>
                <a:gd name="connsiteY30" fmla="*/ 914400 h 919514"/>
                <a:gd name="connsiteX31" fmla="*/ 1283493 w 2321718"/>
                <a:gd name="connsiteY31" fmla="*/ 919162 h 919514"/>
                <a:gd name="connsiteX32" fmla="*/ 1319212 w 2321718"/>
                <a:gd name="connsiteY32" fmla="*/ 919162 h 919514"/>
                <a:gd name="connsiteX33" fmla="*/ 1347787 w 2321718"/>
                <a:gd name="connsiteY33" fmla="*/ 919162 h 919514"/>
                <a:gd name="connsiteX34" fmla="*/ 1388268 w 2321718"/>
                <a:gd name="connsiteY34" fmla="*/ 916781 h 919514"/>
                <a:gd name="connsiteX35" fmla="*/ 1440655 w 2321718"/>
                <a:gd name="connsiteY35" fmla="*/ 907256 h 919514"/>
                <a:gd name="connsiteX36" fmla="*/ 1509712 w 2321718"/>
                <a:gd name="connsiteY36" fmla="*/ 883443 h 919514"/>
                <a:gd name="connsiteX37" fmla="*/ 1562099 w 2321718"/>
                <a:gd name="connsiteY37" fmla="*/ 862012 h 919514"/>
                <a:gd name="connsiteX38" fmla="*/ 1614487 w 2321718"/>
                <a:gd name="connsiteY38" fmla="*/ 831056 h 919514"/>
                <a:gd name="connsiteX39" fmla="*/ 1669255 w 2321718"/>
                <a:gd name="connsiteY39" fmla="*/ 795337 h 919514"/>
                <a:gd name="connsiteX40" fmla="*/ 1724024 w 2321718"/>
                <a:gd name="connsiteY40" fmla="*/ 754856 h 919514"/>
                <a:gd name="connsiteX41" fmla="*/ 1778793 w 2321718"/>
                <a:gd name="connsiteY41" fmla="*/ 711993 h 919514"/>
                <a:gd name="connsiteX42" fmla="*/ 1824037 w 2321718"/>
                <a:gd name="connsiteY42" fmla="*/ 671512 h 919514"/>
                <a:gd name="connsiteX43" fmla="*/ 1890712 w 2321718"/>
                <a:gd name="connsiteY43" fmla="*/ 607218 h 919514"/>
                <a:gd name="connsiteX44" fmla="*/ 1950244 w 2321718"/>
                <a:gd name="connsiteY44" fmla="*/ 540543 h 919514"/>
                <a:gd name="connsiteX45" fmla="*/ 2028824 w 2321718"/>
                <a:gd name="connsiteY45" fmla="*/ 452438 h 919514"/>
                <a:gd name="connsiteX46" fmla="*/ 2090737 w 2321718"/>
                <a:gd name="connsiteY46" fmla="*/ 366712 h 919514"/>
                <a:gd name="connsiteX47" fmla="*/ 2164556 w 2321718"/>
                <a:gd name="connsiteY47" fmla="*/ 269082 h 919514"/>
                <a:gd name="connsiteX48" fmla="*/ 2224087 w 2321718"/>
                <a:gd name="connsiteY48" fmla="*/ 176212 h 919514"/>
                <a:gd name="connsiteX49" fmla="*/ 2266949 w 2321718"/>
                <a:gd name="connsiteY49" fmla="*/ 104775 h 919514"/>
                <a:gd name="connsiteX50" fmla="*/ 2321718 w 2321718"/>
                <a:gd name="connsiteY50" fmla="*/ 0 h 919514"/>
                <a:gd name="connsiteX51" fmla="*/ 2321718 w 2321718"/>
                <a:gd name="connsiteY51" fmla="*/ 0 h 919514"/>
                <a:gd name="connsiteX52" fmla="*/ 2321718 w 2321718"/>
                <a:gd name="connsiteY52" fmla="*/ 0 h 919514"/>
                <a:gd name="connsiteX0" fmla="*/ 0 w 2321718"/>
                <a:gd name="connsiteY0" fmla="*/ 611981 h 919514"/>
                <a:gd name="connsiteX1" fmla="*/ 33337 w 2321718"/>
                <a:gd name="connsiteY1" fmla="*/ 516731 h 919514"/>
                <a:gd name="connsiteX2" fmla="*/ 50006 w 2321718"/>
                <a:gd name="connsiteY2" fmla="*/ 476250 h 919514"/>
                <a:gd name="connsiteX3" fmla="*/ 71437 w 2321718"/>
                <a:gd name="connsiteY3" fmla="*/ 435769 h 919514"/>
                <a:gd name="connsiteX4" fmla="*/ 95249 w 2321718"/>
                <a:gd name="connsiteY4" fmla="*/ 395287 h 919514"/>
                <a:gd name="connsiteX5" fmla="*/ 116681 w 2321718"/>
                <a:gd name="connsiteY5" fmla="*/ 364331 h 919514"/>
                <a:gd name="connsiteX6" fmla="*/ 142874 w 2321718"/>
                <a:gd name="connsiteY6" fmla="*/ 330994 h 919514"/>
                <a:gd name="connsiteX7" fmla="*/ 166687 w 2321718"/>
                <a:gd name="connsiteY7" fmla="*/ 302418 h 919514"/>
                <a:gd name="connsiteX8" fmla="*/ 185737 w 2321718"/>
                <a:gd name="connsiteY8" fmla="*/ 278606 h 919514"/>
                <a:gd name="connsiteX9" fmla="*/ 211931 w 2321718"/>
                <a:gd name="connsiteY9" fmla="*/ 250031 h 919514"/>
                <a:gd name="connsiteX10" fmla="*/ 238124 w 2321718"/>
                <a:gd name="connsiteY10" fmla="*/ 223837 h 919514"/>
                <a:gd name="connsiteX11" fmla="*/ 261937 w 2321718"/>
                <a:gd name="connsiteY11" fmla="*/ 204787 h 919514"/>
                <a:gd name="connsiteX12" fmla="*/ 285749 w 2321718"/>
                <a:gd name="connsiteY12" fmla="*/ 185737 h 919514"/>
                <a:gd name="connsiteX13" fmla="*/ 316706 w 2321718"/>
                <a:gd name="connsiteY13" fmla="*/ 166687 h 919514"/>
                <a:gd name="connsiteX14" fmla="*/ 352425 w 2321718"/>
                <a:gd name="connsiteY14" fmla="*/ 154781 h 919514"/>
                <a:gd name="connsiteX15" fmla="*/ 385762 w 2321718"/>
                <a:gd name="connsiteY15" fmla="*/ 150018 h 919514"/>
                <a:gd name="connsiteX16" fmla="*/ 433387 w 2321718"/>
                <a:gd name="connsiteY16" fmla="*/ 161925 h 919514"/>
                <a:gd name="connsiteX17" fmla="*/ 481012 w 2321718"/>
                <a:gd name="connsiteY17" fmla="*/ 188118 h 919514"/>
                <a:gd name="connsiteX18" fmla="*/ 540543 w 2321718"/>
                <a:gd name="connsiteY18" fmla="*/ 233362 h 919514"/>
                <a:gd name="connsiteX19" fmla="*/ 592931 w 2321718"/>
                <a:gd name="connsiteY19" fmla="*/ 288131 h 919514"/>
                <a:gd name="connsiteX20" fmla="*/ 640555 w 2321718"/>
                <a:gd name="connsiteY20" fmla="*/ 345281 h 919514"/>
                <a:gd name="connsiteX21" fmla="*/ 709612 w 2321718"/>
                <a:gd name="connsiteY21" fmla="*/ 431006 h 919514"/>
                <a:gd name="connsiteX22" fmla="*/ 788193 w 2321718"/>
                <a:gd name="connsiteY22" fmla="*/ 528637 h 919514"/>
                <a:gd name="connsiteX23" fmla="*/ 873918 w 2321718"/>
                <a:gd name="connsiteY23" fmla="*/ 645318 h 919514"/>
                <a:gd name="connsiteX24" fmla="*/ 931068 w 2321718"/>
                <a:gd name="connsiteY24" fmla="*/ 723900 h 919514"/>
                <a:gd name="connsiteX25" fmla="*/ 995362 w 2321718"/>
                <a:gd name="connsiteY25" fmla="*/ 788193 h 919514"/>
                <a:gd name="connsiteX26" fmla="*/ 1038224 w 2321718"/>
                <a:gd name="connsiteY26" fmla="*/ 828675 h 919514"/>
                <a:gd name="connsiteX27" fmla="*/ 1107280 w 2321718"/>
                <a:gd name="connsiteY27" fmla="*/ 873918 h 919514"/>
                <a:gd name="connsiteX28" fmla="*/ 1152524 w 2321718"/>
                <a:gd name="connsiteY28" fmla="*/ 892968 h 919514"/>
                <a:gd name="connsiteX29" fmla="*/ 1202531 w 2321718"/>
                <a:gd name="connsiteY29" fmla="*/ 907256 h 919514"/>
                <a:gd name="connsiteX30" fmla="*/ 1235868 w 2321718"/>
                <a:gd name="connsiteY30" fmla="*/ 914400 h 919514"/>
                <a:gd name="connsiteX31" fmla="*/ 1283493 w 2321718"/>
                <a:gd name="connsiteY31" fmla="*/ 919162 h 919514"/>
                <a:gd name="connsiteX32" fmla="*/ 1319212 w 2321718"/>
                <a:gd name="connsiteY32" fmla="*/ 919162 h 919514"/>
                <a:gd name="connsiteX33" fmla="*/ 1347787 w 2321718"/>
                <a:gd name="connsiteY33" fmla="*/ 919162 h 919514"/>
                <a:gd name="connsiteX34" fmla="*/ 1388268 w 2321718"/>
                <a:gd name="connsiteY34" fmla="*/ 916781 h 919514"/>
                <a:gd name="connsiteX35" fmla="*/ 1440655 w 2321718"/>
                <a:gd name="connsiteY35" fmla="*/ 907256 h 919514"/>
                <a:gd name="connsiteX36" fmla="*/ 1509712 w 2321718"/>
                <a:gd name="connsiteY36" fmla="*/ 883443 h 919514"/>
                <a:gd name="connsiteX37" fmla="*/ 1562099 w 2321718"/>
                <a:gd name="connsiteY37" fmla="*/ 862012 h 919514"/>
                <a:gd name="connsiteX38" fmla="*/ 1614487 w 2321718"/>
                <a:gd name="connsiteY38" fmla="*/ 831056 h 919514"/>
                <a:gd name="connsiteX39" fmla="*/ 1669255 w 2321718"/>
                <a:gd name="connsiteY39" fmla="*/ 795337 h 919514"/>
                <a:gd name="connsiteX40" fmla="*/ 1724024 w 2321718"/>
                <a:gd name="connsiteY40" fmla="*/ 754856 h 919514"/>
                <a:gd name="connsiteX41" fmla="*/ 1778793 w 2321718"/>
                <a:gd name="connsiteY41" fmla="*/ 711993 h 919514"/>
                <a:gd name="connsiteX42" fmla="*/ 1824037 w 2321718"/>
                <a:gd name="connsiteY42" fmla="*/ 671512 h 919514"/>
                <a:gd name="connsiteX43" fmla="*/ 1890712 w 2321718"/>
                <a:gd name="connsiteY43" fmla="*/ 607218 h 919514"/>
                <a:gd name="connsiteX44" fmla="*/ 1950244 w 2321718"/>
                <a:gd name="connsiteY44" fmla="*/ 540543 h 919514"/>
                <a:gd name="connsiteX45" fmla="*/ 2028824 w 2321718"/>
                <a:gd name="connsiteY45" fmla="*/ 452438 h 919514"/>
                <a:gd name="connsiteX46" fmla="*/ 2090737 w 2321718"/>
                <a:gd name="connsiteY46" fmla="*/ 366712 h 919514"/>
                <a:gd name="connsiteX47" fmla="*/ 2164556 w 2321718"/>
                <a:gd name="connsiteY47" fmla="*/ 269082 h 919514"/>
                <a:gd name="connsiteX48" fmla="*/ 2224087 w 2321718"/>
                <a:gd name="connsiteY48" fmla="*/ 176212 h 919514"/>
                <a:gd name="connsiteX49" fmla="*/ 2266949 w 2321718"/>
                <a:gd name="connsiteY49" fmla="*/ 104775 h 919514"/>
                <a:gd name="connsiteX50" fmla="*/ 2321718 w 2321718"/>
                <a:gd name="connsiteY50" fmla="*/ 0 h 919514"/>
                <a:gd name="connsiteX51" fmla="*/ 2321718 w 2321718"/>
                <a:gd name="connsiteY51" fmla="*/ 0 h 919514"/>
                <a:gd name="connsiteX52" fmla="*/ 2321718 w 2321718"/>
                <a:gd name="connsiteY52" fmla="*/ 0 h 91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21718" h="919514">
                  <a:moveTo>
                    <a:pt x="0" y="611981"/>
                  </a:moveTo>
                  <a:cubicBezTo>
                    <a:pt x="14684" y="575468"/>
                    <a:pt x="25003" y="539353"/>
                    <a:pt x="33337" y="516731"/>
                  </a:cubicBezTo>
                  <a:cubicBezTo>
                    <a:pt x="41671" y="494109"/>
                    <a:pt x="43656" y="489744"/>
                    <a:pt x="50006" y="476250"/>
                  </a:cubicBezTo>
                  <a:cubicBezTo>
                    <a:pt x="56356" y="462756"/>
                    <a:pt x="63897" y="449263"/>
                    <a:pt x="71437" y="435769"/>
                  </a:cubicBezTo>
                  <a:cubicBezTo>
                    <a:pt x="78977" y="422275"/>
                    <a:pt x="87708" y="407193"/>
                    <a:pt x="95249" y="395287"/>
                  </a:cubicBezTo>
                  <a:cubicBezTo>
                    <a:pt x="102790" y="383381"/>
                    <a:pt x="108744" y="375047"/>
                    <a:pt x="116681" y="364331"/>
                  </a:cubicBezTo>
                  <a:cubicBezTo>
                    <a:pt x="124619" y="353616"/>
                    <a:pt x="134540" y="341313"/>
                    <a:pt x="142874" y="330994"/>
                  </a:cubicBezTo>
                  <a:cubicBezTo>
                    <a:pt x="151208" y="320675"/>
                    <a:pt x="159543" y="311149"/>
                    <a:pt x="166687" y="302418"/>
                  </a:cubicBezTo>
                  <a:cubicBezTo>
                    <a:pt x="173831" y="293687"/>
                    <a:pt x="178196" y="287337"/>
                    <a:pt x="185737" y="278606"/>
                  </a:cubicBezTo>
                  <a:cubicBezTo>
                    <a:pt x="193278" y="269875"/>
                    <a:pt x="203200" y="259159"/>
                    <a:pt x="211931" y="250031"/>
                  </a:cubicBezTo>
                  <a:cubicBezTo>
                    <a:pt x="220662" y="240903"/>
                    <a:pt x="229790" y="231378"/>
                    <a:pt x="238124" y="223837"/>
                  </a:cubicBezTo>
                  <a:cubicBezTo>
                    <a:pt x="246458" y="216296"/>
                    <a:pt x="254000" y="211137"/>
                    <a:pt x="261937" y="204787"/>
                  </a:cubicBezTo>
                  <a:cubicBezTo>
                    <a:pt x="269874" y="198437"/>
                    <a:pt x="276621" y="192087"/>
                    <a:pt x="285749" y="185737"/>
                  </a:cubicBezTo>
                  <a:cubicBezTo>
                    <a:pt x="294877" y="179387"/>
                    <a:pt x="305593" y="171846"/>
                    <a:pt x="316706" y="166687"/>
                  </a:cubicBezTo>
                  <a:cubicBezTo>
                    <a:pt x="327819" y="161528"/>
                    <a:pt x="340916" y="157559"/>
                    <a:pt x="352425" y="154781"/>
                  </a:cubicBezTo>
                  <a:cubicBezTo>
                    <a:pt x="363934" y="152003"/>
                    <a:pt x="372268" y="148827"/>
                    <a:pt x="385762" y="150018"/>
                  </a:cubicBezTo>
                  <a:cubicBezTo>
                    <a:pt x="399256" y="151209"/>
                    <a:pt x="417512" y="155575"/>
                    <a:pt x="433387" y="161925"/>
                  </a:cubicBezTo>
                  <a:cubicBezTo>
                    <a:pt x="449262" y="168275"/>
                    <a:pt x="463153" y="176212"/>
                    <a:pt x="481012" y="188118"/>
                  </a:cubicBezTo>
                  <a:cubicBezTo>
                    <a:pt x="498871" y="200024"/>
                    <a:pt x="521890" y="216693"/>
                    <a:pt x="540543" y="233362"/>
                  </a:cubicBezTo>
                  <a:cubicBezTo>
                    <a:pt x="559196" y="250031"/>
                    <a:pt x="576262" y="269478"/>
                    <a:pt x="592931" y="288131"/>
                  </a:cubicBezTo>
                  <a:cubicBezTo>
                    <a:pt x="609600" y="306784"/>
                    <a:pt x="621108" y="321468"/>
                    <a:pt x="640555" y="345281"/>
                  </a:cubicBezTo>
                  <a:cubicBezTo>
                    <a:pt x="660002" y="369094"/>
                    <a:pt x="685006" y="400447"/>
                    <a:pt x="709612" y="431006"/>
                  </a:cubicBezTo>
                  <a:cubicBezTo>
                    <a:pt x="734218" y="461565"/>
                    <a:pt x="760809" y="492918"/>
                    <a:pt x="788193" y="528637"/>
                  </a:cubicBezTo>
                  <a:cubicBezTo>
                    <a:pt x="815577" y="564356"/>
                    <a:pt x="873918" y="645318"/>
                    <a:pt x="873918" y="645318"/>
                  </a:cubicBezTo>
                  <a:cubicBezTo>
                    <a:pt x="897730" y="677862"/>
                    <a:pt x="910827" y="700088"/>
                    <a:pt x="931068" y="723900"/>
                  </a:cubicBezTo>
                  <a:cubicBezTo>
                    <a:pt x="951309" y="747712"/>
                    <a:pt x="977503" y="770731"/>
                    <a:pt x="995362" y="788193"/>
                  </a:cubicBezTo>
                  <a:cubicBezTo>
                    <a:pt x="1013221" y="805655"/>
                    <a:pt x="1019571" y="814388"/>
                    <a:pt x="1038224" y="828675"/>
                  </a:cubicBezTo>
                  <a:cubicBezTo>
                    <a:pt x="1056877" y="842962"/>
                    <a:pt x="1088230" y="863203"/>
                    <a:pt x="1107280" y="873918"/>
                  </a:cubicBezTo>
                  <a:cubicBezTo>
                    <a:pt x="1126330" y="884634"/>
                    <a:pt x="1136649" y="887412"/>
                    <a:pt x="1152524" y="892968"/>
                  </a:cubicBezTo>
                  <a:cubicBezTo>
                    <a:pt x="1168399" y="898524"/>
                    <a:pt x="1188640" y="903684"/>
                    <a:pt x="1202531" y="907256"/>
                  </a:cubicBezTo>
                  <a:cubicBezTo>
                    <a:pt x="1216422" y="910828"/>
                    <a:pt x="1222374" y="912416"/>
                    <a:pt x="1235868" y="914400"/>
                  </a:cubicBezTo>
                  <a:cubicBezTo>
                    <a:pt x="1249362" y="916384"/>
                    <a:pt x="1269602" y="918368"/>
                    <a:pt x="1283493" y="919162"/>
                  </a:cubicBezTo>
                  <a:cubicBezTo>
                    <a:pt x="1297384" y="919956"/>
                    <a:pt x="1319212" y="919162"/>
                    <a:pt x="1319212" y="919162"/>
                  </a:cubicBezTo>
                  <a:cubicBezTo>
                    <a:pt x="1329928" y="919162"/>
                    <a:pt x="1336278" y="919559"/>
                    <a:pt x="1347787" y="919162"/>
                  </a:cubicBezTo>
                  <a:cubicBezTo>
                    <a:pt x="1359296" y="918765"/>
                    <a:pt x="1372790" y="918765"/>
                    <a:pt x="1388268" y="916781"/>
                  </a:cubicBezTo>
                  <a:cubicBezTo>
                    <a:pt x="1403746" y="914797"/>
                    <a:pt x="1420414" y="912812"/>
                    <a:pt x="1440655" y="907256"/>
                  </a:cubicBezTo>
                  <a:cubicBezTo>
                    <a:pt x="1460896" y="901700"/>
                    <a:pt x="1489471" y="890984"/>
                    <a:pt x="1509712" y="883443"/>
                  </a:cubicBezTo>
                  <a:cubicBezTo>
                    <a:pt x="1529953" y="875902"/>
                    <a:pt x="1544637" y="870743"/>
                    <a:pt x="1562099" y="862012"/>
                  </a:cubicBezTo>
                  <a:cubicBezTo>
                    <a:pt x="1579561" y="853281"/>
                    <a:pt x="1596628" y="842168"/>
                    <a:pt x="1614487" y="831056"/>
                  </a:cubicBezTo>
                  <a:cubicBezTo>
                    <a:pt x="1632346" y="819944"/>
                    <a:pt x="1650999" y="808037"/>
                    <a:pt x="1669255" y="795337"/>
                  </a:cubicBezTo>
                  <a:cubicBezTo>
                    <a:pt x="1687511" y="782637"/>
                    <a:pt x="1705768" y="768747"/>
                    <a:pt x="1724024" y="754856"/>
                  </a:cubicBezTo>
                  <a:cubicBezTo>
                    <a:pt x="1742280" y="740965"/>
                    <a:pt x="1762124" y="725884"/>
                    <a:pt x="1778793" y="711993"/>
                  </a:cubicBezTo>
                  <a:cubicBezTo>
                    <a:pt x="1795462" y="698102"/>
                    <a:pt x="1805384" y="688974"/>
                    <a:pt x="1824037" y="671512"/>
                  </a:cubicBezTo>
                  <a:cubicBezTo>
                    <a:pt x="1842690" y="654050"/>
                    <a:pt x="1890712" y="607218"/>
                    <a:pt x="1890712" y="607218"/>
                  </a:cubicBezTo>
                  <a:lnTo>
                    <a:pt x="1950244" y="540543"/>
                  </a:lnTo>
                  <a:cubicBezTo>
                    <a:pt x="1974453" y="514746"/>
                    <a:pt x="2005409" y="481410"/>
                    <a:pt x="2028824" y="452438"/>
                  </a:cubicBezTo>
                  <a:cubicBezTo>
                    <a:pt x="2052240" y="423466"/>
                    <a:pt x="2068115" y="397271"/>
                    <a:pt x="2090737" y="366712"/>
                  </a:cubicBezTo>
                  <a:cubicBezTo>
                    <a:pt x="2113359" y="336153"/>
                    <a:pt x="2142331" y="300832"/>
                    <a:pt x="2164556" y="269082"/>
                  </a:cubicBezTo>
                  <a:cubicBezTo>
                    <a:pt x="2186781" y="237332"/>
                    <a:pt x="2207022" y="203596"/>
                    <a:pt x="2224087" y="176212"/>
                  </a:cubicBezTo>
                  <a:cubicBezTo>
                    <a:pt x="2241152" y="148828"/>
                    <a:pt x="2250677" y="134144"/>
                    <a:pt x="2266949" y="104775"/>
                  </a:cubicBezTo>
                  <a:cubicBezTo>
                    <a:pt x="2283221" y="75406"/>
                    <a:pt x="2321718" y="0"/>
                    <a:pt x="2321718" y="0"/>
                  </a:cubicBezTo>
                  <a:lnTo>
                    <a:pt x="2321718" y="0"/>
                  </a:lnTo>
                  <a:lnTo>
                    <a:pt x="2321718" y="0"/>
                  </a:lnTo>
                </a:path>
              </a:pathLst>
            </a:cu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968DA6F-D3D0-4FAC-9A8C-0CC11E8B843B}"/>
                </a:ext>
              </a:extLst>
            </p:cNvPr>
            <p:cNvCxnSpPr>
              <a:cxnSpLocks/>
            </p:cNvCxnSpPr>
            <p:nvPr/>
          </p:nvCxnSpPr>
          <p:spPr>
            <a:xfrm>
              <a:off x="5594888" y="4355024"/>
              <a:ext cx="1053885" cy="1332854"/>
            </a:xfrm>
            <a:prstGeom prst="straightConnector1">
              <a:avLst/>
            </a:prstGeom>
            <a:ln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B5AA58-4021-4FF5-A9A8-38F78147663A}"/>
                </a:ext>
              </a:extLst>
            </p:cNvPr>
            <p:cNvSpPr txBox="1"/>
            <p:nvPr/>
          </p:nvSpPr>
          <p:spPr>
            <a:xfrm>
              <a:off x="6172200" y="4648200"/>
              <a:ext cx="109779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2000" dirty="0">
                  <a:solidFill>
                    <a:srgbClr val="CCFFFF"/>
                  </a:solidFill>
                </a:rPr>
                <a:t>tangent</a:t>
              </a:r>
              <a:endParaRPr lang="en-US" sz="2000" dirty="0">
                <a:solidFill>
                  <a:srgbClr val="CCFFFF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AB157B-4D17-4FA1-9B38-FCE68D364DCB}"/>
              </a:ext>
            </a:extLst>
          </p:cNvPr>
          <p:cNvGrpSpPr/>
          <p:nvPr/>
        </p:nvGrpSpPr>
        <p:grpSpPr>
          <a:xfrm>
            <a:off x="152400" y="4719286"/>
            <a:ext cx="2321718" cy="919514"/>
            <a:chOff x="1031082" y="1804988"/>
            <a:chExt cx="2321718" cy="91951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6D5438F-F8EF-452D-A518-0A42FD3D540F}"/>
                </a:ext>
              </a:extLst>
            </p:cNvPr>
            <p:cNvSpPr/>
            <p:nvPr/>
          </p:nvSpPr>
          <p:spPr>
            <a:xfrm>
              <a:off x="1031082" y="1804988"/>
              <a:ext cx="2321718" cy="919514"/>
            </a:xfrm>
            <a:custGeom>
              <a:avLst/>
              <a:gdLst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2018 h 919867"/>
                <a:gd name="connsiteX35" fmla="*/ 1443037 w 2326481"/>
                <a:gd name="connsiteY35" fmla="*/ 897731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1206 w 2326481"/>
                <a:gd name="connsiteY45" fmla="*/ 457200 h 919867"/>
                <a:gd name="connsiteX46" fmla="*/ 2095500 w 2326481"/>
                <a:gd name="connsiteY46" fmla="*/ 361950 h 919867"/>
                <a:gd name="connsiteX47" fmla="*/ 2171700 w 2326481"/>
                <a:gd name="connsiteY47" fmla="*/ 276225 h 919867"/>
                <a:gd name="connsiteX48" fmla="*/ 2219325 w 2326481"/>
                <a:gd name="connsiteY48" fmla="*/ 169068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2018 h 919867"/>
                <a:gd name="connsiteX35" fmla="*/ 1443037 w 2326481"/>
                <a:gd name="connsiteY35" fmla="*/ 897731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1206 w 2326481"/>
                <a:gd name="connsiteY45" fmla="*/ 457200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19325 w 2326481"/>
                <a:gd name="connsiteY48" fmla="*/ 169068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2018 h 919867"/>
                <a:gd name="connsiteX35" fmla="*/ 1443037 w 2326481"/>
                <a:gd name="connsiteY35" fmla="*/ 897731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1206 w 2326481"/>
                <a:gd name="connsiteY45" fmla="*/ 457200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2018 h 919867"/>
                <a:gd name="connsiteX35" fmla="*/ 1443037 w 2326481"/>
                <a:gd name="connsiteY35" fmla="*/ 897731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2018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5318 w 2326481"/>
                <a:gd name="connsiteY20" fmla="*/ 345281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73831 w 2326481"/>
                <a:gd name="connsiteY7" fmla="*/ 309562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5318 w 2326481"/>
                <a:gd name="connsiteY20" fmla="*/ 345281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73831 w 2326481"/>
                <a:gd name="connsiteY7" fmla="*/ 309562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1950 w 2326481"/>
                <a:gd name="connsiteY14" fmla="*/ 154781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5318 w 2326481"/>
                <a:gd name="connsiteY20" fmla="*/ 345281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76200 w 2326481"/>
                <a:gd name="connsiteY3" fmla="*/ 435769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73831 w 2326481"/>
                <a:gd name="connsiteY7" fmla="*/ 309562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1950 w 2326481"/>
                <a:gd name="connsiteY14" fmla="*/ 154781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5318 w 2326481"/>
                <a:gd name="connsiteY20" fmla="*/ 345281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76200 w 2326481"/>
                <a:gd name="connsiteY3" fmla="*/ 435769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73831 w 2326481"/>
                <a:gd name="connsiteY7" fmla="*/ 309562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1950 w 2326481"/>
                <a:gd name="connsiteY14" fmla="*/ 154781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5318 w 2326481"/>
                <a:gd name="connsiteY20" fmla="*/ 345281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6712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2493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4481 w 2326481"/>
                <a:gd name="connsiteY37" fmla="*/ 857250 h 919514"/>
                <a:gd name="connsiteX38" fmla="*/ 1619250 w 2326481"/>
                <a:gd name="connsiteY38" fmla="*/ 831056 h 919514"/>
                <a:gd name="connsiteX39" fmla="*/ 1671637 w 2326481"/>
                <a:gd name="connsiteY39" fmla="*/ 792956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88331 w 2326481"/>
                <a:gd name="connsiteY43" fmla="*/ 607218 h 919514"/>
                <a:gd name="connsiteX44" fmla="*/ 1950244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4481 w 2326481"/>
                <a:gd name="connsiteY37" fmla="*/ 857250 h 919514"/>
                <a:gd name="connsiteX38" fmla="*/ 1619250 w 2326481"/>
                <a:gd name="connsiteY38" fmla="*/ 831056 h 919514"/>
                <a:gd name="connsiteX39" fmla="*/ 1671637 w 2326481"/>
                <a:gd name="connsiteY39" fmla="*/ 792956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88331 w 2326481"/>
                <a:gd name="connsiteY43" fmla="*/ 607218 h 919514"/>
                <a:gd name="connsiteX44" fmla="*/ 1950244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1637 w 2326481"/>
                <a:gd name="connsiteY39" fmla="*/ 792956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88331 w 2326481"/>
                <a:gd name="connsiteY43" fmla="*/ 607218 h 919514"/>
                <a:gd name="connsiteX44" fmla="*/ 1950244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88331 w 2326481"/>
                <a:gd name="connsiteY43" fmla="*/ 607218 h 919514"/>
                <a:gd name="connsiteX44" fmla="*/ 1950244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0244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52400 w 2326481"/>
                <a:gd name="connsiteY6" fmla="*/ 330994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52400 w 2326481"/>
                <a:gd name="connsiteY6" fmla="*/ 330994 h 919514"/>
                <a:gd name="connsiteX7" fmla="*/ 169069 w 2326481"/>
                <a:gd name="connsiteY7" fmla="*/ 307181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52400 w 2326481"/>
                <a:gd name="connsiteY6" fmla="*/ 330994 h 919514"/>
                <a:gd name="connsiteX7" fmla="*/ 173831 w 2326481"/>
                <a:gd name="connsiteY7" fmla="*/ 304799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52400 w 2326481"/>
                <a:gd name="connsiteY6" fmla="*/ 330994 h 919514"/>
                <a:gd name="connsiteX7" fmla="*/ 173831 w 2326481"/>
                <a:gd name="connsiteY7" fmla="*/ 304799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3831 w 2326481"/>
                <a:gd name="connsiteY7" fmla="*/ 304799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19075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19075 w 2326481"/>
                <a:gd name="connsiteY9" fmla="*/ 250031 h 919514"/>
                <a:gd name="connsiteX10" fmla="*/ 247650 w 2326481"/>
                <a:gd name="connsiteY10" fmla="*/ 223837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19075 w 2326481"/>
                <a:gd name="connsiteY9" fmla="*/ 250031 h 919514"/>
                <a:gd name="connsiteX10" fmla="*/ 242887 w 2326481"/>
                <a:gd name="connsiteY10" fmla="*/ 223837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16694 w 2326481"/>
                <a:gd name="connsiteY9" fmla="*/ 250031 h 919514"/>
                <a:gd name="connsiteX10" fmla="*/ 242887 w 2326481"/>
                <a:gd name="connsiteY10" fmla="*/ 223837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16694 w 2326481"/>
                <a:gd name="connsiteY9" fmla="*/ 250031 h 919514"/>
                <a:gd name="connsiteX10" fmla="*/ 242887 w 2326481"/>
                <a:gd name="connsiteY10" fmla="*/ 223837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19337"/>
                <a:gd name="connsiteY0" fmla="*/ 611981 h 919514"/>
                <a:gd name="connsiteX1" fmla="*/ 30956 w 2319337"/>
                <a:gd name="connsiteY1" fmla="*/ 516731 h 919514"/>
                <a:gd name="connsiteX2" fmla="*/ 45243 w 2319337"/>
                <a:gd name="connsiteY2" fmla="*/ 478631 h 919514"/>
                <a:gd name="connsiteX3" fmla="*/ 69056 w 2319337"/>
                <a:gd name="connsiteY3" fmla="*/ 435769 h 919514"/>
                <a:gd name="connsiteX4" fmla="*/ 92868 w 2319337"/>
                <a:gd name="connsiteY4" fmla="*/ 395287 h 919514"/>
                <a:gd name="connsiteX5" fmla="*/ 116681 w 2319337"/>
                <a:gd name="connsiteY5" fmla="*/ 364331 h 919514"/>
                <a:gd name="connsiteX6" fmla="*/ 140493 w 2319337"/>
                <a:gd name="connsiteY6" fmla="*/ 330994 h 919514"/>
                <a:gd name="connsiteX7" fmla="*/ 164306 w 2319337"/>
                <a:gd name="connsiteY7" fmla="*/ 302418 h 919514"/>
                <a:gd name="connsiteX8" fmla="*/ 183356 w 2319337"/>
                <a:gd name="connsiteY8" fmla="*/ 278606 h 919514"/>
                <a:gd name="connsiteX9" fmla="*/ 209550 w 2319337"/>
                <a:gd name="connsiteY9" fmla="*/ 250031 h 919514"/>
                <a:gd name="connsiteX10" fmla="*/ 235743 w 2319337"/>
                <a:gd name="connsiteY10" fmla="*/ 223837 h 919514"/>
                <a:gd name="connsiteX11" fmla="*/ 259556 w 2319337"/>
                <a:gd name="connsiteY11" fmla="*/ 204787 h 919514"/>
                <a:gd name="connsiteX12" fmla="*/ 283368 w 2319337"/>
                <a:gd name="connsiteY12" fmla="*/ 185737 h 919514"/>
                <a:gd name="connsiteX13" fmla="*/ 314325 w 2319337"/>
                <a:gd name="connsiteY13" fmla="*/ 166687 h 919514"/>
                <a:gd name="connsiteX14" fmla="*/ 350044 w 2319337"/>
                <a:gd name="connsiteY14" fmla="*/ 154781 h 919514"/>
                <a:gd name="connsiteX15" fmla="*/ 383381 w 2319337"/>
                <a:gd name="connsiteY15" fmla="*/ 150018 h 919514"/>
                <a:gd name="connsiteX16" fmla="*/ 431006 w 2319337"/>
                <a:gd name="connsiteY16" fmla="*/ 161925 h 919514"/>
                <a:gd name="connsiteX17" fmla="*/ 478631 w 2319337"/>
                <a:gd name="connsiteY17" fmla="*/ 188118 h 919514"/>
                <a:gd name="connsiteX18" fmla="*/ 538162 w 2319337"/>
                <a:gd name="connsiteY18" fmla="*/ 233362 h 919514"/>
                <a:gd name="connsiteX19" fmla="*/ 590550 w 2319337"/>
                <a:gd name="connsiteY19" fmla="*/ 288131 h 919514"/>
                <a:gd name="connsiteX20" fmla="*/ 638174 w 2319337"/>
                <a:gd name="connsiteY20" fmla="*/ 345281 h 919514"/>
                <a:gd name="connsiteX21" fmla="*/ 707231 w 2319337"/>
                <a:gd name="connsiteY21" fmla="*/ 431006 h 919514"/>
                <a:gd name="connsiteX22" fmla="*/ 785812 w 2319337"/>
                <a:gd name="connsiteY22" fmla="*/ 528637 h 919514"/>
                <a:gd name="connsiteX23" fmla="*/ 871537 w 2319337"/>
                <a:gd name="connsiteY23" fmla="*/ 645318 h 919514"/>
                <a:gd name="connsiteX24" fmla="*/ 928687 w 2319337"/>
                <a:gd name="connsiteY24" fmla="*/ 723900 h 919514"/>
                <a:gd name="connsiteX25" fmla="*/ 992981 w 2319337"/>
                <a:gd name="connsiteY25" fmla="*/ 788193 h 919514"/>
                <a:gd name="connsiteX26" fmla="*/ 1035843 w 2319337"/>
                <a:gd name="connsiteY26" fmla="*/ 828675 h 919514"/>
                <a:gd name="connsiteX27" fmla="*/ 1104899 w 2319337"/>
                <a:gd name="connsiteY27" fmla="*/ 873918 h 919514"/>
                <a:gd name="connsiteX28" fmla="*/ 1150143 w 2319337"/>
                <a:gd name="connsiteY28" fmla="*/ 892968 h 919514"/>
                <a:gd name="connsiteX29" fmla="*/ 1200150 w 2319337"/>
                <a:gd name="connsiteY29" fmla="*/ 907256 h 919514"/>
                <a:gd name="connsiteX30" fmla="*/ 1233487 w 2319337"/>
                <a:gd name="connsiteY30" fmla="*/ 914400 h 919514"/>
                <a:gd name="connsiteX31" fmla="*/ 1281112 w 2319337"/>
                <a:gd name="connsiteY31" fmla="*/ 919162 h 919514"/>
                <a:gd name="connsiteX32" fmla="*/ 1316831 w 2319337"/>
                <a:gd name="connsiteY32" fmla="*/ 919162 h 919514"/>
                <a:gd name="connsiteX33" fmla="*/ 1345406 w 2319337"/>
                <a:gd name="connsiteY33" fmla="*/ 919162 h 919514"/>
                <a:gd name="connsiteX34" fmla="*/ 1385887 w 2319337"/>
                <a:gd name="connsiteY34" fmla="*/ 916781 h 919514"/>
                <a:gd name="connsiteX35" fmla="*/ 1438274 w 2319337"/>
                <a:gd name="connsiteY35" fmla="*/ 907256 h 919514"/>
                <a:gd name="connsiteX36" fmla="*/ 1507331 w 2319337"/>
                <a:gd name="connsiteY36" fmla="*/ 883443 h 919514"/>
                <a:gd name="connsiteX37" fmla="*/ 1559718 w 2319337"/>
                <a:gd name="connsiteY37" fmla="*/ 862012 h 919514"/>
                <a:gd name="connsiteX38" fmla="*/ 1612106 w 2319337"/>
                <a:gd name="connsiteY38" fmla="*/ 831056 h 919514"/>
                <a:gd name="connsiteX39" fmla="*/ 1666874 w 2319337"/>
                <a:gd name="connsiteY39" fmla="*/ 795337 h 919514"/>
                <a:gd name="connsiteX40" fmla="*/ 1721643 w 2319337"/>
                <a:gd name="connsiteY40" fmla="*/ 754856 h 919514"/>
                <a:gd name="connsiteX41" fmla="*/ 1776412 w 2319337"/>
                <a:gd name="connsiteY41" fmla="*/ 711993 h 919514"/>
                <a:gd name="connsiteX42" fmla="*/ 1821656 w 2319337"/>
                <a:gd name="connsiteY42" fmla="*/ 671512 h 919514"/>
                <a:gd name="connsiteX43" fmla="*/ 1888331 w 2319337"/>
                <a:gd name="connsiteY43" fmla="*/ 607218 h 919514"/>
                <a:gd name="connsiteX44" fmla="*/ 1947863 w 2319337"/>
                <a:gd name="connsiteY44" fmla="*/ 540543 h 919514"/>
                <a:gd name="connsiteX45" fmla="*/ 2026443 w 2319337"/>
                <a:gd name="connsiteY45" fmla="*/ 452438 h 919514"/>
                <a:gd name="connsiteX46" fmla="*/ 2088356 w 2319337"/>
                <a:gd name="connsiteY46" fmla="*/ 366712 h 919514"/>
                <a:gd name="connsiteX47" fmla="*/ 2162175 w 2319337"/>
                <a:gd name="connsiteY47" fmla="*/ 269082 h 919514"/>
                <a:gd name="connsiteX48" fmla="*/ 2221706 w 2319337"/>
                <a:gd name="connsiteY48" fmla="*/ 176212 h 919514"/>
                <a:gd name="connsiteX49" fmla="*/ 2264568 w 2319337"/>
                <a:gd name="connsiteY49" fmla="*/ 104775 h 919514"/>
                <a:gd name="connsiteX50" fmla="*/ 2319337 w 2319337"/>
                <a:gd name="connsiteY50" fmla="*/ 0 h 919514"/>
                <a:gd name="connsiteX51" fmla="*/ 2319337 w 2319337"/>
                <a:gd name="connsiteY51" fmla="*/ 0 h 919514"/>
                <a:gd name="connsiteX52" fmla="*/ 2319337 w 2319337"/>
                <a:gd name="connsiteY52" fmla="*/ 0 h 919514"/>
                <a:gd name="connsiteX0" fmla="*/ 0 w 2321718"/>
                <a:gd name="connsiteY0" fmla="*/ 611981 h 919514"/>
                <a:gd name="connsiteX1" fmla="*/ 33337 w 2321718"/>
                <a:gd name="connsiteY1" fmla="*/ 516731 h 919514"/>
                <a:gd name="connsiteX2" fmla="*/ 47624 w 2321718"/>
                <a:gd name="connsiteY2" fmla="*/ 478631 h 919514"/>
                <a:gd name="connsiteX3" fmla="*/ 71437 w 2321718"/>
                <a:gd name="connsiteY3" fmla="*/ 435769 h 919514"/>
                <a:gd name="connsiteX4" fmla="*/ 95249 w 2321718"/>
                <a:gd name="connsiteY4" fmla="*/ 395287 h 919514"/>
                <a:gd name="connsiteX5" fmla="*/ 119062 w 2321718"/>
                <a:gd name="connsiteY5" fmla="*/ 364331 h 919514"/>
                <a:gd name="connsiteX6" fmla="*/ 142874 w 2321718"/>
                <a:gd name="connsiteY6" fmla="*/ 330994 h 919514"/>
                <a:gd name="connsiteX7" fmla="*/ 166687 w 2321718"/>
                <a:gd name="connsiteY7" fmla="*/ 302418 h 919514"/>
                <a:gd name="connsiteX8" fmla="*/ 185737 w 2321718"/>
                <a:gd name="connsiteY8" fmla="*/ 278606 h 919514"/>
                <a:gd name="connsiteX9" fmla="*/ 211931 w 2321718"/>
                <a:gd name="connsiteY9" fmla="*/ 250031 h 919514"/>
                <a:gd name="connsiteX10" fmla="*/ 238124 w 2321718"/>
                <a:gd name="connsiteY10" fmla="*/ 223837 h 919514"/>
                <a:gd name="connsiteX11" fmla="*/ 261937 w 2321718"/>
                <a:gd name="connsiteY11" fmla="*/ 204787 h 919514"/>
                <a:gd name="connsiteX12" fmla="*/ 285749 w 2321718"/>
                <a:gd name="connsiteY12" fmla="*/ 185737 h 919514"/>
                <a:gd name="connsiteX13" fmla="*/ 316706 w 2321718"/>
                <a:gd name="connsiteY13" fmla="*/ 166687 h 919514"/>
                <a:gd name="connsiteX14" fmla="*/ 352425 w 2321718"/>
                <a:gd name="connsiteY14" fmla="*/ 154781 h 919514"/>
                <a:gd name="connsiteX15" fmla="*/ 385762 w 2321718"/>
                <a:gd name="connsiteY15" fmla="*/ 150018 h 919514"/>
                <a:gd name="connsiteX16" fmla="*/ 433387 w 2321718"/>
                <a:gd name="connsiteY16" fmla="*/ 161925 h 919514"/>
                <a:gd name="connsiteX17" fmla="*/ 481012 w 2321718"/>
                <a:gd name="connsiteY17" fmla="*/ 188118 h 919514"/>
                <a:gd name="connsiteX18" fmla="*/ 540543 w 2321718"/>
                <a:gd name="connsiteY18" fmla="*/ 233362 h 919514"/>
                <a:gd name="connsiteX19" fmla="*/ 592931 w 2321718"/>
                <a:gd name="connsiteY19" fmla="*/ 288131 h 919514"/>
                <a:gd name="connsiteX20" fmla="*/ 640555 w 2321718"/>
                <a:gd name="connsiteY20" fmla="*/ 345281 h 919514"/>
                <a:gd name="connsiteX21" fmla="*/ 709612 w 2321718"/>
                <a:gd name="connsiteY21" fmla="*/ 431006 h 919514"/>
                <a:gd name="connsiteX22" fmla="*/ 788193 w 2321718"/>
                <a:gd name="connsiteY22" fmla="*/ 528637 h 919514"/>
                <a:gd name="connsiteX23" fmla="*/ 873918 w 2321718"/>
                <a:gd name="connsiteY23" fmla="*/ 645318 h 919514"/>
                <a:gd name="connsiteX24" fmla="*/ 931068 w 2321718"/>
                <a:gd name="connsiteY24" fmla="*/ 723900 h 919514"/>
                <a:gd name="connsiteX25" fmla="*/ 995362 w 2321718"/>
                <a:gd name="connsiteY25" fmla="*/ 788193 h 919514"/>
                <a:gd name="connsiteX26" fmla="*/ 1038224 w 2321718"/>
                <a:gd name="connsiteY26" fmla="*/ 828675 h 919514"/>
                <a:gd name="connsiteX27" fmla="*/ 1107280 w 2321718"/>
                <a:gd name="connsiteY27" fmla="*/ 873918 h 919514"/>
                <a:gd name="connsiteX28" fmla="*/ 1152524 w 2321718"/>
                <a:gd name="connsiteY28" fmla="*/ 892968 h 919514"/>
                <a:gd name="connsiteX29" fmla="*/ 1202531 w 2321718"/>
                <a:gd name="connsiteY29" fmla="*/ 907256 h 919514"/>
                <a:gd name="connsiteX30" fmla="*/ 1235868 w 2321718"/>
                <a:gd name="connsiteY30" fmla="*/ 914400 h 919514"/>
                <a:gd name="connsiteX31" fmla="*/ 1283493 w 2321718"/>
                <a:gd name="connsiteY31" fmla="*/ 919162 h 919514"/>
                <a:gd name="connsiteX32" fmla="*/ 1319212 w 2321718"/>
                <a:gd name="connsiteY32" fmla="*/ 919162 h 919514"/>
                <a:gd name="connsiteX33" fmla="*/ 1347787 w 2321718"/>
                <a:gd name="connsiteY33" fmla="*/ 919162 h 919514"/>
                <a:gd name="connsiteX34" fmla="*/ 1388268 w 2321718"/>
                <a:gd name="connsiteY34" fmla="*/ 916781 h 919514"/>
                <a:gd name="connsiteX35" fmla="*/ 1440655 w 2321718"/>
                <a:gd name="connsiteY35" fmla="*/ 907256 h 919514"/>
                <a:gd name="connsiteX36" fmla="*/ 1509712 w 2321718"/>
                <a:gd name="connsiteY36" fmla="*/ 883443 h 919514"/>
                <a:gd name="connsiteX37" fmla="*/ 1562099 w 2321718"/>
                <a:gd name="connsiteY37" fmla="*/ 862012 h 919514"/>
                <a:gd name="connsiteX38" fmla="*/ 1614487 w 2321718"/>
                <a:gd name="connsiteY38" fmla="*/ 831056 h 919514"/>
                <a:gd name="connsiteX39" fmla="*/ 1669255 w 2321718"/>
                <a:gd name="connsiteY39" fmla="*/ 795337 h 919514"/>
                <a:gd name="connsiteX40" fmla="*/ 1724024 w 2321718"/>
                <a:gd name="connsiteY40" fmla="*/ 754856 h 919514"/>
                <a:gd name="connsiteX41" fmla="*/ 1778793 w 2321718"/>
                <a:gd name="connsiteY41" fmla="*/ 711993 h 919514"/>
                <a:gd name="connsiteX42" fmla="*/ 1824037 w 2321718"/>
                <a:gd name="connsiteY42" fmla="*/ 671512 h 919514"/>
                <a:gd name="connsiteX43" fmla="*/ 1890712 w 2321718"/>
                <a:gd name="connsiteY43" fmla="*/ 607218 h 919514"/>
                <a:gd name="connsiteX44" fmla="*/ 1950244 w 2321718"/>
                <a:gd name="connsiteY44" fmla="*/ 540543 h 919514"/>
                <a:gd name="connsiteX45" fmla="*/ 2028824 w 2321718"/>
                <a:gd name="connsiteY45" fmla="*/ 452438 h 919514"/>
                <a:gd name="connsiteX46" fmla="*/ 2090737 w 2321718"/>
                <a:gd name="connsiteY46" fmla="*/ 366712 h 919514"/>
                <a:gd name="connsiteX47" fmla="*/ 2164556 w 2321718"/>
                <a:gd name="connsiteY47" fmla="*/ 269082 h 919514"/>
                <a:gd name="connsiteX48" fmla="*/ 2224087 w 2321718"/>
                <a:gd name="connsiteY48" fmla="*/ 176212 h 919514"/>
                <a:gd name="connsiteX49" fmla="*/ 2266949 w 2321718"/>
                <a:gd name="connsiteY49" fmla="*/ 104775 h 919514"/>
                <a:gd name="connsiteX50" fmla="*/ 2321718 w 2321718"/>
                <a:gd name="connsiteY50" fmla="*/ 0 h 919514"/>
                <a:gd name="connsiteX51" fmla="*/ 2321718 w 2321718"/>
                <a:gd name="connsiteY51" fmla="*/ 0 h 919514"/>
                <a:gd name="connsiteX52" fmla="*/ 2321718 w 2321718"/>
                <a:gd name="connsiteY52" fmla="*/ 0 h 919514"/>
                <a:gd name="connsiteX0" fmla="*/ 0 w 2321718"/>
                <a:gd name="connsiteY0" fmla="*/ 611981 h 919514"/>
                <a:gd name="connsiteX1" fmla="*/ 33337 w 2321718"/>
                <a:gd name="connsiteY1" fmla="*/ 516731 h 919514"/>
                <a:gd name="connsiteX2" fmla="*/ 52387 w 2321718"/>
                <a:gd name="connsiteY2" fmla="*/ 481012 h 919514"/>
                <a:gd name="connsiteX3" fmla="*/ 71437 w 2321718"/>
                <a:gd name="connsiteY3" fmla="*/ 435769 h 919514"/>
                <a:gd name="connsiteX4" fmla="*/ 95249 w 2321718"/>
                <a:gd name="connsiteY4" fmla="*/ 395287 h 919514"/>
                <a:gd name="connsiteX5" fmla="*/ 119062 w 2321718"/>
                <a:gd name="connsiteY5" fmla="*/ 364331 h 919514"/>
                <a:gd name="connsiteX6" fmla="*/ 142874 w 2321718"/>
                <a:gd name="connsiteY6" fmla="*/ 330994 h 919514"/>
                <a:gd name="connsiteX7" fmla="*/ 166687 w 2321718"/>
                <a:gd name="connsiteY7" fmla="*/ 302418 h 919514"/>
                <a:gd name="connsiteX8" fmla="*/ 185737 w 2321718"/>
                <a:gd name="connsiteY8" fmla="*/ 278606 h 919514"/>
                <a:gd name="connsiteX9" fmla="*/ 211931 w 2321718"/>
                <a:gd name="connsiteY9" fmla="*/ 250031 h 919514"/>
                <a:gd name="connsiteX10" fmla="*/ 238124 w 2321718"/>
                <a:gd name="connsiteY10" fmla="*/ 223837 h 919514"/>
                <a:gd name="connsiteX11" fmla="*/ 261937 w 2321718"/>
                <a:gd name="connsiteY11" fmla="*/ 204787 h 919514"/>
                <a:gd name="connsiteX12" fmla="*/ 285749 w 2321718"/>
                <a:gd name="connsiteY12" fmla="*/ 185737 h 919514"/>
                <a:gd name="connsiteX13" fmla="*/ 316706 w 2321718"/>
                <a:gd name="connsiteY13" fmla="*/ 166687 h 919514"/>
                <a:gd name="connsiteX14" fmla="*/ 352425 w 2321718"/>
                <a:gd name="connsiteY14" fmla="*/ 154781 h 919514"/>
                <a:gd name="connsiteX15" fmla="*/ 385762 w 2321718"/>
                <a:gd name="connsiteY15" fmla="*/ 150018 h 919514"/>
                <a:gd name="connsiteX16" fmla="*/ 433387 w 2321718"/>
                <a:gd name="connsiteY16" fmla="*/ 161925 h 919514"/>
                <a:gd name="connsiteX17" fmla="*/ 481012 w 2321718"/>
                <a:gd name="connsiteY17" fmla="*/ 188118 h 919514"/>
                <a:gd name="connsiteX18" fmla="*/ 540543 w 2321718"/>
                <a:gd name="connsiteY18" fmla="*/ 233362 h 919514"/>
                <a:gd name="connsiteX19" fmla="*/ 592931 w 2321718"/>
                <a:gd name="connsiteY19" fmla="*/ 288131 h 919514"/>
                <a:gd name="connsiteX20" fmla="*/ 640555 w 2321718"/>
                <a:gd name="connsiteY20" fmla="*/ 345281 h 919514"/>
                <a:gd name="connsiteX21" fmla="*/ 709612 w 2321718"/>
                <a:gd name="connsiteY21" fmla="*/ 431006 h 919514"/>
                <a:gd name="connsiteX22" fmla="*/ 788193 w 2321718"/>
                <a:gd name="connsiteY22" fmla="*/ 528637 h 919514"/>
                <a:gd name="connsiteX23" fmla="*/ 873918 w 2321718"/>
                <a:gd name="connsiteY23" fmla="*/ 645318 h 919514"/>
                <a:gd name="connsiteX24" fmla="*/ 931068 w 2321718"/>
                <a:gd name="connsiteY24" fmla="*/ 723900 h 919514"/>
                <a:gd name="connsiteX25" fmla="*/ 995362 w 2321718"/>
                <a:gd name="connsiteY25" fmla="*/ 788193 h 919514"/>
                <a:gd name="connsiteX26" fmla="*/ 1038224 w 2321718"/>
                <a:gd name="connsiteY26" fmla="*/ 828675 h 919514"/>
                <a:gd name="connsiteX27" fmla="*/ 1107280 w 2321718"/>
                <a:gd name="connsiteY27" fmla="*/ 873918 h 919514"/>
                <a:gd name="connsiteX28" fmla="*/ 1152524 w 2321718"/>
                <a:gd name="connsiteY28" fmla="*/ 892968 h 919514"/>
                <a:gd name="connsiteX29" fmla="*/ 1202531 w 2321718"/>
                <a:gd name="connsiteY29" fmla="*/ 907256 h 919514"/>
                <a:gd name="connsiteX30" fmla="*/ 1235868 w 2321718"/>
                <a:gd name="connsiteY30" fmla="*/ 914400 h 919514"/>
                <a:gd name="connsiteX31" fmla="*/ 1283493 w 2321718"/>
                <a:gd name="connsiteY31" fmla="*/ 919162 h 919514"/>
                <a:gd name="connsiteX32" fmla="*/ 1319212 w 2321718"/>
                <a:gd name="connsiteY32" fmla="*/ 919162 h 919514"/>
                <a:gd name="connsiteX33" fmla="*/ 1347787 w 2321718"/>
                <a:gd name="connsiteY33" fmla="*/ 919162 h 919514"/>
                <a:gd name="connsiteX34" fmla="*/ 1388268 w 2321718"/>
                <a:gd name="connsiteY34" fmla="*/ 916781 h 919514"/>
                <a:gd name="connsiteX35" fmla="*/ 1440655 w 2321718"/>
                <a:gd name="connsiteY35" fmla="*/ 907256 h 919514"/>
                <a:gd name="connsiteX36" fmla="*/ 1509712 w 2321718"/>
                <a:gd name="connsiteY36" fmla="*/ 883443 h 919514"/>
                <a:gd name="connsiteX37" fmla="*/ 1562099 w 2321718"/>
                <a:gd name="connsiteY37" fmla="*/ 862012 h 919514"/>
                <a:gd name="connsiteX38" fmla="*/ 1614487 w 2321718"/>
                <a:gd name="connsiteY38" fmla="*/ 831056 h 919514"/>
                <a:gd name="connsiteX39" fmla="*/ 1669255 w 2321718"/>
                <a:gd name="connsiteY39" fmla="*/ 795337 h 919514"/>
                <a:gd name="connsiteX40" fmla="*/ 1724024 w 2321718"/>
                <a:gd name="connsiteY40" fmla="*/ 754856 h 919514"/>
                <a:gd name="connsiteX41" fmla="*/ 1778793 w 2321718"/>
                <a:gd name="connsiteY41" fmla="*/ 711993 h 919514"/>
                <a:gd name="connsiteX42" fmla="*/ 1824037 w 2321718"/>
                <a:gd name="connsiteY42" fmla="*/ 671512 h 919514"/>
                <a:gd name="connsiteX43" fmla="*/ 1890712 w 2321718"/>
                <a:gd name="connsiteY43" fmla="*/ 607218 h 919514"/>
                <a:gd name="connsiteX44" fmla="*/ 1950244 w 2321718"/>
                <a:gd name="connsiteY44" fmla="*/ 540543 h 919514"/>
                <a:gd name="connsiteX45" fmla="*/ 2028824 w 2321718"/>
                <a:gd name="connsiteY45" fmla="*/ 452438 h 919514"/>
                <a:gd name="connsiteX46" fmla="*/ 2090737 w 2321718"/>
                <a:gd name="connsiteY46" fmla="*/ 366712 h 919514"/>
                <a:gd name="connsiteX47" fmla="*/ 2164556 w 2321718"/>
                <a:gd name="connsiteY47" fmla="*/ 269082 h 919514"/>
                <a:gd name="connsiteX48" fmla="*/ 2224087 w 2321718"/>
                <a:gd name="connsiteY48" fmla="*/ 176212 h 919514"/>
                <a:gd name="connsiteX49" fmla="*/ 2266949 w 2321718"/>
                <a:gd name="connsiteY49" fmla="*/ 104775 h 919514"/>
                <a:gd name="connsiteX50" fmla="*/ 2321718 w 2321718"/>
                <a:gd name="connsiteY50" fmla="*/ 0 h 919514"/>
                <a:gd name="connsiteX51" fmla="*/ 2321718 w 2321718"/>
                <a:gd name="connsiteY51" fmla="*/ 0 h 919514"/>
                <a:gd name="connsiteX52" fmla="*/ 2321718 w 2321718"/>
                <a:gd name="connsiteY52" fmla="*/ 0 h 919514"/>
                <a:gd name="connsiteX0" fmla="*/ 0 w 2321718"/>
                <a:gd name="connsiteY0" fmla="*/ 611981 h 919514"/>
                <a:gd name="connsiteX1" fmla="*/ 33337 w 2321718"/>
                <a:gd name="connsiteY1" fmla="*/ 516731 h 919514"/>
                <a:gd name="connsiteX2" fmla="*/ 50006 w 2321718"/>
                <a:gd name="connsiteY2" fmla="*/ 476250 h 919514"/>
                <a:gd name="connsiteX3" fmla="*/ 71437 w 2321718"/>
                <a:gd name="connsiteY3" fmla="*/ 435769 h 919514"/>
                <a:gd name="connsiteX4" fmla="*/ 95249 w 2321718"/>
                <a:gd name="connsiteY4" fmla="*/ 395287 h 919514"/>
                <a:gd name="connsiteX5" fmla="*/ 119062 w 2321718"/>
                <a:gd name="connsiteY5" fmla="*/ 364331 h 919514"/>
                <a:gd name="connsiteX6" fmla="*/ 142874 w 2321718"/>
                <a:gd name="connsiteY6" fmla="*/ 330994 h 919514"/>
                <a:gd name="connsiteX7" fmla="*/ 166687 w 2321718"/>
                <a:gd name="connsiteY7" fmla="*/ 302418 h 919514"/>
                <a:gd name="connsiteX8" fmla="*/ 185737 w 2321718"/>
                <a:gd name="connsiteY8" fmla="*/ 278606 h 919514"/>
                <a:gd name="connsiteX9" fmla="*/ 211931 w 2321718"/>
                <a:gd name="connsiteY9" fmla="*/ 250031 h 919514"/>
                <a:gd name="connsiteX10" fmla="*/ 238124 w 2321718"/>
                <a:gd name="connsiteY10" fmla="*/ 223837 h 919514"/>
                <a:gd name="connsiteX11" fmla="*/ 261937 w 2321718"/>
                <a:gd name="connsiteY11" fmla="*/ 204787 h 919514"/>
                <a:gd name="connsiteX12" fmla="*/ 285749 w 2321718"/>
                <a:gd name="connsiteY12" fmla="*/ 185737 h 919514"/>
                <a:gd name="connsiteX13" fmla="*/ 316706 w 2321718"/>
                <a:gd name="connsiteY13" fmla="*/ 166687 h 919514"/>
                <a:gd name="connsiteX14" fmla="*/ 352425 w 2321718"/>
                <a:gd name="connsiteY14" fmla="*/ 154781 h 919514"/>
                <a:gd name="connsiteX15" fmla="*/ 385762 w 2321718"/>
                <a:gd name="connsiteY15" fmla="*/ 150018 h 919514"/>
                <a:gd name="connsiteX16" fmla="*/ 433387 w 2321718"/>
                <a:gd name="connsiteY16" fmla="*/ 161925 h 919514"/>
                <a:gd name="connsiteX17" fmla="*/ 481012 w 2321718"/>
                <a:gd name="connsiteY17" fmla="*/ 188118 h 919514"/>
                <a:gd name="connsiteX18" fmla="*/ 540543 w 2321718"/>
                <a:gd name="connsiteY18" fmla="*/ 233362 h 919514"/>
                <a:gd name="connsiteX19" fmla="*/ 592931 w 2321718"/>
                <a:gd name="connsiteY19" fmla="*/ 288131 h 919514"/>
                <a:gd name="connsiteX20" fmla="*/ 640555 w 2321718"/>
                <a:gd name="connsiteY20" fmla="*/ 345281 h 919514"/>
                <a:gd name="connsiteX21" fmla="*/ 709612 w 2321718"/>
                <a:gd name="connsiteY21" fmla="*/ 431006 h 919514"/>
                <a:gd name="connsiteX22" fmla="*/ 788193 w 2321718"/>
                <a:gd name="connsiteY22" fmla="*/ 528637 h 919514"/>
                <a:gd name="connsiteX23" fmla="*/ 873918 w 2321718"/>
                <a:gd name="connsiteY23" fmla="*/ 645318 h 919514"/>
                <a:gd name="connsiteX24" fmla="*/ 931068 w 2321718"/>
                <a:gd name="connsiteY24" fmla="*/ 723900 h 919514"/>
                <a:gd name="connsiteX25" fmla="*/ 995362 w 2321718"/>
                <a:gd name="connsiteY25" fmla="*/ 788193 h 919514"/>
                <a:gd name="connsiteX26" fmla="*/ 1038224 w 2321718"/>
                <a:gd name="connsiteY26" fmla="*/ 828675 h 919514"/>
                <a:gd name="connsiteX27" fmla="*/ 1107280 w 2321718"/>
                <a:gd name="connsiteY27" fmla="*/ 873918 h 919514"/>
                <a:gd name="connsiteX28" fmla="*/ 1152524 w 2321718"/>
                <a:gd name="connsiteY28" fmla="*/ 892968 h 919514"/>
                <a:gd name="connsiteX29" fmla="*/ 1202531 w 2321718"/>
                <a:gd name="connsiteY29" fmla="*/ 907256 h 919514"/>
                <a:gd name="connsiteX30" fmla="*/ 1235868 w 2321718"/>
                <a:gd name="connsiteY30" fmla="*/ 914400 h 919514"/>
                <a:gd name="connsiteX31" fmla="*/ 1283493 w 2321718"/>
                <a:gd name="connsiteY31" fmla="*/ 919162 h 919514"/>
                <a:gd name="connsiteX32" fmla="*/ 1319212 w 2321718"/>
                <a:gd name="connsiteY32" fmla="*/ 919162 h 919514"/>
                <a:gd name="connsiteX33" fmla="*/ 1347787 w 2321718"/>
                <a:gd name="connsiteY33" fmla="*/ 919162 h 919514"/>
                <a:gd name="connsiteX34" fmla="*/ 1388268 w 2321718"/>
                <a:gd name="connsiteY34" fmla="*/ 916781 h 919514"/>
                <a:gd name="connsiteX35" fmla="*/ 1440655 w 2321718"/>
                <a:gd name="connsiteY35" fmla="*/ 907256 h 919514"/>
                <a:gd name="connsiteX36" fmla="*/ 1509712 w 2321718"/>
                <a:gd name="connsiteY36" fmla="*/ 883443 h 919514"/>
                <a:gd name="connsiteX37" fmla="*/ 1562099 w 2321718"/>
                <a:gd name="connsiteY37" fmla="*/ 862012 h 919514"/>
                <a:gd name="connsiteX38" fmla="*/ 1614487 w 2321718"/>
                <a:gd name="connsiteY38" fmla="*/ 831056 h 919514"/>
                <a:gd name="connsiteX39" fmla="*/ 1669255 w 2321718"/>
                <a:gd name="connsiteY39" fmla="*/ 795337 h 919514"/>
                <a:gd name="connsiteX40" fmla="*/ 1724024 w 2321718"/>
                <a:gd name="connsiteY40" fmla="*/ 754856 h 919514"/>
                <a:gd name="connsiteX41" fmla="*/ 1778793 w 2321718"/>
                <a:gd name="connsiteY41" fmla="*/ 711993 h 919514"/>
                <a:gd name="connsiteX42" fmla="*/ 1824037 w 2321718"/>
                <a:gd name="connsiteY42" fmla="*/ 671512 h 919514"/>
                <a:gd name="connsiteX43" fmla="*/ 1890712 w 2321718"/>
                <a:gd name="connsiteY43" fmla="*/ 607218 h 919514"/>
                <a:gd name="connsiteX44" fmla="*/ 1950244 w 2321718"/>
                <a:gd name="connsiteY44" fmla="*/ 540543 h 919514"/>
                <a:gd name="connsiteX45" fmla="*/ 2028824 w 2321718"/>
                <a:gd name="connsiteY45" fmla="*/ 452438 h 919514"/>
                <a:gd name="connsiteX46" fmla="*/ 2090737 w 2321718"/>
                <a:gd name="connsiteY46" fmla="*/ 366712 h 919514"/>
                <a:gd name="connsiteX47" fmla="*/ 2164556 w 2321718"/>
                <a:gd name="connsiteY47" fmla="*/ 269082 h 919514"/>
                <a:gd name="connsiteX48" fmla="*/ 2224087 w 2321718"/>
                <a:gd name="connsiteY48" fmla="*/ 176212 h 919514"/>
                <a:gd name="connsiteX49" fmla="*/ 2266949 w 2321718"/>
                <a:gd name="connsiteY49" fmla="*/ 104775 h 919514"/>
                <a:gd name="connsiteX50" fmla="*/ 2321718 w 2321718"/>
                <a:gd name="connsiteY50" fmla="*/ 0 h 919514"/>
                <a:gd name="connsiteX51" fmla="*/ 2321718 w 2321718"/>
                <a:gd name="connsiteY51" fmla="*/ 0 h 919514"/>
                <a:gd name="connsiteX52" fmla="*/ 2321718 w 2321718"/>
                <a:gd name="connsiteY52" fmla="*/ 0 h 919514"/>
                <a:gd name="connsiteX0" fmla="*/ 0 w 2321718"/>
                <a:gd name="connsiteY0" fmla="*/ 611981 h 919514"/>
                <a:gd name="connsiteX1" fmla="*/ 33337 w 2321718"/>
                <a:gd name="connsiteY1" fmla="*/ 516731 h 919514"/>
                <a:gd name="connsiteX2" fmla="*/ 50006 w 2321718"/>
                <a:gd name="connsiteY2" fmla="*/ 476250 h 919514"/>
                <a:gd name="connsiteX3" fmla="*/ 71437 w 2321718"/>
                <a:gd name="connsiteY3" fmla="*/ 435769 h 919514"/>
                <a:gd name="connsiteX4" fmla="*/ 95249 w 2321718"/>
                <a:gd name="connsiteY4" fmla="*/ 395287 h 919514"/>
                <a:gd name="connsiteX5" fmla="*/ 116681 w 2321718"/>
                <a:gd name="connsiteY5" fmla="*/ 364331 h 919514"/>
                <a:gd name="connsiteX6" fmla="*/ 142874 w 2321718"/>
                <a:gd name="connsiteY6" fmla="*/ 330994 h 919514"/>
                <a:gd name="connsiteX7" fmla="*/ 166687 w 2321718"/>
                <a:gd name="connsiteY7" fmla="*/ 302418 h 919514"/>
                <a:gd name="connsiteX8" fmla="*/ 185737 w 2321718"/>
                <a:gd name="connsiteY8" fmla="*/ 278606 h 919514"/>
                <a:gd name="connsiteX9" fmla="*/ 211931 w 2321718"/>
                <a:gd name="connsiteY9" fmla="*/ 250031 h 919514"/>
                <a:gd name="connsiteX10" fmla="*/ 238124 w 2321718"/>
                <a:gd name="connsiteY10" fmla="*/ 223837 h 919514"/>
                <a:gd name="connsiteX11" fmla="*/ 261937 w 2321718"/>
                <a:gd name="connsiteY11" fmla="*/ 204787 h 919514"/>
                <a:gd name="connsiteX12" fmla="*/ 285749 w 2321718"/>
                <a:gd name="connsiteY12" fmla="*/ 185737 h 919514"/>
                <a:gd name="connsiteX13" fmla="*/ 316706 w 2321718"/>
                <a:gd name="connsiteY13" fmla="*/ 166687 h 919514"/>
                <a:gd name="connsiteX14" fmla="*/ 352425 w 2321718"/>
                <a:gd name="connsiteY14" fmla="*/ 154781 h 919514"/>
                <a:gd name="connsiteX15" fmla="*/ 385762 w 2321718"/>
                <a:gd name="connsiteY15" fmla="*/ 150018 h 919514"/>
                <a:gd name="connsiteX16" fmla="*/ 433387 w 2321718"/>
                <a:gd name="connsiteY16" fmla="*/ 161925 h 919514"/>
                <a:gd name="connsiteX17" fmla="*/ 481012 w 2321718"/>
                <a:gd name="connsiteY17" fmla="*/ 188118 h 919514"/>
                <a:gd name="connsiteX18" fmla="*/ 540543 w 2321718"/>
                <a:gd name="connsiteY18" fmla="*/ 233362 h 919514"/>
                <a:gd name="connsiteX19" fmla="*/ 592931 w 2321718"/>
                <a:gd name="connsiteY19" fmla="*/ 288131 h 919514"/>
                <a:gd name="connsiteX20" fmla="*/ 640555 w 2321718"/>
                <a:gd name="connsiteY20" fmla="*/ 345281 h 919514"/>
                <a:gd name="connsiteX21" fmla="*/ 709612 w 2321718"/>
                <a:gd name="connsiteY21" fmla="*/ 431006 h 919514"/>
                <a:gd name="connsiteX22" fmla="*/ 788193 w 2321718"/>
                <a:gd name="connsiteY22" fmla="*/ 528637 h 919514"/>
                <a:gd name="connsiteX23" fmla="*/ 873918 w 2321718"/>
                <a:gd name="connsiteY23" fmla="*/ 645318 h 919514"/>
                <a:gd name="connsiteX24" fmla="*/ 931068 w 2321718"/>
                <a:gd name="connsiteY24" fmla="*/ 723900 h 919514"/>
                <a:gd name="connsiteX25" fmla="*/ 995362 w 2321718"/>
                <a:gd name="connsiteY25" fmla="*/ 788193 h 919514"/>
                <a:gd name="connsiteX26" fmla="*/ 1038224 w 2321718"/>
                <a:gd name="connsiteY26" fmla="*/ 828675 h 919514"/>
                <a:gd name="connsiteX27" fmla="*/ 1107280 w 2321718"/>
                <a:gd name="connsiteY27" fmla="*/ 873918 h 919514"/>
                <a:gd name="connsiteX28" fmla="*/ 1152524 w 2321718"/>
                <a:gd name="connsiteY28" fmla="*/ 892968 h 919514"/>
                <a:gd name="connsiteX29" fmla="*/ 1202531 w 2321718"/>
                <a:gd name="connsiteY29" fmla="*/ 907256 h 919514"/>
                <a:gd name="connsiteX30" fmla="*/ 1235868 w 2321718"/>
                <a:gd name="connsiteY30" fmla="*/ 914400 h 919514"/>
                <a:gd name="connsiteX31" fmla="*/ 1283493 w 2321718"/>
                <a:gd name="connsiteY31" fmla="*/ 919162 h 919514"/>
                <a:gd name="connsiteX32" fmla="*/ 1319212 w 2321718"/>
                <a:gd name="connsiteY32" fmla="*/ 919162 h 919514"/>
                <a:gd name="connsiteX33" fmla="*/ 1347787 w 2321718"/>
                <a:gd name="connsiteY33" fmla="*/ 919162 h 919514"/>
                <a:gd name="connsiteX34" fmla="*/ 1388268 w 2321718"/>
                <a:gd name="connsiteY34" fmla="*/ 916781 h 919514"/>
                <a:gd name="connsiteX35" fmla="*/ 1440655 w 2321718"/>
                <a:gd name="connsiteY35" fmla="*/ 907256 h 919514"/>
                <a:gd name="connsiteX36" fmla="*/ 1509712 w 2321718"/>
                <a:gd name="connsiteY36" fmla="*/ 883443 h 919514"/>
                <a:gd name="connsiteX37" fmla="*/ 1562099 w 2321718"/>
                <a:gd name="connsiteY37" fmla="*/ 862012 h 919514"/>
                <a:gd name="connsiteX38" fmla="*/ 1614487 w 2321718"/>
                <a:gd name="connsiteY38" fmla="*/ 831056 h 919514"/>
                <a:gd name="connsiteX39" fmla="*/ 1669255 w 2321718"/>
                <a:gd name="connsiteY39" fmla="*/ 795337 h 919514"/>
                <a:gd name="connsiteX40" fmla="*/ 1724024 w 2321718"/>
                <a:gd name="connsiteY40" fmla="*/ 754856 h 919514"/>
                <a:gd name="connsiteX41" fmla="*/ 1778793 w 2321718"/>
                <a:gd name="connsiteY41" fmla="*/ 711993 h 919514"/>
                <a:gd name="connsiteX42" fmla="*/ 1824037 w 2321718"/>
                <a:gd name="connsiteY42" fmla="*/ 671512 h 919514"/>
                <a:gd name="connsiteX43" fmla="*/ 1890712 w 2321718"/>
                <a:gd name="connsiteY43" fmla="*/ 607218 h 919514"/>
                <a:gd name="connsiteX44" fmla="*/ 1950244 w 2321718"/>
                <a:gd name="connsiteY44" fmla="*/ 540543 h 919514"/>
                <a:gd name="connsiteX45" fmla="*/ 2028824 w 2321718"/>
                <a:gd name="connsiteY45" fmla="*/ 452438 h 919514"/>
                <a:gd name="connsiteX46" fmla="*/ 2090737 w 2321718"/>
                <a:gd name="connsiteY46" fmla="*/ 366712 h 919514"/>
                <a:gd name="connsiteX47" fmla="*/ 2164556 w 2321718"/>
                <a:gd name="connsiteY47" fmla="*/ 269082 h 919514"/>
                <a:gd name="connsiteX48" fmla="*/ 2224087 w 2321718"/>
                <a:gd name="connsiteY48" fmla="*/ 176212 h 919514"/>
                <a:gd name="connsiteX49" fmla="*/ 2266949 w 2321718"/>
                <a:gd name="connsiteY49" fmla="*/ 104775 h 919514"/>
                <a:gd name="connsiteX50" fmla="*/ 2321718 w 2321718"/>
                <a:gd name="connsiteY50" fmla="*/ 0 h 919514"/>
                <a:gd name="connsiteX51" fmla="*/ 2321718 w 2321718"/>
                <a:gd name="connsiteY51" fmla="*/ 0 h 919514"/>
                <a:gd name="connsiteX52" fmla="*/ 2321718 w 2321718"/>
                <a:gd name="connsiteY52" fmla="*/ 0 h 91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21718" h="919514">
                  <a:moveTo>
                    <a:pt x="0" y="611981"/>
                  </a:moveTo>
                  <a:cubicBezTo>
                    <a:pt x="14684" y="575468"/>
                    <a:pt x="25003" y="539353"/>
                    <a:pt x="33337" y="516731"/>
                  </a:cubicBezTo>
                  <a:cubicBezTo>
                    <a:pt x="41671" y="494109"/>
                    <a:pt x="43656" y="489744"/>
                    <a:pt x="50006" y="476250"/>
                  </a:cubicBezTo>
                  <a:cubicBezTo>
                    <a:pt x="56356" y="462756"/>
                    <a:pt x="63897" y="449263"/>
                    <a:pt x="71437" y="435769"/>
                  </a:cubicBezTo>
                  <a:cubicBezTo>
                    <a:pt x="78977" y="422275"/>
                    <a:pt x="87708" y="407193"/>
                    <a:pt x="95249" y="395287"/>
                  </a:cubicBezTo>
                  <a:cubicBezTo>
                    <a:pt x="102790" y="383381"/>
                    <a:pt x="108744" y="375047"/>
                    <a:pt x="116681" y="364331"/>
                  </a:cubicBezTo>
                  <a:cubicBezTo>
                    <a:pt x="124619" y="353616"/>
                    <a:pt x="134540" y="341313"/>
                    <a:pt x="142874" y="330994"/>
                  </a:cubicBezTo>
                  <a:cubicBezTo>
                    <a:pt x="151208" y="320675"/>
                    <a:pt x="159543" y="311149"/>
                    <a:pt x="166687" y="302418"/>
                  </a:cubicBezTo>
                  <a:cubicBezTo>
                    <a:pt x="173831" y="293687"/>
                    <a:pt x="178196" y="287337"/>
                    <a:pt x="185737" y="278606"/>
                  </a:cubicBezTo>
                  <a:cubicBezTo>
                    <a:pt x="193278" y="269875"/>
                    <a:pt x="203200" y="259159"/>
                    <a:pt x="211931" y="250031"/>
                  </a:cubicBezTo>
                  <a:cubicBezTo>
                    <a:pt x="220662" y="240903"/>
                    <a:pt x="229790" y="231378"/>
                    <a:pt x="238124" y="223837"/>
                  </a:cubicBezTo>
                  <a:cubicBezTo>
                    <a:pt x="246458" y="216296"/>
                    <a:pt x="254000" y="211137"/>
                    <a:pt x="261937" y="204787"/>
                  </a:cubicBezTo>
                  <a:cubicBezTo>
                    <a:pt x="269874" y="198437"/>
                    <a:pt x="276621" y="192087"/>
                    <a:pt x="285749" y="185737"/>
                  </a:cubicBezTo>
                  <a:cubicBezTo>
                    <a:pt x="294877" y="179387"/>
                    <a:pt x="305593" y="171846"/>
                    <a:pt x="316706" y="166687"/>
                  </a:cubicBezTo>
                  <a:cubicBezTo>
                    <a:pt x="327819" y="161528"/>
                    <a:pt x="340916" y="157559"/>
                    <a:pt x="352425" y="154781"/>
                  </a:cubicBezTo>
                  <a:cubicBezTo>
                    <a:pt x="363934" y="152003"/>
                    <a:pt x="372268" y="148827"/>
                    <a:pt x="385762" y="150018"/>
                  </a:cubicBezTo>
                  <a:cubicBezTo>
                    <a:pt x="399256" y="151209"/>
                    <a:pt x="417512" y="155575"/>
                    <a:pt x="433387" y="161925"/>
                  </a:cubicBezTo>
                  <a:cubicBezTo>
                    <a:pt x="449262" y="168275"/>
                    <a:pt x="463153" y="176212"/>
                    <a:pt x="481012" y="188118"/>
                  </a:cubicBezTo>
                  <a:cubicBezTo>
                    <a:pt x="498871" y="200024"/>
                    <a:pt x="521890" y="216693"/>
                    <a:pt x="540543" y="233362"/>
                  </a:cubicBezTo>
                  <a:cubicBezTo>
                    <a:pt x="559196" y="250031"/>
                    <a:pt x="576262" y="269478"/>
                    <a:pt x="592931" y="288131"/>
                  </a:cubicBezTo>
                  <a:cubicBezTo>
                    <a:pt x="609600" y="306784"/>
                    <a:pt x="621108" y="321468"/>
                    <a:pt x="640555" y="345281"/>
                  </a:cubicBezTo>
                  <a:cubicBezTo>
                    <a:pt x="660002" y="369094"/>
                    <a:pt x="685006" y="400447"/>
                    <a:pt x="709612" y="431006"/>
                  </a:cubicBezTo>
                  <a:cubicBezTo>
                    <a:pt x="734218" y="461565"/>
                    <a:pt x="760809" y="492918"/>
                    <a:pt x="788193" y="528637"/>
                  </a:cubicBezTo>
                  <a:cubicBezTo>
                    <a:pt x="815577" y="564356"/>
                    <a:pt x="873918" y="645318"/>
                    <a:pt x="873918" y="645318"/>
                  </a:cubicBezTo>
                  <a:cubicBezTo>
                    <a:pt x="897730" y="677862"/>
                    <a:pt x="910827" y="700088"/>
                    <a:pt x="931068" y="723900"/>
                  </a:cubicBezTo>
                  <a:cubicBezTo>
                    <a:pt x="951309" y="747712"/>
                    <a:pt x="977503" y="770731"/>
                    <a:pt x="995362" y="788193"/>
                  </a:cubicBezTo>
                  <a:cubicBezTo>
                    <a:pt x="1013221" y="805655"/>
                    <a:pt x="1019571" y="814388"/>
                    <a:pt x="1038224" y="828675"/>
                  </a:cubicBezTo>
                  <a:cubicBezTo>
                    <a:pt x="1056877" y="842962"/>
                    <a:pt x="1088230" y="863203"/>
                    <a:pt x="1107280" y="873918"/>
                  </a:cubicBezTo>
                  <a:cubicBezTo>
                    <a:pt x="1126330" y="884634"/>
                    <a:pt x="1136649" y="887412"/>
                    <a:pt x="1152524" y="892968"/>
                  </a:cubicBezTo>
                  <a:cubicBezTo>
                    <a:pt x="1168399" y="898524"/>
                    <a:pt x="1188640" y="903684"/>
                    <a:pt x="1202531" y="907256"/>
                  </a:cubicBezTo>
                  <a:cubicBezTo>
                    <a:pt x="1216422" y="910828"/>
                    <a:pt x="1222374" y="912416"/>
                    <a:pt x="1235868" y="914400"/>
                  </a:cubicBezTo>
                  <a:cubicBezTo>
                    <a:pt x="1249362" y="916384"/>
                    <a:pt x="1269602" y="918368"/>
                    <a:pt x="1283493" y="919162"/>
                  </a:cubicBezTo>
                  <a:cubicBezTo>
                    <a:pt x="1297384" y="919956"/>
                    <a:pt x="1319212" y="919162"/>
                    <a:pt x="1319212" y="919162"/>
                  </a:cubicBezTo>
                  <a:cubicBezTo>
                    <a:pt x="1329928" y="919162"/>
                    <a:pt x="1336278" y="919559"/>
                    <a:pt x="1347787" y="919162"/>
                  </a:cubicBezTo>
                  <a:cubicBezTo>
                    <a:pt x="1359296" y="918765"/>
                    <a:pt x="1372790" y="918765"/>
                    <a:pt x="1388268" y="916781"/>
                  </a:cubicBezTo>
                  <a:cubicBezTo>
                    <a:pt x="1403746" y="914797"/>
                    <a:pt x="1420414" y="912812"/>
                    <a:pt x="1440655" y="907256"/>
                  </a:cubicBezTo>
                  <a:cubicBezTo>
                    <a:pt x="1460896" y="901700"/>
                    <a:pt x="1489471" y="890984"/>
                    <a:pt x="1509712" y="883443"/>
                  </a:cubicBezTo>
                  <a:cubicBezTo>
                    <a:pt x="1529953" y="875902"/>
                    <a:pt x="1544637" y="870743"/>
                    <a:pt x="1562099" y="862012"/>
                  </a:cubicBezTo>
                  <a:cubicBezTo>
                    <a:pt x="1579561" y="853281"/>
                    <a:pt x="1596628" y="842168"/>
                    <a:pt x="1614487" y="831056"/>
                  </a:cubicBezTo>
                  <a:cubicBezTo>
                    <a:pt x="1632346" y="819944"/>
                    <a:pt x="1650999" y="808037"/>
                    <a:pt x="1669255" y="795337"/>
                  </a:cubicBezTo>
                  <a:cubicBezTo>
                    <a:pt x="1687511" y="782637"/>
                    <a:pt x="1705768" y="768747"/>
                    <a:pt x="1724024" y="754856"/>
                  </a:cubicBezTo>
                  <a:cubicBezTo>
                    <a:pt x="1742280" y="740965"/>
                    <a:pt x="1762124" y="725884"/>
                    <a:pt x="1778793" y="711993"/>
                  </a:cubicBezTo>
                  <a:cubicBezTo>
                    <a:pt x="1795462" y="698102"/>
                    <a:pt x="1805384" y="688974"/>
                    <a:pt x="1824037" y="671512"/>
                  </a:cubicBezTo>
                  <a:cubicBezTo>
                    <a:pt x="1842690" y="654050"/>
                    <a:pt x="1890712" y="607218"/>
                    <a:pt x="1890712" y="607218"/>
                  </a:cubicBezTo>
                  <a:lnTo>
                    <a:pt x="1950244" y="540543"/>
                  </a:lnTo>
                  <a:cubicBezTo>
                    <a:pt x="1974453" y="514746"/>
                    <a:pt x="2005409" y="481410"/>
                    <a:pt x="2028824" y="452438"/>
                  </a:cubicBezTo>
                  <a:cubicBezTo>
                    <a:pt x="2052240" y="423466"/>
                    <a:pt x="2068115" y="397271"/>
                    <a:pt x="2090737" y="366712"/>
                  </a:cubicBezTo>
                  <a:cubicBezTo>
                    <a:pt x="2113359" y="336153"/>
                    <a:pt x="2142331" y="300832"/>
                    <a:pt x="2164556" y="269082"/>
                  </a:cubicBezTo>
                  <a:cubicBezTo>
                    <a:pt x="2186781" y="237332"/>
                    <a:pt x="2207022" y="203596"/>
                    <a:pt x="2224087" y="176212"/>
                  </a:cubicBezTo>
                  <a:cubicBezTo>
                    <a:pt x="2241152" y="148828"/>
                    <a:pt x="2250677" y="134144"/>
                    <a:pt x="2266949" y="104775"/>
                  </a:cubicBezTo>
                  <a:cubicBezTo>
                    <a:pt x="2283221" y="75406"/>
                    <a:pt x="2321718" y="0"/>
                    <a:pt x="2321718" y="0"/>
                  </a:cubicBezTo>
                  <a:lnTo>
                    <a:pt x="2321718" y="0"/>
                  </a:lnTo>
                  <a:lnTo>
                    <a:pt x="2321718" y="0"/>
                  </a:lnTo>
                </a:path>
              </a:pathLst>
            </a:cu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C049DB7-D8A8-4A8E-A9AF-4E65F630A5F3}"/>
                </a:ext>
              </a:extLst>
            </p:cNvPr>
            <p:cNvCxnSpPr>
              <a:cxnSpLocks/>
            </p:cNvCxnSpPr>
            <p:nvPr/>
          </p:nvCxnSpPr>
          <p:spPr>
            <a:xfrm>
              <a:off x="1752600" y="2235994"/>
              <a:ext cx="1114425" cy="240506"/>
            </a:xfrm>
            <a:prstGeom prst="line">
              <a:avLst/>
            </a:prstGeom>
            <a:ln w="38100">
              <a:solidFill>
                <a:srgbClr val="FFC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4706CE-1A03-4EBB-83D0-216271B1C881}"/>
                </a:ext>
              </a:extLst>
            </p:cNvPr>
            <p:cNvSpPr txBox="1"/>
            <p:nvPr/>
          </p:nvSpPr>
          <p:spPr>
            <a:xfrm>
              <a:off x="1929876" y="1961128"/>
              <a:ext cx="109779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2000" dirty="0">
                  <a:solidFill>
                    <a:srgbClr val="CCFFFF"/>
                  </a:solidFill>
                </a:rPr>
                <a:t>secant</a:t>
              </a:r>
              <a:endParaRPr lang="en-US" sz="2000" dirty="0">
                <a:solidFill>
                  <a:srgbClr val="CCFFFF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46E20F-EE39-41E8-BDD9-FEB4F884D19C}"/>
              </a:ext>
            </a:extLst>
          </p:cNvPr>
          <p:cNvGrpSpPr/>
          <p:nvPr/>
        </p:nvGrpSpPr>
        <p:grpSpPr>
          <a:xfrm>
            <a:off x="2286000" y="5100286"/>
            <a:ext cx="2321718" cy="919514"/>
            <a:chOff x="5334000" y="1804988"/>
            <a:chExt cx="2321718" cy="91951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9BED8AD-97E6-4047-AEF5-CDC77256E0DA}"/>
                </a:ext>
              </a:extLst>
            </p:cNvPr>
            <p:cNvSpPr/>
            <p:nvPr/>
          </p:nvSpPr>
          <p:spPr>
            <a:xfrm>
              <a:off x="5334000" y="1804988"/>
              <a:ext cx="2321718" cy="919514"/>
            </a:xfrm>
            <a:custGeom>
              <a:avLst/>
              <a:gdLst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2018 h 919867"/>
                <a:gd name="connsiteX35" fmla="*/ 1443037 w 2326481"/>
                <a:gd name="connsiteY35" fmla="*/ 897731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1206 w 2326481"/>
                <a:gd name="connsiteY45" fmla="*/ 457200 h 919867"/>
                <a:gd name="connsiteX46" fmla="*/ 2095500 w 2326481"/>
                <a:gd name="connsiteY46" fmla="*/ 361950 h 919867"/>
                <a:gd name="connsiteX47" fmla="*/ 2171700 w 2326481"/>
                <a:gd name="connsiteY47" fmla="*/ 276225 h 919867"/>
                <a:gd name="connsiteX48" fmla="*/ 2219325 w 2326481"/>
                <a:gd name="connsiteY48" fmla="*/ 169068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2018 h 919867"/>
                <a:gd name="connsiteX35" fmla="*/ 1443037 w 2326481"/>
                <a:gd name="connsiteY35" fmla="*/ 897731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1206 w 2326481"/>
                <a:gd name="connsiteY45" fmla="*/ 457200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19325 w 2326481"/>
                <a:gd name="connsiteY48" fmla="*/ 169068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2018 h 919867"/>
                <a:gd name="connsiteX35" fmla="*/ 1443037 w 2326481"/>
                <a:gd name="connsiteY35" fmla="*/ 897731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1206 w 2326481"/>
                <a:gd name="connsiteY45" fmla="*/ 457200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2018 h 919867"/>
                <a:gd name="connsiteX35" fmla="*/ 1443037 w 2326481"/>
                <a:gd name="connsiteY35" fmla="*/ 897731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2018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5318 w 2326481"/>
                <a:gd name="connsiteY20" fmla="*/ 345281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73831 w 2326481"/>
                <a:gd name="connsiteY7" fmla="*/ 309562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5318 w 2326481"/>
                <a:gd name="connsiteY20" fmla="*/ 345281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73831 w 2326481"/>
                <a:gd name="connsiteY7" fmla="*/ 309562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1950 w 2326481"/>
                <a:gd name="connsiteY14" fmla="*/ 154781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5318 w 2326481"/>
                <a:gd name="connsiteY20" fmla="*/ 345281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76200 w 2326481"/>
                <a:gd name="connsiteY3" fmla="*/ 435769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73831 w 2326481"/>
                <a:gd name="connsiteY7" fmla="*/ 309562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1950 w 2326481"/>
                <a:gd name="connsiteY14" fmla="*/ 154781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5318 w 2326481"/>
                <a:gd name="connsiteY20" fmla="*/ 345281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76200 w 2326481"/>
                <a:gd name="connsiteY3" fmla="*/ 435769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73831 w 2326481"/>
                <a:gd name="connsiteY7" fmla="*/ 309562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1950 w 2326481"/>
                <a:gd name="connsiteY14" fmla="*/ 154781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5318 w 2326481"/>
                <a:gd name="connsiteY20" fmla="*/ 345281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6712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2493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4481 w 2326481"/>
                <a:gd name="connsiteY37" fmla="*/ 857250 h 919514"/>
                <a:gd name="connsiteX38" fmla="*/ 1619250 w 2326481"/>
                <a:gd name="connsiteY38" fmla="*/ 831056 h 919514"/>
                <a:gd name="connsiteX39" fmla="*/ 1671637 w 2326481"/>
                <a:gd name="connsiteY39" fmla="*/ 792956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88331 w 2326481"/>
                <a:gd name="connsiteY43" fmla="*/ 607218 h 919514"/>
                <a:gd name="connsiteX44" fmla="*/ 1950244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4481 w 2326481"/>
                <a:gd name="connsiteY37" fmla="*/ 857250 h 919514"/>
                <a:gd name="connsiteX38" fmla="*/ 1619250 w 2326481"/>
                <a:gd name="connsiteY38" fmla="*/ 831056 h 919514"/>
                <a:gd name="connsiteX39" fmla="*/ 1671637 w 2326481"/>
                <a:gd name="connsiteY39" fmla="*/ 792956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88331 w 2326481"/>
                <a:gd name="connsiteY43" fmla="*/ 607218 h 919514"/>
                <a:gd name="connsiteX44" fmla="*/ 1950244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1637 w 2326481"/>
                <a:gd name="connsiteY39" fmla="*/ 792956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88331 w 2326481"/>
                <a:gd name="connsiteY43" fmla="*/ 607218 h 919514"/>
                <a:gd name="connsiteX44" fmla="*/ 1950244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88331 w 2326481"/>
                <a:gd name="connsiteY43" fmla="*/ 607218 h 919514"/>
                <a:gd name="connsiteX44" fmla="*/ 1950244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0244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52400 w 2326481"/>
                <a:gd name="connsiteY6" fmla="*/ 330994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52400 w 2326481"/>
                <a:gd name="connsiteY6" fmla="*/ 330994 h 919514"/>
                <a:gd name="connsiteX7" fmla="*/ 169069 w 2326481"/>
                <a:gd name="connsiteY7" fmla="*/ 307181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52400 w 2326481"/>
                <a:gd name="connsiteY6" fmla="*/ 330994 h 919514"/>
                <a:gd name="connsiteX7" fmla="*/ 173831 w 2326481"/>
                <a:gd name="connsiteY7" fmla="*/ 304799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52400 w 2326481"/>
                <a:gd name="connsiteY6" fmla="*/ 330994 h 919514"/>
                <a:gd name="connsiteX7" fmla="*/ 173831 w 2326481"/>
                <a:gd name="connsiteY7" fmla="*/ 304799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3831 w 2326481"/>
                <a:gd name="connsiteY7" fmla="*/ 304799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19075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19075 w 2326481"/>
                <a:gd name="connsiteY9" fmla="*/ 250031 h 919514"/>
                <a:gd name="connsiteX10" fmla="*/ 247650 w 2326481"/>
                <a:gd name="connsiteY10" fmla="*/ 223837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19075 w 2326481"/>
                <a:gd name="connsiteY9" fmla="*/ 250031 h 919514"/>
                <a:gd name="connsiteX10" fmla="*/ 242887 w 2326481"/>
                <a:gd name="connsiteY10" fmla="*/ 223837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16694 w 2326481"/>
                <a:gd name="connsiteY9" fmla="*/ 250031 h 919514"/>
                <a:gd name="connsiteX10" fmla="*/ 242887 w 2326481"/>
                <a:gd name="connsiteY10" fmla="*/ 223837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16694 w 2326481"/>
                <a:gd name="connsiteY9" fmla="*/ 250031 h 919514"/>
                <a:gd name="connsiteX10" fmla="*/ 242887 w 2326481"/>
                <a:gd name="connsiteY10" fmla="*/ 223837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19337"/>
                <a:gd name="connsiteY0" fmla="*/ 611981 h 919514"/>
                <a:gd name="connsiteX1" fmla="*/ 30956 w 2319337"/>
                <a:gd name="connsiteY1" fmla="*/ 516731 h 919514"/>
                <a:gd name="connsiteX2" fmla="*/ 45243 w 2319337"/>
                <a:gd name="connsiteY2" fmla="*/ 478631 h 919514"/>
                <a:gd name="connsiteX3" fmla="*/ 69056 w 2319337"/>
                <a:gd name="connsiteY3" fmla="*/ 435769 h 919514"/>
                <a:gd name="connsiteX4" fmla="*/ 92868 w 2319337"/>
                <a:gd name="connsiteY4" fmla="*/ 395287 h 919514"/>
                <a:gd name="connsiteX5" fmla="*/ 116681 w 2319337"/>
                <a:gd name="connsiteY5" fmla="*/ 364331 h 919514"/>
                <a:gd name="connsiteX6" fmla="*/ 140493 w 2319337"/>
                <a:gd name="connsiteY6" fmla="*/ 330994 h 919514"/>
                <a:gd name="connsiteX7" fmla="*/ 164306 w 2319337"/>
                <a:gd name="connsiteY7" fmla="*/ 302418 h 919514"/>
                <a:gd name="connsiteX8" fmla="*/ 183356 w 2319337"/>
                <a:gd name="connsiteY8" fmla="*/ 278606 h 919514"/>
                <a:gd name="connsiteX9" fmla="*/ 209550 w 2319337"/>
                <a:gd name="connsiteY9" fmla="*/ 250031 h 919514"/>
                <a:gd name="connsiteX10" fmla="*/ 235743 w 2319337"/>
                <a:gd name="connsiteY10" fmla="*/ 223837 h 919514"/>
                <a:gd name="connsiteX11" fmla="*/ 259556 w 2319337"/>
                <a:gd name="connsiteY11" fmla="*/ 204787 h 919514"/>
                <a:gd name="connsiteX12" fmla="*/ 283368 w 2319337"/>
                <a:gd name="connsiteY12" fmla="*/ 185737 h 919514"/>
                <a:gd name="connsiteX13" fmla="*/ 314325 w 2319337"/>
                <a:gd name="connsiteY13" fmla="*/ 166687 h 919514"/>
                <a:gd name="connsiteX14" fmla="*/ 350044 w 2319337"/>
                <a:gd name="connsiteY14" fmla="*/ 154781 h 919514"/>
                <a:gd name="connsiteX15" fmla="*/ 383381 w 2319337"/>
                <a:gd name="connsiteY15" fmla="*/ 150018 h 919514"/>
                <a:gd name="connsiteX16" fmla="*/ 431006 w 2319337"/>
                <a:gd name="connsiteY16" fmla="*/ 161925 h 919514"/>
                <a:gd name="connsiteX17" fmla="*/ 478631 w 2319337"/>
                <a:gd name="connsiteY17" fmla="*/ 188118 h 919514"/>
                <a:gd name="connsiteX18" fmla="*/ 538162 w 2319337"/>
                <a:gd name="connsiteY18" fmla="*/ 233362 h 919514"/>
                <a:gd name="connsiteX19" fmla="*/ 590550 w 2319337"/>
                <a:gd name="connsiteY19" fmla="*/ 288131 h 919514"/>
                <a:gd name="connsiteX20" fmla="*/ 638174 w 2319337"/>
                <a:gd name="connsiteY20" fmla="*/ 345281 h 919514"/>
                <a:gd name="connsiteX21" fmla="*/ 707231 w 2319337"/>
                <a:gd name="connsiteY21" fmla="*/ 431006 h 919514"/>
                <a:gd name="connsiteX22" fmla="*/ 785812 w 2319337"/>
                <a:gd name="connsiteY22" fmla="*/ 528637 h 919514"/>
                <a:gd name="connsiteX23" fmla="*/ 871537 w 2319337"/>
                <a:gd name="connsiteY23" fmla="*/ 645318 h 919514"/>
                <a:gd name="connsiteX24" fmla="*/ 928687 w 2319337"/>
                <a:gd name="connsiteY24" fmla="*/ 723900 h 919514"/>
                <a:gd name="connsiteX25" fmla="*/ 992981 w 2319337"/>
                <a:gd name="connsiteY25" fmla="*/ 788193 h 919514"/>
                <a:gd name="connsiteX26" fmla="*/ 1035843 w 2319337"/>
                <a:gd name="connsiteY26" fmla="*/ 828675 h 919514"/>
                <a:gd name="connsiteX27" fmla="*/ 1104899 w 2319337"/>
                <a:gd name="connsiteY27" fmla="*/ 873918 h 919514"/>
                <a:gd name="connsiteX28" fmla="*/ 1150143 w 2319337"/>
                <a:gd name="connsiteY28" fmla="*/ 892968 h 919514"/>
                <a:gd name="connsiteX29" fmla="*/ 1200150 w 2319337"/>
                <a:gd name="connsiteY29" fmla="*/ 907256 h 919514"/>
                <a:gd name="connsiteX30" fmla="*/ 1233487 w 2319337"/>
                <a:gd name="connsiteY30" fmla="*/ 914400 h 919514"/>
                <a:gd name="connsiteX31" fmla="*/ 1281112 w 2319337"/>
                <a:gd name="connsiteY31" fmla="*/ 919162 h 919514"/>
                <a:gd name="connsiteX32" fmla="*/ 1316831 w 2319337"/>
                <a:gd name="connsiteY32" fmla="*/ 919162 h 919514"/>
                <a:gd name="connsiteX33" fmla="*/ 1345406 w 2319337"/>
                <a:gd name="connsiteY33" fmla="*/ 919162 h 919514"/>
                <a:gd name="connsiteX34" fmla="*/ 1385887 w 2319337"/>
                <a:gd name="connsiteY34" fmla="*/ 916781 h 919514"/>
                <a:gd name="connsiteX35" fmla="*/ 1438274 w 2319337"/>
                <a:gd name="connsiteY35" fmla="*/ 907256 h 919514"/>
                <a:gd name="connsiteX36" fmla="*/ 1507331 w 2319337"/>
                <a:gd name="connsiteY36" fmla="*/ 883443 h 919514"/>
                <a:gd name="connsiteX37" fmla="*/ 1559718 w 2319337"/>
                <a:gd name="connsiteY37" fmla="*/ 862012 h 919514"/>
                <a:gd name="connsiteX38" fmla="*/ 1612106 w 2319337"/>
                <a:gd name="connsiteY38" fmla="*/ 831056 h 919514"/>
                <a:gd name="connsiteX39" fmla="*/ 1666874 w 2319337"/>
                <a:gd name="connsiteY39" fmla="*/ 795337 h 919514"/>
                <a:gd name="connsiteX40" fmla="*/ 1721643 w 2319337"/>
                <a:gd name="connsiteY40" fmla="*/ 754856 h 919514"/>
                <a:gd name="connsiteX41" fmla="*/ 1776412 w 2319337"/>
                <a:gd name="connsiteY41" fmla="*/ 711993 h 919514"/>
                <a:gd name="connsiteX42" fmla="*/ 1821656 w 2319337"/>
                <a:gd name="connsiteY42" fmla="*/ 671512 h 919514"/>
                <a:gd name="connsiteX43" fmla="*/ 1888331 w 2319337"/>
                <a:gd name="connsiteY43" fmla="*/ 607218 h 919514"/>
                <a:gd name="connsiteX44" fmla="*/ 1947863 w 2319337"/>
                <a:gd name="connsiteY44" fmla="*/ 540543 h 919514"/>
                <a:gd name="connsiteX45" fmla="*/ 2026443 w 2319337"/>
                <a:gd name="connsiteY45" fmla="*/ 452438 h 919514"/>
                <a:gd name="connsiteX46" fmla="*/ 2088356 w 2319337"/>
                <a:gd name="connsiteY46" fmla="*/ 366712 h 919514"/>
                <a:gd name="connsiteX47" fmla="*/ 2162175 w 2319337"/>
                <a:gd name="connsiteY47" fmla="*/ 269082 h 919514"/>
                <a:gd name="connsiteX48" fmla="*/ 2221706 w 2319337"/>
                <a:gd name="connsiteY48" fmla="*/ 176212 h 919514"/>
                <a:gd name="connsiteX49" fmla="*/ 2264568 w 2319337"/>
                <a:gd name="connsiteY49" fmla="*/ 104775 h 919514"/>
                <a:gd name="connsiteX50" fmla="*/ 2319337 w 2319337"/>
                <a:gd name="connsiteY50" fmla="*/ 0 h 919514"/>
                <a:gd name="connsiteX51" fmla="*/ 2319337 w 2319337"/>
                <a:gd name="connsiteY51" fmla="*/ 0 h 919514"/>
                <a:gd name="connsiteX52" fmla="*/ 2319337 w 2319337"/>
                <a:gd name="connsiteY52" fmla="*/ 0 h 919514"/>
                <a:gd name="connsiteX0" fmla="*/ 0 w 2321718"/>
                <a:gd name="connsiteY0" fmla="*/ 611981 h 919514"/>
                <a:gd name="connsiteX1" fmla="*/ 33337 w 2321718"/>
                <a:gd name="connsiteY1" fmla="*/ 516731 h 919514"/>
                <a:gd name="connsiteX2" fmla="*/ 47624 w 2321718"/>
                <a:gd name="connsiteY2" fmla="*/ 478631 h 919514"/>
                <a:gd name="connsiteX3" fmla="*/ 71437 w 2321718"/>
                <a:gd name="connsiteY3" fmla="*/ 435769 h 919514"/>
                <a:gd name="connsiteX4" fmla="*/ 95249 w 2321718"/>
                <a:gd name="connsiteY4" fmla="*/ 395287 h 919514"/>
                <a:gd name="connsiteX5" fmla="*/ 119062 w 2321718"/>
                <a:gd name="connsiteY5" fmla="*/ 364331 h 919514"/>
                <a:gd name="connsiteX6" fmla="*/ 142874 w 2321718"/>
                <a:gd name="connsiteY6" fmla="*/ 330994 h 919514"/>
                <a:gd name="connsiteX7" fmla="*/ 166687 w 2321718"/>
                <a:gd name="connsiteY7" fmla="*/ 302418 h 919514"/>
                <a:gd name="connsiteX8" fmla="*/ 185737 w 2321718"/>
                <a:gd name="connsiteY8" fmla="*/ 278606 h 919514"/>
                <a:gd name="connsiteX9" fmla="*/ 211931 w 2321718"/>
                <a:gd name="connsiteY9" fmla="*/ 250031 h 919514"/>
                <a:gd name="connsiteX10" fmla="*/ 238124 w 2321718"/>
                <a:gd name="connsiteY10" fmla="*/ 223837 h 919514"/>
                <a:gd name="connsiteX11" fmla="*/ 261937 w 2321718"/>
                <a:gd name="connsiteY11" fmla="*/ 204787 h 919514"/>
                <a:gd name="connsiteX12" fmla="*/ 285749 w 2321718"/>
                <a:gd name="connsiteY12" fmla="*/ 185737 h 919514"/>
                <a:gd name="connsiteX13" fmla="*/ 316706 w 2321718"/>
                <a:gd name="connsiteY13" fmla="*/ 166687 h 919514"/>
                <a:gd name="connsiteX14" fmla="*/ 352425 w 2321718"/>
                <a:gd name="connsiteY14" fmla="*/ 154781 h 919514"/>
                <a:gd name="connsiteX15" fmla="*/ 385762 w 2321718"/>
                <a:gd name="connsiteY15" fmla="*/ 150018 h 919514"/>
                <a:gd name="connsiteX16" fmla="*/ 433387 w 2321718"/>
                <a:gd name="connsiteY16" fmla="*/ 161925 h 919514"/>
                <a:gd name="connsiteX17" fmla="*/ 481012 w 2321718"/>
                <a:gd name="connsiteY17" fmla="*/ 188118 h 919514"/>
                <a:gd name="connsiteX18" fmla="*/ 540543 w 2321718"/>
                <a:gd name="connsiteY18" fmla="*/ 233362 h 919514"/>
                <a:gd name="connsiteX19" fmla="*/ 592931 w 2321718"/>
                <a:gd name="connsiteY19" fmla="*/ 288131 h 919514"/>
                <a:gd name="connsiteX20" fmla="*/ 640555 w 2321718"/>
                <a:gd name="connsiteY20" fmla="*/ 345281 h 919514"/>
                <a:gd name="connsiteX21" fmla="*/ 709612 w 2321718"/>
                <a:gd name="connsiteY21" fmla="*/ 431006 h 919514"/>
                <a:gd name="connsiteX22" fmla="*/ 788193 w 2321718"/>
                <a:gd name="connsiteY22" fmla="*/ 528637 h 919514"/>
                <a:gd name="connsiteX23" fmla="*/ 873918 w 2321718"/>
                <a:gd name="connsiteY23" fmla="*/ 645318 h 919514"/>
                <a:gd name="connsiteX24" fmla="*/ 931068 w 2321718"/>
                <a:gd name="connsiteY24" fmla="*/ 723900 h 919514"/>
                <a:gd name="connsiteX25" fmla="*/ 995362 w 2321718"/>
                <a:gd name="connsiteY25" fmla="*/ 788193 h 919514"/>
                <a:gd name="connsiteX26" fmla="*/ 1038224 w 2321718"/>
                <a:gd name="connsiteY26" fmla="*/ 828675 h 919514"/>
                <a:gd name="connsiteX27" fmla="*/ 1107280 w 2321718"/>
                <a:gd name="connsiteY27" fmla="*/ 873918 h 919514"/>
                <a:gd name="connsiteX28" fmla="*/ 1152524 w 2321718"/>
                <a:gd name="connsiteY28" fmla="*/ 892968 h 919514"/>
                <a:gd name="connsiteX29" fmla="*/ 1202531 w 2321718"/>
                <a:gd name="connsiteY29" fmla="*/ 907256 h 919514"/>
                <a:gd name="connsiteX30" fmla="*/ 1235868 w 2321718"/>
                <a:gd name="connsiteY30" fmla="*/ 914400 h 919514"/>
                <a:gd name="connsiteX31" fmla="*/ 1283493 w 2321718"/>
                <a:gd name="connsiteY31" fmla="*/ 919162 h 919514"/>
                <a:gd name="connsiteX32" fmla="*/ 1319212 w 2321718"/>
                <a:gd name="connsiteY32" fmla="*/ 919162 h 919514"/>
                <a:gd name="connsiteX33" fmla="*/ 1347787 w 2321718"/>
                <a:gd name="connsiteY33" fmla="*/ 919162 h 919514"/>
                <a:gd name="connsiteX34" fmla="*/ 1388268 w 2321718"/>
                <a:gd name="connsiteY34" fmla="*/ 916781 h 919514"/>
                <a:gd name="connsiteX35" fmla="*/ 1440655 w 2321718"/>
                <a:gd name="connsiteY35" fmla="*/ 907256 h 919514"/>
                <a:gd name="connsiteX36" fmla="*/ 1509712 w 2321718"/>
                <a:gd name="connsiteY36" fmla="*/ 883443 h 919514"/>
                <a:gd name="connsiteX37" fmla="*/ 1562099 w 2321718"/>
                <a:gd name="connsiteY37" fmla="*/ 862012 h 919514"/>
                <a:gd name="connsiteX38" fmla="*/ 1614487 w 2321718"/>
                <a:gd name="connsiteY38" fmla="*/ 831056 h 919514"/>
                <a:gd name="connsiteX39" fmla="*/ 1669255 w 2321718"/>
                <a:gd name="connsiteY39" fmla="*/ 795337 h 919514"/>
                <a:gd name="connsiteX40" fmla="*/ 1724024 w 2321718"/>
                <a:gd name="connsiteY40" fmla="*/ 754856 h 919514"/>
                <a:gd name="connsiteX41" fmla="*/ 1778793 w 2321718"/>
                <a:gd name="connsiteY41" fmla="*/ 711993 h 919514"/>
                <a:gd name="connsiteX42" fmla="*/ 1824037 w 2321718"/>
                <a:gd name="connsiteY42" fmla="*/ 671512 h 919514"/>
                <a:gd name="connsiteX43" fmla="*/ 1890712 w 2321718"/>
                <a:gd name="connsiteY43" fmla="*/ 607218 h 919514"/>
                <a:gd name="connsiteX44" fmla="*/ 1950244 w 2321718"/>
                <a:gd name="connsiteY44" fmla="*/ 540543 h 919514"/>
                <a:gd name="connsiteX45" fmla="*/ 2028824 w 2321718"/>
                <a:gd name="connsiteY45" fmla="*/ 452438 h 919514"/>
                <a:gd name="connsiteX46" fmla="*/ 2090737 w 2321718"/>
                <a:gd name="connsiteY46" fmla="*/ 366712 h 919514"/>
                <a:gd name="connsiteX47" fmla="*/ 2164556 w 2321718"/>
                <a:gd name="connsiteY47" fmla="*/ 269082 h 919514"/>
                <a:gd name="connsiteX48" fmla="*/ 2224087 w 2321718"/>
                <a:gd name="connsiteY48" fmla="*/ 176212 h 919514"/>
                <a:gd name="connsiteX49" fmla="*/ 2266949 w 2321718"/>
                <a:gd name="connsiteY49" fmla="*/ 104775 h 919514"/>
                <a:gd name="connsiteX50" fmla="*/ 2321718 w 2321718"/>
                <a:gd name="connsiteY50" fmla="*/ 0 h 919514"/>
                <a:gd name="connsiteX51" fmla="*/ 2321718 w 2321718"/>
                <a:gd name="connsiteY51" fmla="*/ 0 h 919514"/>
                <a:gd name="connsiteX52" fmla="*/ 2321718 w 2321718"/>
                <a:gd name="connsiteY52" fmla="*/ 0 h 919514"/>
                <a:gd name="connsiteX0" fmla="*/ 0 w 2321718"/>
                <a:gd name="connsiteY0" fmla="*/ 611981 h 919514"/>
                <a:gd name="connsiteX1" fmla="*/ 33337 w 2321718"/>
                <a:gd name="connsiteY1" fmla="*/ 516731 h 919514"/>
                <a:gd name="connsiteX2" fmla="*/ 52387 w 2321718"/>
                <a:gd name="connsiteY2" fmla="*/ 481012 h 919514"/>
                <a:gd name="connsiteX3" fmla="*/ 71437 w 2321718"/>
                <a:gd name="connsiteY3" fmla="*/ 435769 h 919514"/>
                <a:gd name="connsiteX4" fmla="*/ 95249 w 2321718"/>
                <a:gd name="connsiteY4" fmla="*/ 395287 h 919514"/>
                <a:gd name="connsiteX5" fmla="*/ 119062 w 2321718"/>
                <a:gd name="connsiteY5" fmla="*/ 364331 h 919514"/>
                <a:gd name="connsiteX6" fmla="*/ 142874 w 2321718"/>
                <a:gd name="connsiteY6" fmla="*/ 330994 h 919514"/>
                <a:gd name="connsiteX7" fmla="*/ 166687 w 2321718"/>
                <a:gd name="connsiteY7" fmla="*/ 302418 h 919514"/>
                <a:gd name="connsiteX8" fmla="*/ 185737 w 2321718"/>
                <a:gd name="connsiteY8" fmla="*/ 278606 h 919514"/>
                <a:gd name="connsiteX9" fmla="*/ 211931 w 2321718"/>
                <a:gd name="connsiteY9" fmla="*/ 250031 h 919514"/>
                <a:gd name="connsiteX10" fmla="*/ 238124 w 2321718"/>
                <a:gd name="connsiteY10" fmla="*/ 223837 h 919514"/>
                <a:gd name="connsiteX11" fmla="*/ 261937 w 2321718"/>
                <a:gd name="connsiteY11" fmla="*/ 204787 h 919514"/>
                <a:gd name="connsiteX12" fmla="*/ 285749 w 2321718"/>
                <a:gd name="connsiteY12" fmla="*/ 185737 h 919514"/>
                <a:gd name="connsiteX13" fmla="*/ 316706 w 2321718"/>
                <a:gd name="connsiteY13" fmla="*/ 166687 h 919514"/>
                <a:gd name="connsiteX14" fmla="*/ 352425 w 2321718"/>
                <a:gd name="connsiteY14" fmla="*/ 154781 h 919514"/>
                <a:gd name="connsiteX15" fmla="*/ 385762 w 2321718"/>
                <a:gd name="connsiteY15" fmla="*/ 150018 h 919514"/>
                <a:gd name="connsiteX16" fmla="*/ 433387 w 2321718"/>
                <a:gd name="connsiteY16" fmla="*/ 161925 h 919514"/>
                <a:gd name="connsiteX17" fmla="*/ 481012 w 2321718"/>
                <a:gd name="connsiteY17" fmla="*/ 188118 h 919514"/>
                <a:gd name="connsiteX18" fmla="*/ 540543 w 2321718"/>
                <a:gd name="connsiteY18" fmla="*/ 233362 h 919514"/>
                <a:gd name="connsiteX19" fmla="*/ 592931 w 2321718"/>
                <a:gd name="connsiteY19" fmla="*/ 288131 h 919514"/>
                <a:gd name="connsiteX20" fmla="*/ 640555 w 2321718"/>
                <a:gd name="connsiteY20" fmla="*/ 345281 h 919514"/>
                <a:gd name="connsiteX21" fmla="*/ 709612 w 2321718"/>
                <a:gd name="connsiteY21" fmla="*/ 431006 h 919514"/>
                <a:gd name="connsiteX22" fmla="*/ 788193 w 2321718"/>
                <a:gd name="connsiteY22" fmla="*/ 528637 h 919514"/>
                <a:gd name="connsiteX23" fmla="*/ 873918 w 2321718"/>
                <a:gd name="connsiteY23" fmla="*/ 645318 h 919514"/>
                <a:gd name="connsiteX24" fmla="*/ 931068 w 2321718"/>
                <a:gd name="connsiteY24" fmla="*/ 723900 h 919514"/>
                <a:gd name="connsiteX25" fmla="*/ 995362 w 2321718"/>
                <a:gd name="connsiteY25" fmla="*/ 788193 h 919514"/>
                <a:gd name="connsiteX26" fmla="*/ 1038224 w 2321718"/>
                <a:gd name="connsiteY26" fmla="*/ 828675 h 919514"/>
                <a:gd name="connsiteX27" fmla="*/ 1107280 w 2321718"/>
                <a:gd name="connsiteY27" fmla="*/ 873918 h 919514"/>
                <a:gd name="connsiteX28" fmla="*/ 1152524 w 2321718"/>
                <a:gd name="connsiteY28" fmla="*/ 892968 h 919514"/>
                <a:gd name="connsiteX29" fmla="*/ 1202531 w 2321718"/>
                <a:gd name="connsiteY29" fmla="*/ 907256 h 919514"/>
                <a:gd name="connsiteX30" fmla="*/ 1235868 w 2321718"/>
                <a:gd name="connsiteY30" fmla="*/ 914400 h 919514"/>
                <a:gd name="connsiteX31" fmla="*/ 1283493 w 2321718"/>
                <a:gd name="connsiteY31" fmla="*/ 919162 h 919514"/>
                <a:gd name="connsiteX32" fmla="*/ 1319212 w 2321718"/>
                <a:gd name="connsiteY32" fmla="*/ 919162 h 919514"/>
                <a:gd name="connsiteX33" fmla="*/ 1347787 w 2321718"/>
                <a:gd name="connsiteY33" fmla="*/ 919162 h 919514"/>
                <a:gd name="connsiteX34" fmla="*/ 1388268 w 2321718"/>
                <a:gd name="connsiteY34" fmla="*/ 916781 h 919514"/>
                <a:gd name="connsiteX35" fmla="*/ 1440655 w 2321718"/>
                <a:gd name="connsiteY35" fmla="*/ 907256 h 919514"/>
                <a:gd name="connsiteX36" fmla="*/ 1509712 w 2321718"/>
                <a:gd name="connsiteY36" fmla="*/ 883443 h 919514"/>
                <a:gd name="connsiteX37" fmla="*/ 1562099 w 2321718"/>
                <a:gd name="connsiteY37" fmla="*/ 862012 h 919514"/>
                <a:gd name="connsiteX38" fmla="*/ 1614487 w 2321718"/>
                <a:gd name="connsiteY38" fmla="*/ 831056 h 919514"/>
                <a:gd name="connsiteX39" fmla="*/ 1669255 w 2321718"/>
                <a:gd name="connsiteY39" fmla="*/ 795337 h 919514"/>
                <a:gd name="connsiteX40" fmla="*/ 1724024 w 2321718"/>
                <a:gd name="connsiteY40" fmla="*/ 754856 h 919514"/>
                <a:gd name="connsiteX41" fmla="*/ 1778793 w 2321718"/>
                <a:gd name="connsiteY41" fmla="*/ 711993 h 919514"/>
                <a:gd name="connsiteX42" fmla="*/ 1824037 w 2321718"/>
                <a:gd name="connsiteY42" fmla="*/ 671512 h 919514"/>
                <a:gd name="connsiteX43" fmla="*/ 1890712 w 2321718"/>
                <a:gd name="connsiteY43" fmla="*/ 607218 h 919514"/>
                <a:gd name="connsiteX44" fmla="*/ 1950244 w 2321718"/>
                <a:gd name="connsiteY44" fmla="*/ 540543 h 919514"/>
                <a:gd name="connsiteX45" fmla="*/ 2028824 w 2321718"/>
                <a:gd name="connsiteY45" fmla="*/ 452438 h 919514"/>
                <a:gd name="connsiteX46" fmla="*/ 2090737 w 2321718"/>
                <a:gd name="connsiteY46" fmla="*/ 366712 h 919514"/>
                <a:gd name="connsiteX47" fmla="*/ 2164556 w 2321718"/>
                <a:gd name="connsiteY47" fmla="*/ 269082 h 919514"/>
                <a:gd name="connsiteX48" fmla="*/ 2224087 w 2321718"/>
                <a:gd name="connsiteY48" fmla="*/ 176212 h 919514"/>
                <a:gd name="connsiteX49" fmla="*/ 2266949 w 2321718"/>
                <a:gd name="connsiteY49" fmla="*/ 104775 h 919514"/>
                <a:gd name="connsiteX50" fmla="*/ 2321718 w 2321718"/>
                <a:gd name="connsiteY50" fmla="*/ 0 h 919514"/>
                <a:gd name="connsiteX51" fmla="*/ 2321718 w 2321718"/>
                <a:gd name="connsiteY51" fmla="*/ 0 h 919514"/>
                <a:gd name="connsiteX52" fmla="*/ 2321718 w 2321718"/>
                <a:gd name="connsiteY52" fmla="*/ 0 h 919514"/>
                <a:gd name="connsiteX0" fmla="*/ 0 w 2321718"/>
                <a:gd name="connsiteY0" fmla="*/ 611981 h 919514"/>
                <a:gd name="connsiteX1" fmla="*/ 33337 w 2321718"/>
                <a:gd name="connsiteY1" fmla="*/ 516731 h 919514"/>
                <a:gd name="connsiteX2" fmla="*/ 50006 w 2321718"/>
                <a:gd name="connsiteY2" fmla="*/ 476250 h 919514"/>
                <a:gd name="connsiteX3" fmla="*/ 71437 w 2321718"/>
                <a:gd name="connsiteY3" fmla="*/ 435769 h 919514"/>
                <a:gd name="connsiteX4" fmla="*/ 95249 w 2321718"/>
                <a:gd name="connsiteY4" fmla="*/ 395287 h 919514"/>
                <a:gd name="connsiteX5" fmla="*/ 119062 w 2321718"/>
                <a:gd name="connsiteY5" fmla="*/ 364331 h 919514"/>
                <a:gd name="connsiteX6" fmla="*/ 142874 w 2321718"/>
                <a:gd name="connsiteY6" fmla="*/ 330994 h 919514"/>
                <a:gd name="connsiteX7" fmla="*/ 166687 w 2321718"/>
                <a:gd name="connsiteY7" fmla="*/ 302418 h 919514"/>
                <a:gd name="connsiteX8" fmla="*/ 185737 w 2321718"/>
                <a:gd name="connsiteY8" fmla="*/ 278606 h 919514"/>
                <a:gd name="connsiteX9" fmla="*/ 211931 w 2321718"/>
                <a:gd name="connsiteY9" fmla="*/ 250031 h 919514"/>
                <a:gd name="connsiteX10" fmla="*/ 238124 w 2321718"/>
                <a:gd name="connsiteY10" fmla="*/ 223837 h 919514"/>
                <a:gd name="connsiteX11" fmla="*/ 261937 w 2321718"/>
                <a:gd name="connsiteY11" fmla="*/ 204787 h 919514"/>
                <a:gd name="connsiteX12" fmla="*/ 285749 w 2321718"/>
                <a:gd name="connsiteY12" fmla="*/ 185737 h 919514"/>
                <a:gd name="connsiteX13" fmla="*/ 316706 w 2321718"/>
                <a:gd name="connsiteY13" fmla="*/ 166687 h 919514"/>
                <a:gd name="connsiteX14" fmla="*/ 352425 w 2321718"/>
                <a:gd name="connsiteY14" fmla="*/ 154781 h 919514"/>
                <a:gd name="connsiteX15" fmla="*/ 385762 w 2321718"/>
                <a:gd name="connsiteY15" fmla="*/ 150018 h 919514"/>
                <a:gd name="connsiteX16" fmla="*/ 433387 w 2321718"/>
                <a:gd name="connsiteY16" fmla="*/ 161925 h 919514"/>
                <a:gd name="connsiteX17" fmla="*/ 481012 w 2321718"/>
                <a:gd name="connsiteY17" fmla="*/ 188118 h 919514"/>
                <a:gd name="connsiteX18" fmla="*/ 540543 w 2321718"/>
                <a:gd name="connsiteY18" fmla="*/ 233362 h 919514"/>
                <a:gd name="connsiteX19" fmla="*/ 592931 w 2321718"/>
                <a:gd name="connsiteY19" fmla="*/ 288131 h 919514"/>
                <a:gd name="connsiteX20" fmla="*/ 640555 w 2321718"/>
                <a:gd name="connsiteY20" fmla="*/ 345281 h 919514"/>
                <a:gd name="connsiteX21" fmla="*/ 709612 w 2321718"/>
                <a:gd name="connsiteY21" fmla="*/ 431006 h 919514"/>
                <a:gd name="connsiteX22" fmla="*/ 788193 w 2321718"/>
                <a:gd name="connsiteY22" fmla="*/ 528637 h 919514"/>
                <a:gd name="connsiteX23" fmla="*/ 873918 w 2321718"/>
                <a:gd name="connsiteY23" fmla="*/ 645318 h 919514"/>
                <a:gd name="connsiteX24" fmla="*/ 931068 w 2321718"/>
                <a:gd name="connsiteY24" fmla="*/ 723900 h 919514"/>
                <a:gd name="connsiteX25" fmla="*/ 995362 w 2321718"/>
                <a:gd name="connsiteY25" fmla="*/ 788193 h 919514"/>
                <a:gd name="connsiteX26" fmla="*/ 1038224 w 2321718"/>
                <a:gd name="connsiteY26" fmla="*/ 828675 h 919514"/>
                <a:gd name="connsiteX27" fmla="*/ 1107280 w 2321718"/>
                <a:gd name="connsiteY27" fmla="*/ 873918 h 919514"/>
                <a:gd name="connsiteX28" fmla="*/ 1152524 w 2321718"/>
                <a:gd name="connsiteY28" fmla="*/ 892968 h 919514"/>
                <a:gd name="connsiteX29" fmla="*/ 1202531 w 2321718"/>
                <a:gd name="connsiteY29" fmla="*/ 907256 h 919514"/>
                <a:gd name="connsiteX30" fmla="*/ 1235868 w 2321718"/>
                <a:gd name="connsiteY30" fmla="*/ 914400 h 919514"/>
                <a:gd name="connsiteX31" fmla="*/ 1283493 w 2321718"/>
                <a:gd name="connsiteY31" fmla="*/ 919162 h 919514"/>
                <a:gd name="connsiteX32" fmla="*/ 1319212 w 2321718"/>
                <a:gd name="connsiteY32" fmla="*/ 919162 h 919514"/>
                <a:gd name="connsiteX33" fmla="*/ 1347787 w 2321718"/>
                <a:gd name="connsiteY33" fmla="*/ 919162 h 919514"/>
                <a:gd name="connsiteX34" fmla="*/ 1388268 w 2321718"/>
                <a:gd name="connsiteY34" fmla="*/ 916781 h 919514"/>
                <a:gd name="connsiteX35" fmla="*/ 1440655 w 2321718"/>
                <a:gd name="connsiteY35" fmla="*/ 907256 h 919514"/>
                <a:gd name="connsiteX36" fmla="*/ 1509712 w 2321718"/>
                <a:gd name="connsiteY36" fmla="*/ 883443 h 919514"/>
                <a:gd name="connsiteX37" fmla="*/ 1562099 w 2321718"/>
                <a:gd name="connsiteY37" fmla="*/ 862012 h 919514"/>
                <a:gd name="connsiteX38" fmla="*/ 1614487 w 2321718"/>
                <a:gd name="connsiteY38" fmla="*/ 831056 h 919514"/>
                <a:gd name="connsiteX39" fmla="*/ 1669255 w 2321718"/>
                <a:gd name="connsiteY39" fmla="*/ 795337 h 919514"/>
                <a:gd name="connsiteX40" fmla="*/ 1724024 w 2321718"/>
                <a:gd name="connsiteY40" fmla="*/ 754856 h 919514"/>
                <a:gd name="connsiteX41" fmla="*/ 1778793 w 2321718"/>
                <a:gd name="connsiteY41" fmla="*/ 711993 h 919514"/>
                <a:gd name="connsiteX42" fmla="*/ 1824037 w 2321718"/>
                <a:gd name="connsiteY42" fmla="*/ 671512 h 919514"/>
                <a:gd name="connsiteX43" fmla="*/ 1890712 w 2321718"/>
                <a:gd name="connsiteY43" fmla="*/ 607218 h 919514"/>
                <a:gd name="connsiteX44" fmla="*/ 1950244 w 2321718"/>
                <a:gd name="connsiteY44" fmla="*/ 540543 h 919514"/>
                <a:gd name="connsiteX45" fmla="*/ 2028824 w 2321718"/>
                <a:gd name="connsiteY45" fmla="*/ 452438 h 919514"/>
                <a:gd name="connsiteX46" fmla="*/ 2090737 w 2321718"/>
                <a:gd name="connsiteY46" fmla="*/ 366712 h 919514"/>
                <a:gd name="connsiteX47" fmla="*/ 2164556 w 2321718"/>
                <a:gd name="connsiteY47" fmla="*/ 269082 h 919514"/>
                <a:gd name="connsiteX48" fmla="*/ 2224087 w 2321718"/>
                <a:gd name="connsiteY48" fmla="*/ 176212 h 919514"/>
                <a:gd name="connsiteX49" fmla="*/ 2266949 w 2321718"/>
                <a:gd name="connsiteY49" fmla="*/ 104775 h 919514"/>
                <a:gd name="connsiteX50" fmla="*/ 2321718 w 2321718"/>
                <a:gd name="connsiteY50" fmla="*/ 0 h 919514"/>
                <a:gd name="connsiteX51" fmla="*/ 2321718 w 2321718"/>
                <a:gd name="connsiteY51" fmla="*/ 0 h 919514"/>
                <a:gd name="connsiteX52" fmla="*/ 2321718 w 2321718"/>
                <a:gd name="connsiteY52" fmla="*/ 0 h 919514"/>
                <a:gd name="connsiteX0" fmla="*/ 0 w 2321718"/>
                <a:gd name="connsiteY0" fmla="*/ 611981 h 919514"/>
                <a:gd name="connsiteX1" fmla="*/ 33337 w 2321718"/>
                <a:gd name="connsiteY1" fmla="*/ 516731 h 919514"/>
                <a:gd name="connsiteX2" fmla="*/ 50006 w 2321718"/>
                <a:gd name="connsiteY2" fmla="*/ 476250 h 919514"/>
                <a:gd name="connsiteX3" fmla="*/ 71437 w 2321718"/>
                <a:gd name="connsiteY3" fmla="*/ 435769 h 919514"/>
                <a:gd name="connsiteX4" fmla="*/ 95249 w 2321718"/>
                <a:gd name="connsiteY4" fmla="*/ 395287 h 919514"/>
                <a:gd name="connsiteX5" fmla="*/ 116681 w 2321718"/>
                <a:gd name="connsiteY5" fmla="*/ 364331 h 919514"/>
                <a:gd name="connsiteX6" fmla="*/ 142874 w 2321718"/>
                <a:gd name="connsiteY6" fmla="*/ 330994 h 919514"/>
                <a:gd name="connsiteX7" fmla="*/ 166687 w 2321718"/>
                <a:gd name="connsiteY7" fmla="*/ 302418 h 919514"/>
                <a:gd name="connsiteX8" fmla="*/ 185737 w 2321718"/>
                <a:gd name="connsiteY8" fmla="*/ 278606 h 919514"/>
                <a:gd name="connsiteX9" fmla="*/ 211931 w 2321718"/>
                <a:gd name="connsiteY9" fmla="*/ 250031 h 919514"/>
                <a:gd name="connsiteX10" fmla="*/ 238124 w 2321718"/>
                <a:gd name="connsiteY10" fmla="*/ 223837 h 919514"/>
                <a:gd name="connsiteX11" fmla="*/ 261937 w 2321718"/>
                <a:gd name="connsiteY11" fmla="*/ 204787 h 919514"/>
                <a:gd name="connsiteX12" fmla="*/ 285749 w 2321718"/>
                <a:gd name="connsiteY12" fmla="*/ 185737 h 919514"/>
                <a:gd name="connsiteX13" fmla="*/ 316706 w 2321718"/>
                <a:gd name="connsiteY13" fmla="*/ 166687 h 919514"/>
                <a:gd name="connsiteX14" fmla="*/ 352425 w 2321718"/>
                <a:gd name="connsiteY14" fmla="*/ 154781 h 919514"/>
                <a:gd name="connsiteX15" fmla="*/ 385762 w 2321718"/>
                <a:gd name="connsiteY15" fmla="*/ 150018 h 919514"/>
                <a:gd name="connsiteX16" fmla="*/ 433387 w 2321718"/>
                <a:gd name="connsiteY16" fmla="*/ 161925 h 919514"/>
                <a:gd name="connsiteX17" fmla="*/ 481012 w 2321718"/>
                <a:gd name="connsiteY17" fmla="*/ 188118 h 919514"/>
                <a:gd name="connsiteX18" fmla="*/ 540543 w 2321718"/>
                <a:gd name="connsiteY18" fmla="*/ 233362 h 919514"/>
                <a:gd name="connsiteX19" fmla="*/ 592931 w 2321718"/>
                <a:gd name="connsiteY19" fmla="*/ 288131 h 919514"/>
                <a:gd name="connsiteX20" fmla="*/ 640555 w 2321718"/>
                <a:gd name="connsiteY20" fmla="*/ 345281 h 919514"/>
                <a:gd name="connsiteX21" fmla="*/ 709612 w 2321718"/>
                <a:gd name="connsiteY21" fmla="*/ 431006 h 919514"/>
                <a:gd name="connsiteX22" fmla="*/ 788193 w 2321718"/>
                <a:gd name="connsiteY22" fmla="*/ 528637 h 919514"/>
                <a:gd name="connsiteX23" fmla="*/ 873918 w 2321718"/>
                <a:gd name="connsiteY23" fmla="*/ 645318 h 919514"/>
                <a:gd name="connsiteX24" fmla="*/ 931068 w 2321718"/>
                <a:gd name="connsiteY24" fmla="*/ 723900 h 919514"/>
                <a:gd name="connsiteX25" fmla="*/ 995362 w 2321718"/>
                <a:gd name="connsiteY25" fmla="*/ 788193 h 919514"/>
                <a:gd name="connsiteX26" fmla="*/ 1038224 w 2321718"/>
                <a:gd name="connsiteY26" fmla="*/ 828675 h 919514"/>
                <a:gd name="connsiteX27" fmla="*/ 1107280 w 2321718"/>
                <a:gd name="connsiteY27" fmla="*/ 873918 h 919514"/>
                <a:gd name="connsiteX28" fmla="*/ 1152524 w 2321718"/>
                <a:gd name="connsiteY28" fmla="*/ 892968 h 919514"/>
                <a:gd name="connsiteX29" fmla="*/ 1202531 w 2321718"/>
                <a:gd name="connsiteY29" fmla="*/ 907256 h 919514"/>
                <a:gd name="connsiteX30" fmla="*/ 1235868 w 2321718"/>
                <a:gd name="connsiteY30" fmla="*/ 914400 h 919514"/>
                <a:gd name="connsiteX31" fmla="*/ 1283493 w 2321718"/>
                <a:gd name="connsiteY31" fmla="*/ 919162 h 919514"/>
                <a:gd name="connsiteX32" fmla="*/ 1319212 w 2321718"/>
                <a:gd name="connsiteY32" fmla="*/ 919162 h 919514"/>
                <a:gd name="connsiteX33" fmla="*/ 1347787 w 2321718"/>
                <a:gd name="connsiteY33" fmla="*/ 919162 h 919514"/>
                <a:gd name="connsiteX34" fmla="*/ 1388268 w 2321718"/>
                <a:gd name="connsiteY34" fmla="*/ 916781 h 919514"/>
                <a:gd name="connsiteX35" fmla="*/ 1440655 w 2321718"/>
                <a:gd name="connsiteY35" fmla="*/ 907256 h 919514"/>
                <a:gd name="connsiteX36" fmla="*/ 1509712 w 2321718"/>
                <a:gd name="connsiteY36" fmla="*/ 883443 h 919514"/>
                <a:gd name="connsiteX37" fmla="*/ 1562099 w 2321718"/>
                <a:gd name="connsiteY37" fmla="*/ 862012 h 919514"/>
                <a:gd name="connsiteX38" fmla="*/ 1614487 w 2321718"/>
                <a:gd name="connsiteY38" fmla="*/ 831056 h 919514"/>
                <a:gd name="connsiteX39" fmla="*/ 1669255 w 2321718"/>
                <a:gd name="connsiteY39" fmla="*/ 795337 h 919514"/>
                <a:gd name="connsiteX40" fmla="*/ 1724024 w 2321718"/>
                <a:gd name="connsiteY40" fmla="*/ 754856 h 919514"/>
                <a:gd name="connsiteX41" fmla="*/ 1778793 w 2321718"/>
                <a:gd name="connsiteY41" fmla="*/ 711993 h 919514"/>
                <a:gd name="connsiteX42" fmla="*/ 1824037 w 2321718"/>
                <a:gd name="connsiteY42" fmla="*/ 671512 h 919514"/>
                <a:gd name="connsiteX43" fmla="*/ 1890712 w 2321718"/>
                <a:gd name="connsiteY43" fmla="*/ 607218 h 919514"/>
                <a:gd name="connsiteX44" fmla="*/ 1950244 w 2321718"/>
                <a:gd name="connsiteY44" fmla="*/ 540543 h 919514"/>
                <a:gd name="connsiteX45" fmla="*/ 2028824 w 2321718"/>
                <a:gd name="connsiteY45" fmla="*/ 452438 h 919514"/>
                <a:gd name="connsiteX46" fmla="*/ 2090737 w 2321718"/>
                <a:gd name="connsiteY46" fmla="*/ 366712 h 919514"/>
                <a:gd name="connsiteX47" fmla="*/ 2164556 w 2321718"/>
                <a:gd name="connsiteY47" fmla="*/ 269082 h 919514"/>
                <a:gd name="connsiteX48" fmla="*/ 2224087 w 2321718"/>
                <a:gd name="connsiteY48" fmla="*/ 176212 h 919514"/>
                <a:gd name="connsiteX49" fmla="*/ 2266949 w 2321718"/>
                <a:gd name="connsiteY49" fmla="*/ 104775 h 919514"/>
                <a:gd name="connsiteX50" fmla="*/ 2321718 w 2321718"/>
                <a:gd name="connsiteY50" fmla="*/ 0 h 919514"/>
                <a:gd name="connsiteX51" fmla="*/ 2321718 w 2321718"/>
                <a:gd name="connsiteY51" fmla="*/ 0 h 919514"/>
                <a:gd name="connsiteX52" fmla="*/ 2321718 w 2321718"/>
                <a:gd name="connsiteY52" fmla="*/ 0 h 91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21718" h="919514">
                  <a:moveTo>
                    <a:pt x="0" y="611981"/>
                  </a:moveTo>
                  <a:cubicBezTo>
                    <a:pt x="14684" y="575468"/>
                    <a:pt x="25003" y="539353"/>
                    <a:pt x="33337" y="516731"/>
                  </a:cubicBezTo>
                  <a:cubicBezTo>
                    <a:pt x="41671" y="494109"/>
                    <a:pt x="43656" y="489744"/>
                    <a:pt x="50006" y="476250"/>
                  </a:cubicBezTo>
                  <a:cubicBezTo>
                    <a:pt x="56356" y="462756"/>
                    <a:pt x="63897" y="449263"/>
                    <a:pt x="71437" y="435769"/>
                  </a:cubicBezTo>
                  <a:cubicBezTo>
                    <a:pt x="78977" y="422275"/>
                    <a:pt x="87708" y="407193"/>
                    <a:pt x="95249" y="395287"/>
                  </a:cubicBezTo>
                  <a:cubicBezTo>
                    <a:pt x="102790" y="383381"/>
                    <a:pt x="108744" y="375047"/>
                    <a:pt x="116681" y="364331"/>
                  </a:cubicBezTo>
                  <a:cubicBezTo>
                    <a:pt x="124619" y="353616"/>
                    <a:pt x="134540" y="341313"/>
                    <a:pt x="142874" y="330994"/>
                  </a:cubicBezTo>
                  <a:cubicBezTo>
                    <a:pt x="151208" y="320675"/>
                    <a:pt x="159543" y="311149"/>
                    <a:pt x="166687" y="302418"/>
                  </a:cubicBezTo>
                  <a:cubicBezTo>
                    <a:pt x="173831" y="293687"/>
                    <a:pt x="178196" y="287337"/>
                    <a:pt x="185737" y="278606"/>
                  </a:cubicBezTo>
                  <a:cubicBezTo>
                    <a:pt x="193278" y="269875"/>
                    <a:pt x="203200" y="259159"/>
                    <a:pt x="211931" y="250031"/>
                  </a:cubicBezTo>
                  <a:cubicBezTo>
                    <a:pt x="220662" y="240903"/>
                    <a:pt x="229790" y="231378"/>
                    <a:pt x="238124" y="223837"/>
                  </a:cubicBezTo>
                  <a:cubicBezTo>
                    <a:pt x="246458" y="216296"/>
                    <a:pt x="254000" y="211137"/>
                    <a:pt x="261937" y="204787"/>
                  </a:cubicBezTo>
                  <a:cubicBezTo>
                    <a:pt x="269874" y="198437"/>
                    <a:pt x="276621" y="192087"/>
                    <a:pt x="285749" y="185737"/>
                  </a:cubicBezTo>
                  <a:cubicBezTo>
                    <a:pt x="294877" y="179387"/>
                    <a:pt x="305593" y="171846"/>
                    <a:pt x="316706" y="166687"/>
                  </a:cubicBezTo>
                  <a:cubicBezTo>
                    <a:pt x="327819" y="161528"/>
                    <a:pt x="340916" y="157559"/>
                    <a:pt x="352425" y="154781"/>
                  </a:cubicBezTo>
                  <a:cubicBezTo>
                    <a:pt x="363934" y="152003"/>
                    <a:pt x="372268" y="148827"/>
                    <a:pt x="385762" y="150018"/>
                  </a:cubicBezTo>
                  <a:cubicBezTo>
                    <a:pt x="399256" y="151209"/>
                    <a:pt x="417512" y="155575"/>
                    <a:pt x="433387" y="161925"/>
                  </a:cubicBezTo>
                  <a:cubicBezTo>
                    <a:pt x="449262" y="168275"/>
                    <a:pt x="463153" y="176212"/>
                    <a:pt x="481012" y="188118"/>
                  </a:cubicBezTo>
                  <a:cubicBezTo>
                    <a:pt x="498871" y="200024"/>
                    <a:pt x="521890" y="216693"/>
                    <a:pt x="540543" y="233362"/>
                  </a:cubicBezTo>
                  <a:cubicBezTo>
                    <a:pt x="559196" y="250031"/>
                    <a:pt x="576262" y="269478"/>
                    <a:pt x="592931" y="288131"/>
                  </a:cubicBezTo>
                  <a:cubicBezTo>
                    <a:pt x="609600" y="306784"/>
                    <a:pt x="621108" y="321468"/>
                    <a:pt x="640555" y="345281"/>
                  </a:cubicBezTo>
                  <a:cubicBezTo>
                    <a:pt x="660002" y="369094"/>
                    <a:pt x="685006" y="400447"/>
                    <a:pt x="709612" y="431006"/>
                  </a:cubicBezTo>
                  <a:cubicBezTo>
                    <a:pt x="734218" y="461565"/>
                    <a:pt x="760809" y="492918"/>
                    <a:pt x="788193" y="528637"/>
                  </a:cubicBezTo>
                  <a:cubicBezTo>
                    <a:pt x="815577" y="564356"/>
                    <a:pt x="873918" y="645318"/>
                    <a:pt x="873918" y="645318"/>
                  </a:cubicBezTo>
                  <a:cubicBezTo>
                    <a:pt x="897730" y="677862"/>
                    <a:pt x="910827" y="700088"/>
                    <a:pt x="931068" y="723900"/>
                  </a:cubicBezTo>
                  <a:cubicBezTo>
                    <a:pt x="951309" y="747712"/>
                    <a:pt x="977503" y="770731"/>
                    <a:pt x="995362" y="788193"/>
                  </a:cubicBezTo>
                  <a:cubicBezTo>
                    <a:pt x="1013221" y="805655"/>
                    <a:pt x="1019571" y="814388"/>
                    <a:pt x="1038224" y="828675"/>
                  </a:cubicBezTo>
                  <a:cubicBezTo>
                    <a:pt x="1056877" y="842962"/>
                    <a:pt x="1088230" y="863203"/>
                    <a:pt x="1107280" y="873918"/>
                  </a:cubicBezTo>
                  <a:cubicBezTo>
                    <a:pt x="1126330" y="884634"/>
                    <a:pt x="1136649" y="887412"/>
                    <a:pt x="1152524" y="892968"/>
                  </a:cubicBezTo>
                  <a:cubicBezTo>
                    <a:pt x="1168399" y="898524"/>
                    <a:pt x="1188640" y="903684"/>
                    <a:pt x="1202531" y="907256"/>
                  </a:cubicBezTo>
                  <a:cubicBezTo>
                    <a:pt x="1216422" y="910828"/>
                    <a:pt x="1222374" y="912416"/>
                    <a:pt x="1235868" y="914400"/>
                  </a:cubicBezTo>
                  <a:cubicBezTo>
                    <a:pt x="1249362" y="916384"/>
                    <a:pt x="1269602" y="918368"/>
                    <a:pt x="1283493" y="919162"/>
                  </a:cubicBezTo>
                  <a:cubicBezTo>
                    <a:pt x="1297384" y="919956"/>
                    <a:pt x="1319212" y="919162"/>
                    <a:pt x="1319212" y="919162"/>
                  </a:cubicBezTo>
                  <a:cubicBezTo>
                    <a:pt x="1329928" y="919162"/>
                    <a:pt x="1336278" y="919559"/>
                    <a:pt x="1347787" y="919162"/>
                  </a:cubicBezTo>
                  <a:cubicBezTo>
                    <a:pt x="1359296" y="918765"/>
                    <a:pt x="1372790" y="918765"/>
                    <a:pt x="1388268" y="916781"/>
                  </a:cubicBezTo>
                  <a:cubicBezTo>
                    <a:pt x="1403746" y="914797"/>
                    <a:pt x="1420414" y="912812"/>
                    <a:pt x="1440655" y="907256"/>
                  </a:cubicBezTo>
                  <a:cubicBezTo>
                    <a:pt x="1460896" y="901700"/>
                    <a:pt x="1489471" y="890984"/>
                    <a:pt x="1509712" y="883443"/>
                  </a:cubicBezTo>
                  <a:cubicBezTo>
                    <a:pt x="1529953" y="875902"/>
                    <a:pt x="1544637" y="870743"/>
                    <a:pt x="1562099" y="862012"/>
                  </a:cubicBezTo>
                  <a:cubicBezTo>
                    <a:pt x="1579561" y="853281"/>
                    <a:pt x="1596628" y="842168"/>
                    <a:pt x="1614487" y="831056"/>
                  </a:cubicBezTo>
                  <a:cubicBezTo>
                    <a:pt x="1632346" y="819944"/>
                    <a:pt x="1650999" y="808037"/>
                    <a:pt x="1669255" y="795337"/>
                  </a:cubicBezTo>
                  <a:cubicBezTo>
                    <a:pt x="1687511" y="782637"/>
                    <a:pt x="1705768" y="768747"/>
                    <a:pt x="1724024" y="754856"/>
                  </a:cubicBezTo>
                  <a:cubicBezTo>
                    <a:pt x="1742280" y="740965"/>
                    <a:pt x="1762124" y="725884"/>
                    <a:pt x="1778793" y="711993"/>
                  </a:cubicBezTo>
                  <a:cubicBezTo>
                    <a:pt x="1795462" y="698102"/>
                    <a:pt x="1805384" y="688974"/>
                    <a:pt x="1824037" y="671512"/>
                  </a:cubicBezTo>
                  <a:cubicBezTo>
                    <a:pt x="1842690" y="654050"/>
                    <a:pt x="1890712" y="607218"/>
                    <a:pt x="1890712" y="607218"/>
                  </a:cubicBezTo>
                  <a:lnTo>
                    <a:pt x="1950244" y="540543"/>
                  </a:lnTo>
                  <a:cubicBezTo>
                    <a:pt x="1974453" y="514746"/>
                    <a:pt x="2005409" y="481410"/>
                    <a:pt x="2028824" y="452438"/>
                  </a:cubicBezTo>
                  <a:cubicBezTo>
                    <a:pt x="2052240" y="423466"/>
                    <a:pt x="2068115" y="397271"/>
                    <a:pt x="2090737" y="366712"/>
                  </a:cubicBezTo>
                  <a:cubicBezTo>
                    <a:pt x="2113359" y="336153"/>
                    <a:pt x="2142331" y="300832"/>
                    <a:pt x="2164556" y="269082"/>
                  </a:cubicBezTo>
                  <a:cubicBezTo>
                    <a:pt x="2186781" y="237332"/>
                    <a:pt x="2207022" y="203596"/>
                    <a:pt x="2224087" y="176212"/>
                  </a:cubicBezTo>
                  <a:cubicBezTo>
                    <a:pt x="2241152" y="148828"/>
                    <a:pt x="2250677" y="134144"/>
                    <a:pt x="2266949" y="104775"/>
                  </a:cubicBezTo>
                  <a:cubicBezTo>
                    <a:pt x="2283221" y="75406"/>
                    <a:pt x="2321718" y="0"/>
                    <a:pt x="2321718" y="0"/>
                  </a:cubicBezTo>
                  <a:lnTo>
                    <a:pt x="2321718" y="0"/>
                  </a:lnTo>
                  <a:lnTo>
                    <a:pt x="2321718" y="0"/>
                  </a:lnTo>
                </a:path>
              </a:pathLst>
            </a:cu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30CB8FB-BD62-4B21-BD7D-06096EEFB0D6}"/>
                </a:ext>
              </a:extLst>
            </p:cNvPr>
            <p:cNvCxnSpPr>
              <a:cxnSpLocks/>
              <a:endCxn id="13" idx="38"/>
            </p:cNvCxnSpPr>
            <p:nvPr/>
          </p:nvCxnSpPr>
          <p:spPr>
            <a:xfrm>
              <a:off x="6048375" y="2235994"/>
              <a:ext cx="900112" cy="400050"/>
            </a:xfrm>
            <a:prstGeom prst="line">
              <a:avLst/>
            </a:prstGeom>
            <a:ln w="38100">
              <a:solidFill>
                <a:srgbClr val="FFC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52106C-B6E4-4BA6-A68C-3BFCE6EC3A0A}"/>
                </a:ext>
              </a:extLst>
            </p:cNvPr>
            <p:cNvSpPr txBox="1"/>
            <p:nvPr/>
          </p:nvSpPr>
          <p:spPr>
            <a:xfrm>
              <a:off x="6293604" y="1962090"/>
              <a:ext cx="109779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2000" dirty="0">
                  <a:solidFill>
                    <a:srgbClr val="CCFFFF"/>
                  </a:solidFill>
                </a:rPr>
                <a:t>secant</a:t>
              </a:r>
              <a:endParaRPr lang="en-US" sz="2000" dirty="0">
                <a:solidFill>
                  <a:srgbClr val="CCFFFF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30667A-F159-47CE-B965-4528B708F477}"/>
              </a:ext>
            </a:extLst>
          </p:cNvPr>
          <p:cNvGrpSpPr/>
          <p:nvPr/>
        </p:nvGrpSpPr>
        <p:grpSpPr>
          <a:xfrm>
            <a:off x="4460082" y="5334000"/>
            <a:ext cx="2321718" cy="919514"/>
            <a:chOff x="1031082" y="4490686"/>
            <a:chExt cx="2321718" cy="9195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41AE60-2235-406D-94B2-813B4EB49348}"/>
                </a:ext>
              </a:extLst>
            </p:cNvPr>
            <p:cNvSpPr/>
            <p:nvPr/>
          </p:nvSpPr>
          <p:spPr>
            <a:xfrm>
              <a:off x="1031082" y="4490686"/>
              <a:ext cx="2321718" cy="919514"/>
            </a:xfrm>
            <a:custGeom>
              <a:avLst/>
              <a:gdLst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2018 h 919867"/>
                <a:gd name="connsiteX35" fmla="*/ 1443037 w 2326481"/>
                <a:gd name="connsiteY35" fmla="*/ 897731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1206 w 2326481"/>
                <a:gd name="connsiteY45" fmla="*/ 457200 h 919867"/>
                <a:gd name="connsiteX46" fmla="*/ 2095500 w 2326481"/>
                <a:gd name="connsiteY46" fmla="*/ 361950 h 919867"/>
                <a:gd name="connsiteX47" fmla="*/ 2171700 w 2326481"/>
                <a:gd name="connsiteY47" fmla="*/ 276225 h 919867"/>
                <a:gd name="connsiteX48" fmla="*/ 2219325 w 2326481"/>
                <a:gd name="connsiteY48" fmla="*/ 169068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2018 h 919867"/>
                <a:gd name="connsiteX35" fmla="*/ 1443037 w 2326481"/>
                <a:gd name="connsiteY35" fmla="*/ 897731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1206 w 2326481"/>
                <a:gd name="connsiteY45" fmla="*/ 457200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19325 w 2326481"/>
                <a:gd name="connsiteY48" fmla="*/ 169068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2018 h 919867"/>
                <a:gd name="connsiteX35" fmla="*/ 1443037 w 2326481"/>
                <a:gd name="connsiteY35" fmla="*/ 897731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1206 w 2326481"/>
                <a:gd name="connsiteY45" fmla="*/ 457200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2018 h 919867"/>
                <a:gd name="connsiteX35" fmla="*/ 1443037 w 2326481"/>
                <a:gd name="connsiteY35" fmla="*/ 897731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2018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2506 w 2326481"/>
                <a:gd name="connsiteY25" fmla="*/ 781050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09662 w 2326481"/>
                <a:gd name="connsiteY27" fmla="*/ 864393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0556 w 2326481"/>
                <a:gd name="connsiteY20" fmla="*/ 347662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52400 w 2326481"/>
                <a:gd name="connsiteY7" fmla="*/ 307181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5318 w 2326481"/>
                <a:gd name="connsiteY20" fmla="*/ 345281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73831 w 2326481"/>
                <a:gd name="connsiteY7" fmla="*/ 309562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4331 w 2326481"/>
                <a:gd name="connsiteY14" fmla="*/ 159543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5318 w 2326481"/>
                <a:gd name="connsiteY20" fmla="*/ 345281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83344 w 2326481"/>
                <a:gd name="connsiteY3" fmla="*/ 431006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73831 w 2326481"/>
                <a:gd name="connsiteY7" fmla="*/ 309562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1950 w 2326481"/>
                <a:gd name="connsiteY14" fmla="*/ 154781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5318 w 2326481"/>
                <a:gd name="connsiteY20" fmla="*/ 345281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76200 w 2326481"/>
                <a:gd name="connsiteY3" fmla="*/ 435769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73831 w 2326481"/>
                <a:gd name="connsiteY7" fmla="*/ 309562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1950 w 2326481"/>
                <a:gd name="connsiteY14" fmla="*/ 154781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5318 w 2326481"/>
                <a:gd name="connsiteY20" fmla="*/ 345281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1950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867"/>
                <a:gd name="connsiteX1" fmla="*/ 38100 w 2326481"/>
                <a:gd name="connsiteY1" fmla="*/ 516731 h 919867"/>
                <a:gd name="connsiteX2" fmla="*/ 52387 w 2326481"/>
                <a:gd name="connsiteY2" fmla="*/ 478631 h 919867"/>
                <a:gd name="connsiteX3" fmla="*/ 76200 w 2326481"/>
                <a:gd name="connsiteY3" fmla="*/ 435769 h 919867"/>
                <a:gd name="connsiteX4" fmla="*/ 100012 w 2326481"/>
                <a:gd name="connsiteY4" fmla="*/ 395287 h 919867"/>
                <a:gd name="connsiteX5" fmla="*/ 123825 w 2326481"/>
                <a:gd name="connsiteY5" fmla="*/ 369093 h 919867"/>
                <a:gd name="connsiteX6" fmla="*/ 152400 w 2326481"/>
                <a:gd name="connsiteY6" fmla="*/ 335756 h 919867"/>
                <a:gd name="connsiteX7" fmla="*/ 173831 w 2326481"/>
                <a:gd name="connsiteY7" fmla="*/ 309562 h 919867"/>
                <a:gd name="connsiteX8" fmla="*/ 195262 w 2326481"/>
                <a:gd name="connsiteY8" fmla="*/ 283368 h 919867"/>
                <a:gd name="connsiteX9" fmla="*/ 223837 w 2326481"/>
                <a:gd name="connsiteY9" fmla="*/ 250031 h 919867"/>
                <a:gd name="connsiteX10" fmla="*/ 247650 w 2326481"/>
                <a:gd name="connsiteY10" fmla="*/ 226218 h 919867"/>
                <a:gd name="connsiteX11" fmla="*/ 266700 w 2326481"/>
                <a:gd name="connsiteY11" fmla="*/ 204787 h 919867"/>
                <a:gd name="connsiteX12" fmla="*/ 290512 w 2326481"/>
                <a:gd name="connsiteY12" fmla="*/ 185737 h 919867"/>
                <a:gd name="connsiteX13" fmla="*/ 321469 w 2326481"/>
                <a:gd name="connsiteY13" fmla="*/ 166687 h 919867"/>
                <a:gd name="connsiteX14" fmla="*/ 361950 w 2326481"/>
                <a:gd name="connsiteY14" fmla="*/ 154781 h 919867"/>
                <a:gd name="connsiteX15" fmla="*/ 390525 w 2326481"/>
                <a:gd name="connsiteY15" fmla="*/ 150018 h 919867"/>
                <a:gd name="connsiteX16" fmla="*/ 438150 w 2326481"/>
                <a:gd name="connsiteY16" fmla="*/ 161925 h 919867"/>
                <a:gd name="connsiteX17" fmla="*/ 485775 w 2326481"/>
                <a:gd name="connsiteY17" fmla="*/ 188118 h 919867"/>
                <a:gd name="connsiteX18" fmla="*/ 545306 w 2326481"/>
                <a:gd name="connsiteY18" fmla="*/ 233362 h 919867"/>
                <a:gd name="connsiteX19" fmla="*/ 597694 w 2326481"/>
                <a:gd name="connsiteY19" fmla="*/ 288131 h 919867"/>
                <a:gd name="connsiteX20" fmla="*/ 645318 w 2326481"/>
                <a:gd name="connsiteY20" fmla="*/ 345281 h 919867"/>
                <a:gd name="connsiteX21" fmla="*/ 714375 w 2326481"/>
                <a:gd name="connsiteY21" fmla="*/ 431006 h 919867"/>
                <a:gd name="connsiteX22" fmla="*/ 792956 w 2326481"/>
                <a:gd name="connsiteY22" fmla="*/ 528637 h 919867"/>
                <a:gd name="connsiteX23" fmla="*/ 878681 w 2326481"/>
                <a:gd name="connsiteY23" fmla="*/ 645318 h 919867"/>
                <a:gd name="connsiteX24" fmla="*/ 935831 w 2326481"/>
                <a:gd name="connsiteY24" fmla="*/ 723900 h 919867"/>
                <a:gd name="connsiteX25" fmla="*/ 1000125 w 2326481"/>
                <a:gd name="connsiteY25" fmla="*/ 788193 h 919867"/>
                <a:gd name="connsiteX26" fmla="*/ 1042987 w 2326481"/>
                <a:gd name="connsiteY26" fmla="*/ 828675 h 919867"/>
                <a:gd name="connsiteX27" fmla="*/ 1112043 w 2326481"/>
                <a:gd name="connsiteY27" fmla="*/ 873918 h 919867"/>
                <a:gd name="connsiteX28" fmla="*/ 1157287 w 2326481"/>
                <a:gd name="connsiteY28" fmla="*/ 892968 h 919867"/>
                <a:gd name="connsiteX29" fmla="*/ 1207294 w 2326481"/>
                <a:gd name="connsiteY29" fmla="*/ 902493 h 919867"/>
                <a:gd name="connsiteX30" fmla="*/ 1240631 w 2326481"/>
                <a:gd name="connsiteY30" fmla="*/ 909637 h 919867"/>
                <a:gd name="connsiteX31" fmla="*/ 1288256 w 2326481"/>
                <a:gd name="connsiteY31" fmla="*/ 919162 h 919867"/>
                <a:gd name="connsiteX32" fmla="*/ 1323975 w 2326481"/>
                <a:gd name="connsiteY32" fmla="*/ 919162 h 919867"/>
                <a:gd name="connsiteX33" fmla="*/ 1352550 w 2326481"/>
                <a:gd name="connsiteY33" fmla="*/ 919162 h 919867"/>
                <a:gd name="connsiteX34" fmla="*/ 1393031 w 2326481"/>
                <a:gd name="connsiteY34" fmla="*/ 916781 h 919867"/>
                <a:gd name="connsiteX35" fmla="*/ 1445418 w 2326481"/>
                <a:gd name="connsiteY35" fmla="*/ 907256 h 919867"/>
                <a:gd name="connsiteX36" fmla="*/ 1514475 w 2326481"/>
                <a:gd name="connsiteY36" fmla="*/ 883443 h 919867"/>
                <a:gd name="connsiteX37" fmla="*/ 1564481 w 2326481"/>
                <a:gd name="connsiteY37" fmla="*/ 857250 h 919867"/>
                <a:gd name="connsiteX38" fmla="*/ 1619250 w 2326481"/>
                <a:gd name="connsiteY38" fmla="*/ 831056 h 919867"/>
                <a:gd name="connsiteX39" fmla="*/ 1671637 w 2326481"/>
                <a:gd name="connsiteY39" fmla="*/ 792956 h 919867"/>
                <a:gd name="connsiteX40" fmla="*/ 1728787 w 2326481"/>
                <a:gd name="connsiteY40" fmla="*/ 754856 h 919867"/>
                <a:gd name="connsiteX41" fmla="*/ 1783556 w 2326481"/>
                <a:gd name="connsiteY41" fmla="*/ 711993 h 919867"/>
                <a:gd name="connsiteX42" fmla="*/ 1828800 w 2326481"/>
                <a:gd name="connsiteY42" fmla="*/ 671512 h 919867"/>
                <a:gd name="connsiteX43" fmla="*/ 1888331 w 2326481"/>
                <a:gd name="connsiteY43" fmla="*/ 607218 h 919867"/>
                <a:gd name="connsiteX44" fmla="*/ 1950244 w 2326481"/>
                <a:gd name="connsiteY44" fmla="*/ 540543 h 919867"/>
                <a:gd name="connsiteX45" fmla="*/ 2033587 w 2326481"/>
                <a:gd name="connsiteY45" fmla="*/ 452438 h 919867"/>
                <a:gd name="connsiteX46" fmla="*/ 2095500 w 2326481"/>
                <a:gd name="connsiteY46" fmla="*/ 366712 h 919867"/>
                <a:gd name="connsiteX47" fmla="*/ 2169319 w 2326481"/>
                <a:gd name="connsiteY47" fmla="*/ 269082 h 919867"/>
                <a:gd name="connsiteX48" fmla="*/ 2228850 w 2326481"/>
                <a:gd name="connsiteY48" fmla="*/ 176212 h 919867"/>
                <a:gd name="connsiteX49" fmla="*/ 2271712 w 2326481"/>
                <a:gd name="connsiteY49" fmla="*/ 104775 h 919867"/>
                <a:gd name="connsiteX50" fmla="*/ 2326481 w 2326481"/>
                <a:gd name="connsiteY50" fmla="*/ 0 h 919867"/>
                <a:gd name="connsiteX51" fmla="*/ 2326481 w 2326481"/>
                <a:gd name="connsiteY51" fmla="*/ 0 h 919867"/>
                <a:gd name="connsiteX52" fmla="*/ 2326481 w 2326481"/>
                <a:gd name="connsiteY52" fmla="*/ 0 h 919867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2493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4481 w 2326481"/>
                <a:gd name="connsiteY37" fmla="*/ 857250 h 919514"/>
                <a:gd name="connsiteX38" fmla="*/ 1619250 w 2326481"/>
                <a:gd name="connsiteY38" fmla="*/ 831056 h 919514"/>
                <a:gd name="connsiteX39" fmla="*/ 1671637 w 2326481"/>
                <a:gd name="connsiteY39" fmla="*/ 792956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88331 w 2326481"/>
                <a:gd name="connsiteY43" fmla="*/ 607218 h 919514"/>
                <a:gd name="connsiteX44" fmla="*/ 1950244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4481 w 2326481"/>
                <a:gd name="connsiteY37" fmla="*/ 857250 h 919514"/>
                <a:gd name="connsiteX38" fmla="*/ 1619250 w 2326481"/>
                <a:gd name="connsiteY38" fmla="*/ 831056 h 919514"/>
                <a:gd name="connsiteX39" fmla="*/ 1671637 w 2326481"/>
                <a:gd name="connsiteY39" fmla="*/ 792956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88331 w 2326481"/>
                <a:gd name="connsiteY43" fmla="*/ 607218 h 919514"/>
                <a:gd name="connsiteX44" fmla="*/ 1950244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1637 w 2326481"/>
                <a:gd name="connsiteY39" fmla="*/ 792956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88331 w 2326481"/>
                <a:gd name="connsiteY43" fmla="*/ 607218 h 919514"/>
                <a:gd name="connsiteX44" fmla="*/ 1950244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88331 w 2326481"/>
                <a:gd name="connsiteY43" fmla="*/ 607218 h 919514"/>
                <a:gd name="connsiteX44" fmla="*/ 1950244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0244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9093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52400 w 2326481"/>
                <a:gd name="connsiteY6" fmla="*/ 335756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52400 w 2326481"/>
                <a:gd name="connsiteY6" fmla="*/ 330994 h 919514"/>
                <a:gd name="connsiteX7" fmla="*/ 173831 w 2326481"/>
                <a:gd name="connsiteY7" fmla="*/ 309562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52400 w 2326481"/>
                <a:gd name="connsiteY6" fmla="*/ 330994 h 919514"/>
                <a:gd name="connsiteX7" fmla="*/ 169069 w 2326481"/>
                <a:gd name="connsiteY7" fmla="*/ 307181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52400 w 2326481"/>
                <a:gd name="connsiteY6" fmla="*/ 330994 h 919514"/>
                <a:gd name="connsiteX7" fmla="*/ 173831 w 2326481"/>
                <a:gd name="connsiteY7" fmla="*/ 304799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61950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52400 w 2326481"/>
                <a:gd name="connsiteY6" fmla="*/ 330994 h 919514"/>
                <a:gd name="connsiteX7" fmla="*/ 173831 w 2326481"/>
                <a:gd name="connsiteY7" fmla="*/ 304799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3831 w 2326481"/>
                <a:gd name="connsiteY7" fmla="*/ 304799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5262 w 2326481"/>
                <a:gd name="connsiteY8" fmla="*/ 283368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23837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19075 w 2326481"/>
                <a:gd name="connsiteY9" fmla="*/ 250031 h 919514"/>
                <a:gd name="connsiteX10" fmla="*/ 247650 w 2326481"/>
                <a:gd name="connsiteY10" fmla="*/ 226218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19075 w 2326481"/>
                <a:gd name="connsiteY9" fmla="*/ 250031 h 919514"/>
                <a:gd name="connsiteX10" fmla="*/ 247650 w 2326481"/>
                <a:gd name="connsiteY10" fmla="*/ 223837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19075 w 2326481"/>
                <a:gd name="connsiteY9" fmla="*/ 250031 h 919514"/>
                <a:gd name="connsiteX10" fmla="*/ 242887 w 2326481"/>
                <a:gd name="connsiteY10" fmla="*/ 223837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16694 w 2326481"/>
                <a:gd name="connsiteY9" fmla="*/ 250031 h 919514"/>
                <a:gd name="connsiteX10" fmla="*/ 242887 w 2326481"/>
                <a:gd name="connsiteY10" fmla="*/ 223837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26481"/>
                <a:gd name="connsiteY0" fmla="*/ 611981 h 919514"/>
                <a:gd name="connsiteX1" fmla="*/ 38100 w 2326481"/>
                <a:gd name="connsiteY1" fmla="*/ 516731 h 919514"/>
                <a:gd name="connsiteX2" fmla="*/ 52387 w 2326481"/>
                <a:gd name="connsiteY2" fmla="*/ 478631 h 919514"/>
                <a:gd name="connsiteX3" fmla="*/ 76200 w 2326481"/>
                <a:gd name="connsiteY3" fmla="*/ 435769 h 919514"/>
                <a:gd name="connsiteX4" fmla="*/ 100012 w 2326481"/>
                <a:gd name="connsiteY4" fmla="*/ 395287 h 919514"/>
                <a:gd name="connsiteX5" fmla="*/ 123825 w 2326481"/>
                <a:gd name="connsiteY5" fmla="*/ 364331 h 919514"/>
                <a:gd name="connsiteX6" fmla="*/ 147637 w 2326481"/>
                <a:gd name="connsiteY6" fmla="*/ 330994 h 919514"/>
                <a:gd name="connsiteX7" fmla="*/ 171450 w 2326481"/>
                <a:gd name="connsiteY7" fmla="*/ 302418 h 919514"/>
                <a:gd name="connsiteX8" fmla="*/ 190500 w 2326481"/>
                <a:gd name="connsiteY8" fmla="*/ 278606 h 919514"/>
                <a:gd name="connsiteX9" fmla="*/ 216694 w 2326481"/>
                <a:gd name="connsiteY9" fmla="*/ 250031 h 919514"/>
                <a:gd name="connsiteX10" fmla="*/ 242887 w 2326481"/>
                <a:gd name="connsiteY10" fmla="*/ 223837 h 919514"/>
                <a:gd name="connsiteX11" fmla="*/ 266700 w 2326481"/>
                <a:gd name="connsiteY11" fmla="*/ 204787 h 919514"/>
                <a:gd name="connsiteX12" fmla="*/ 290512 w 2326481"/>
                <a:gd name="connsiteY12" fmla="*/ 185737 h 919514"/>
                <a:gd name="connsiteX13" fmla="*/ 321469 w 2326481"/>
                <a:gd name="connsiteY13" fmla="*/ 166687 h 919514"/>
                <a:gd name="connsiteX14" fmla="*/ 357188 w 2326481"/>
                <a:gd name="connsiteY14" fmla="*/ 154781 h 919514"/>
                <a:gd name="connsiteX15" fmla="*/ 390525 w 2326481"/>
                <a:gd name="connsiteY15" fmla="*/ 150018 h 919514"/>
                <a:gd name="connsiteX16" fmla="*/ 438150 w 2326481"/>
                <a:gd name="connsiteY16" fmla="*/ 161925 h 919514"/>
                <a:gd name="connsiteX17" fmla="*/ 485775 w 2326481"/>
                <a:gd name="connsiteY17" fmla="*/ 188118 h 919514"/>
                <a:gd name="connsiteX18" fmla="*/ 545306 w 2326481"/>
                <a:gd name="connsiteY18" fmla="*/ 233362 h 919514"/>
                <a:gd name="connsiteX19" fmla="*/ 597694 w 2326481"/>
                <a:gd name="connsiteY19" fmla="*/ 288131 h 919514"/>
                <a:gd name="connsiteX20" fmla="*/ 645318 w 2326481"/>
                <a:gd name="connsiteY20" fmla="*/ 345281 h 919514"/>
                <a:gd name="connsiteX21" fmla="*/ 714375 w 2326481"/>
                <a:gd name="connsiteY21" fmla="*/ 431006 h 919514"/>
                <a:gd name="connsiteX22" fmla="*/ 792956 w 2326481"/>
                <a:gd name="connsiteY22" fmla="*/ 528637 h 919514"/>
                <a:gd name="connsiteX23" fmla="*/ 878681 w 2326481"/>
                <a:gd name="connsiteY23" fmla="*/ 645318 h 919514"/>
                <a:gd name="connsiteX24" fmla="*/ 935831 w 2326481"/>
                <a:gd name="connsiteY24" fmla="*/ 723900 h 919514"/>
                <a:gd name="connsiteX25" fmla="*/ 1000125 w 2326481"/>
                <a:gd name="connsiteY25" fmla="*/ 788193 h 919514"/>
                <a:gd name="connsiteX26" fmla="*/ 1042987 w 2326481"/>
                <a:gd name="connsiteY26" fmla="*/ 828675 h 919514"/>
                <a:gd name="connsiteX27" fmla="*/ 1112043 w 2326481"/>
                <a:gd name="connsiteY27" fmla="*/ 873918 h 919514"/>
                <a:gd name="connsiteX28" fmla="*/ 1157287 w 2326481"/>
                <a:gd name="connsiteY28" fmla="*/ 892968 h 919514"/>
                <a:gd name="connsiteX29" fmla="*/ 1207294 w 2326481"/>
                <a:gd name="connsiteY29" fmla="*/ 907256 h 919514"/>
                <a:gd name="connsiteX30" fmla="*/ 1240631 w 2326481"/>
                <a:gd name="connsiteY30" fmla="*/ 914400 h 919514"/>
                <a:gd name="connsiteX31" fmla="*/ 1288256 w 2326481"/>
                <a:gd name="connsiteY31" fmla="*/ 919162 h 919514"/>
                <a:gd name="connsiteX32" fmla="*/ 1323975 w 2326481"/>
                <a:gd name="connsiteY32" fmla="*/ 919162 h 919514"/>
                <a:gd name="connsiteX33" fmla="*/ 1352550 w 2326481"/>
                <a:gd name="connsiteY33" fmla="*/ 919162 h 919514"/>
                <a:gd name="connsiteX34" fmla="*/ 1393031 w 2326481"/>
                <a:gd name="connsiteY34" fmla="*/ 916781 h 919514"/>
                <a:gd name="connsiteX35" fmla="*/ 1445418 w 2326481"/>
                <a:gd name="connsiteY35" fmla="*/ 907256 h 919514"/>
                <a:gd name="connsiteX36" fmla="*/ 1514475 w 2326481"/>
                <a:gd name="connsiteY36" fmla="*/ 883443 h 919514"/>
                <a:gd name="connsiteX37" fmla="*/ 1566862 w 2326481"/>
                <a:gd name="connsiteY37" fmla="*/ 862012 h 919514"/>
                <a:gd name="connsiteX38" fmla="*/ 1619250 w 2326481"/>
                <a:gd name="connsiteY38" fmla="*/ 831056 h 919514"/>
                <a:gd name="connsiteX39" fmla="*/ 1674018 w 2326481"/>
                <a:gd name="connsiteY39" fmla="*/ 795337 h 919514"/>
                <a:gd name="connsiteX40" fmla="*/ 1728787 w 2326481"/>
                <a:gd name="connsiteY40" fmla="*/ 754856 h 919514"/>
                <a:gd name="connsiteX41" fmla="*/ 1783556 w 2326481"/>
                <a:gd name="connsiteY41" fmla="*/ 711993 h 919514"/>
                <a:gd name="connsiteX42" fmla="*/ 1828800 w 2326481"/>
                <a:gd name="connsiteY42" fmla="*/ 671512 h 919514"/>
                <a:gd name="connsiteX43" fmla="*/ 1895475 w 2326481"/>
                <a:gd name="connsiteY43" fmla="*/ 607218 h 919514"/>
                <a:gd name="connsiteX44" fmla="*/ 1955007 w 2326481"/>
                <a:gd name="connsiteY44" fmla="*/ 540543 h 919514"/>
                <a:gd name="connsiteX45" fmla="*/ 2033587 w 2326481"/>
                <a:gd name="connsiteY45" fmla="*/ 452438 h 919514"/>
                <a:gd name="connsiteX46" fmla="*/ 2095500 w 2326481"/>
                <a:gd name="connsiteY46" fmla="*/ 366712 h 919514"/>
                <a:gd name="connsiteX47" fmla="*/ 2169319 w 2326481"/>
                <a:gd name="connsiteY47" fmla="*/ 269082 h 919514"/>
                <a:gd name="connsiteX48" fmla="*/ 2228850 w 2326481"/>
                <a:gd name="connsiteY48" fmla="*/ 176212 h 919514"/>
                <a:gd name="connsiteX49" fmla="*/ 2271712 w 2326481"/>
                <a:gd name="connsiteY49" fmla="*/ 104775 h 919514"/>
                <a:gd name="connsiteX50" fmla="*/ 2326481 w 2326481"/>
                <a:gd name="connsiteY50" fmla="*/ 0 h 919514"/>
                <a:gd name="connsiteX51" fmla="*/ 2326481 w 2326481"/>
                <a:gd name="connsiteY51" fmla="*/ 0 h 919514"/>
                <a:gd name="connsiteX52" fmla="*/ 2326481 w 2326481"/>
                <a:gd name="connsiteY52" fmla="*/ 0 h 919514"/>
                <a:gd name="connsiteX0" fmla="*/ 0 w 2319337"/>
                <a:gd name="connsiteY0" fmla="*/ 611981 h 919514"/>
                <a:gd name="connsiteX1" fmla="*/ 30956 w 2319337"/>
                <a:gd name="connsiteY1" fmla="*/ 516731 h 919514"/>
                <a:gd name="connsiteX2" fmla="*/ 45243 w 2319337"/>
                <a:gd name="connsiteY2" fmla="*/ 478631 h 919514"/>
                <a:gd name="connsiteX3" fmla="*/ 69056 w 2319337"/>
                <a:gd name="connsiteY3" fmla="*/ 435769 h 919514"/>
                <a:gd name="connsiteX4" fmla="*/ 92868 w 2319337"/>
                <a:gd name="connsiteY4" fmla="*/ 395287 h 919514"/>
                <a:gd name="connsiteX5" fmla="*/ 116681 w 2319337"/>
                <a:gd name="connsiteY5" fmla="*/ 364331 h 919514"/>
                <a:gd name="connsiteX6" fmla="*/ 140493 w 2319337"/>
                <a:gd name="connsiteY6" fmla="*/ 330994 h 919514"/>
                <a:gd name="connsiteX7" fmla="*/ 164306 w 2319337"/>
                <a:gd name="connsiteY7" fmla="*/ 302418 h 919514"/>
                <a:gd name="connsiteX8" fmla="*/ 183356 w 2319337"/>
                <a:gd name="connsiteY8" fmla="*/ 278606 h 919514"/>
                <a:gd name="connsiteX9" fmla="*/ 209550 w 2319337"/>
                <a:gd name="connsiteY9" fmla="*/ 250031 h 919514"/>
                <a:gd name="connsiteX10" fmla="*/ 235743 w 2319337"/>
                <a:gd name="connsiteY10" fmla="*/ 223837 h 919514"/>
                <a:gd name="connsiteX11" fmla="*/ 259556 w 2319337"/>
                <a:gd name="connsiteY11" fmla="*/ 204787 h 919514"/>
                <a:gd name="connsiteX12" fmla="*/ 283368 w 2319337"/>
                <a:gd name="connsiteY12" fmla="*/ 185737 h 919514"/>
                <a:gd name="connsiteX13" fmla="*/ 314325 w 2319337"/>
                <a:gd name="connsiteY13" fmla="*/ 166687 h 919514"/>
                <a:gd name="connsiteX14" fmla="*/ 350044 w 2319337"/>
                <a:gd name="connsiteY14" fmla="*/ 154781 h 919514"/>
                <a:gd name="connsiteX15" fmla="*/ 383381 w 2319337"/>
                <a:gd name="connsiteY15" fmla="*/ 150018 h 919514"/>
                <a:gd name="connsiteX16" fmla="*/ 431006 w 2319337"/>
                <a:gd name="connsiteY16" fmla="*/ 161925 h 919514"/>
                <a:gd name="connsiteX17" fmla="*/ 478631 w 2319337"/>
                <a:gd name="connsiteY17" fmla="*/ 188118 h 919514"/>
                <a:gd name="connsiteX18" fmla="*/ 538162 w 2319337"/>
                <a:gd name="connsiteY18" fmla="*/ 233362 h 919514"/>
                <a:gd name="connsiteX19" fmla="*/ 590550 w 2319337"/>
                <a:gd name="connsiteY19" fmla="*/ 288131 h 919514"/>
                <a:gd name="connsiteX20" fmla="*/ 638174 w 2319337"/>
                <a:gd name="connsiteY20" fmla="*/ 345281 h 919514"/>
                <a:gd name="connsiteX21" fmla="*/ 707231 w 2319337"/>
                <a:gd name="connsiteY21" fmla="*/ 431006 h 919514"/>
                <a:gd name="connsiteX22" fmla="*/ 785812 w 2319337"/>
                <a:gd name="connsiteY22" fmla="*/ 528637 h 919514"/>
                <a:gd name="connsiteX23" fmla="*/ 871537 w 2319337"/>
                <a:gd name="connsiteY23" fmla="*/ 645318 h 919514"/>
                <a:gd name="connsiteX24" fmla="*/ 928687 w 2319337"/>
                <a:gd name="connsiteY24" fmla="*/ 723900 h 919514"/>
                <a:gd name="connsiteX25" fmla="*/ 992981 w 2319337"/>
                <a:gd name="connsiteY25" fmla="*/ 788193 h 919514"/>
                <a:gd name="connsiteX26" fmla="*/ 1035843 w 2319337"/>
                <a:gd name="connsiteY26" fmla="*/ 828675 h 919514"/>
                <a:gd name="connsiteX27" fmla="*/ 1104899 w 2319337"/>
                <a:gd name="connsiteY27" fmla="*/ 873918 h 919514"/>
                <a:gd name="connsiteX28" fmla="*/ 1150143 w 2319337"/>
                <a:gd name="connsiteY28" fmla="*/ 892968 h 919514"/>
                <a:gd name="connsiteX29" fmla="*/ 1200150 w 2319337"/>
                <a:gd name="connsiteY29" fmla="*/ 907256 h 919514"/>
                <a:gd name="connsiteX30" fmla="*/ 1233487 w 2319337"/>
                <a:gd name="connsiteY30" fmla="*/ 914400 h 919514"/>
                <a:gd name="connsiteX31" fmla="*/ 1281112 w 2319337"/>
                <a:gd name="connsiteY31" fmla="*/ 919162 h 919514"/>
                <a:gd name="connsiteX32" fmla="*/ 1316831 w 2319337"/>
                <a:gd name="connsiteY32" fmla="*/ 919162 h 919514"/>
                <a:gd name="connsiteX33" fmla="*/ 1345406 w 2319337"/>
                <a:gd name="connsiteY33" fmla="*/ 919162 h 919514"/>
                <a:gd name="connsiteX34" fmla="*/ 1385887 w 2319337"/>
                <a:gd name="connsiteY34" fmla="*/ 916781 h 919514"/>
                <a:gd name="connsiteX35" fmla="*/ 1438274 w 2319337"/>
                <a:gd name="connsiteY35" fmla="*/ 907256 h 919514"/>
                <a:gd name="connsiteX36" fmla="*/ 1507331 w 2319337"/>
                <a:gd name="connsiteY36" fmla="*/ 883443 h 919514"/>
                <a:gd name="connsiteX37" fmla="*/ 1559718 w 2319337"/>
                <a:gd name="connsiteY37" fmla="*/ 862012 h 919514"/>
                <a:gd name="connsiteX38" fmla="*/ 1612106 w 2319337"/>
                <a:gd name="connsiteY38" fmla="*/ 831056 h 919514"/>
                <a:gd name="connsiteX39" fmla="*/ 1666874 w 2319337"/>
                <a:gd name="connsiteY39" fmla="*/ 795337 h 919514"/>
                <a:gd name="connsiteX40" fmla="*/ 1721643 w 2319337"/>
                <a:gd name="connsiteY40" fmla="*/ 754856 h 919514"/>
                <a:gd name="connsiteX41" fmla="*/ 1776412 w 2319337"/>
                <a:gd name="connsiteY41" fmla="*/ 711993 h 919514"/>
                <a:gd name="connsiteX42" fmla="*/ 1821656 w 2319337"/>
                <a:gd name="connsiteY42" fmla="*/ 671512 h 919514"/>
                <a:gd name="connsiteX43" fmla="*/ 1888331 w 2319337"/>
                <a:gd name="connsiteY43" fmla="*/ 607218 h 919514"/>
                <a:gd name="connsiteX44" fmla="*/ 1947863 w 2319337"/>
                <a:gd name="connsiteY44" fmla="*/ 540543 h 919514"/>
                <a:gd name="connsiteX45" fmla="*/ 2026443 w 2319337"/>
                <a:gd name="connsiteY45" fmla="*/ 452438 h 919514"/>
                <a:gd name="connsiteX46" fmla="*/ 2088356 w 2319337"/>
                <a:gd name="connsiteY46" fmla="*/ 366712 h 919514"/>
                <a:gd name="connsiteX47" fmla="*/ 2162175 w 2319337"/>
                <a:gd name="connsiteY47" fmla="*/ 269082 h 919514"/>
                <a:gd name="connsiteX48" fmla="*/ 2221706 w 2319337"/>
                <a:gd name="connsiteY48" fmla="*/ 176212 h 919514"/>
                <a:gd name="connsiteX49" fmla="*/ 2264568 w 2319337"/>
                <a:gd name="connsiteY49" fmla="*/ 104775 h 919514"/>
                <a:gd name="connsiteX50" fmla="*/ 2319337 w 2319337"/>
                <a:gd name="connsiteY50" fmla="*/ 0 h 919514"/>
                <a:gd name="connsiteX51" fmla="*/ 2319337 w 2319337"/>
                <a:gd name="connsiteY51" fmla="*/ 0 h 919514"/>
                <a:gd name="connsiteX52" fmla="*/ 2319337 w 2319337"/>
                <a:gd name="connsiteY52" fmla="*/ 0 h 919514"/>
                <a:gd name="connsiteX0" fmla="*/ 0 w 2321718"/>
                <a:gd name="connsiteY0" fmla="*/ 611981 h 919514"/>
                <a:gd name="connsiteX1" fmla="*/ 33337 w 2321718"/>
                <a:gd name="connsiteY1" fmla="*/ 516731 h 919514"/>
                <a:gd name="connsiteX2" fmla="*/ 47624 w 2321718"/>
                <a:gd name="connsiteY2" fmla="*/ 478631 h 919514"/>
                <a:gd name="connsiteX3" fmla="*/ 71437 w 2321718"/>
                <a:gd name="connsiteY3" fmla="*/ 435769 h 919514"/>
                <a:gd name="connsiteX4" fmla="*/ 95249 w 2321718"/>
                <a:gd name="connsiteY4" fmla="*/ 395287 h 919514"/>
                <a:gd name="connsiteX5" fmla="*/ 119062 w 2321718"/>
                <a:gd name="connsiteY5" fmla="*/ 364331 h 919514"/>
                <a:gd name="connsiteX6" fmla="*/ 142874 w 2321718"/>
                <a:gd name="connsiteY6" fmla="*/ 330994 h 919514"/>
                <a:gd name="connsiteX7" fmla="*/ 166687 w 2321718"/>
                <a:gd name="connsiteY7" fmla="*/ 302418 h 919514"/>
                <a:gd name="connsiteX8" fmla="*/ 185737 w 2321718"/>
                <a:gd name="connsiteY8" fmla="*/ 278606 h 919514"/>
                <a:gd name="connsiteX9" fmla="*/ 211931 w 2321718"/>
                <a:gd name="connsiteY9" fmla="*/ 250031 h 919514"/>
                <a:gd name="connsiteX10" fmla="*/ 238124 w 2321718"/>
                <a:gd name="connsiteY10" fmla="*/ 223837 h 919514"/>
                <a:gd name="connsiteX11" fmla="*/ 261937 w 2321718"/>
                <a:gd name="connsiteY11" fmla="*/ 204787 h 919514"/>
                <a:gd name="connsiteX12" fmla="*/ 285749 w 2321718"/>
                <a:gd name="connsiteY12" fmla="*/ 185737 h 919514"/>
                <a:gd name="connsiteX13" fmla="*/ 316706 w 2321718"/>
                <a:gd name="connsiteY13" fmla="*/ 166687 h 919514"/>
                <a:gd name="connsiteX14" fmla="*/ 352425 w 2321718"/>
                <a:gd name="connsiteY14" fmla="*/ 154781 h 919514"/>
                <a:gd name="connsiteX15" fmla="*/ 385762 w 2321718"/>
                <a:gd name="connsiteY15" fmla="*/ 150018 h 919514"/>
                <a:gd name="connsiteX16" fmla="*/ 433387 w 2321718"/>
                <a:gd name="connsiteY16" fmla="*/ 161925 h 919514"/>
                <a:gd name="connsiteX17" fmla="*/ 481012 w 2321718"/>
                <a:gd name="connsiteY17" fmla="*/ 188118 h 919514"/>
                <a:gd name="connsiteX18" fmla="*/ 540543 w 2321718"/>
                <a:gd name="connsiteY18" fmla="*/ 233362 h 919514"/>
                <a:gd name="connsiteX19" fmla="*/ 592931 w 2321718"/>
                <a:gd name="connsiteY19" fmla="*/ 288131 h 919514"/>
                <a:gd name="connsiteX20" fmla="*/ 640555 w 2321718"/>
                <a:gd name="connsiteY20" fmla="*/ 345281 h 919514"/>
                <a:gd name="connsiteX21" fmla="*/ 709612 w 2321718"/>
                <a:gd name="connsiteY21" fmla="*/ 431006 h 919514"/>
                <a:gd name="connsiteX22" fmla="*/ 788193 w 2321718"/>
                <a:gd name="connsiteY22" fmla="*/ 528637 h 919514"/>
                <a:gd name="connsiteX23" fmla="*/ 873918 w 2321718"/>
                <a:gd name="connsiteY23" fmla="*/ 645318 h 919514"/>
                <a:gd name="connsiteX24" fmla="*/ 931068 w 2321718"/>
                <a:gd name="connsiteY24" fmla="*/ 723900 h 919514"/>
                <a:gd name="connsiteX25" fmla="*/ 995362 w 2321718"/>
                <a:gd name="connsiteY25" fmla="*/ 788193 h 919514"/>
                <a:gd name="connsiteX26" fmla="*/ 1038224 w 2321718"/>
                <a:gd name="connsiteY26" fmla="*/ 828675 h 919514"/>
                <a:gd name="connsiteX27" fmla="*/ 1107280 w 2321718"/>
                <a:gd name="connsiteY27" fmla="*/ 873918 h 919514"/>
                <a:gd name="connsiteX28" fmla="*/ 1152524 w 2321718"/>
                <a:gd name="connsiteY28" fmla="*/ 892968 h 919514"/>
                <a:gd name="connsiteX29" fmla="*/ 1202531 w 2321718"/>
                <a:gd name="connsiteY29" fmla="*/ 907256 h 919514"/>
                <a:gd name="connsiteX30" fmla="*/ 1235868 w 2321718"/>
                <a:gd name="connsiteY30" fmla="*/ 914400 h 919514"/>
                <a:gd name="connsiteX31" fmla="*/ 1283493 w 2321718"/>
                <a:gd name="connsiteY31" fmla="*/ 919162 h 919514"/>
                <a:gd name="connsiteX32" fmla="*/ 1319212 w 2321718"/>
                <a:gd name="connsiteY32" fmla="*/ 919162 h 919514"/>
                <a:gd name="connsiteX33" fmla="*/ 1347787 w 2321718"/>
                <a:gd name="connsiteY33" fmla="*/ 919162 h 919514"/>
                <a:gd name="connsiteX34" fmla="*/ 1388268 w 2321718"/>
                <a:gd name="connsiteY34" fmla="*/ 916781 h 919514"/>
                <a:gd name="connsiteX35" fmla="*/ 1440655 w 2321718"/>
                <a:gd name="connsiteY35" fmla="*/ 907256 h 919514"/>
                <a:gd name="connsiteX36" fmla="*/ 1509712 w 2321718"/>
                <a:gd name="connsiteY36" fmla="*/ 883443 h 919514"/>
                <a:gd name="connsiteX37" fmla="*/ 1562099 w 2321718"/>
                <a:gd name="connsiteY37" fmla="*/ 862012 h 919514"/>
                <a:gd name="connsiteX38" fmla="*/ 1614487 w 2321718"/>
                <a:gd name="connsiteY38" fmla="*/ 831056 h 919514"/>
                <a:gd name="connsiteX39" fmla="*/ 1669255 w 2321718"/>
                <a:gd name="connsiteY39" fmla="*/ 795337 h 919514"/>
                <a:gd name="connsiteX40" fmla="*/ 1724024 w 2321718"/>
                <a:gd name="connsiteY40" fmla="*/ 754856 h 919514"/>
                <a:gd name="connsiteX41" fmla="*/ 1778793 w 2321718"/>
                <a:gd name="connsiteY41" fmla="*/ 711993 h 919514"/>
                <a:gd name="connsiteX42" fmla="*/ 1824037 w 2321718"/>
                <a:gd name="connsiteY42" fmla="*/ 671512 h 919514"/>
                <a:gd name="connsiteX43" fmla="*/ 1890712 w 2321718"/>
                <a:gd name="connsiteY43" fmla="*/ 607218 h 919514"/>
                <a:gd name="connsiteX44" fmla="*/ 1950244 w 2321718"/>
                <a:gd name="connsiteY44" fmla="*/ 540543 h 919514"/>
                <a:gd name="connsiteX45" fmla="*/ 2028824 w 2321718"/>
                <a:gd name="connsiteY45" fmla="*/ 452438 h 919514"/>
                <a:gd name="connsiteX46" fmla="*/ 2090737 w 2321718"/>
                <a:gd name="connsiteY46" fmla="*/ 366712 h 919514"/>
                <a:gd name="connsiteX47" fmla="*/ 2164556 w 2321718"/>
                <a:gd name="connsiteY47" fmla="*/ 269082 h 919514"/>
                <a:gd name="connsiteX48" fmla="*/ 2224087 w 2321718"/>
                <a:gd name="connsiteY48" fmla="*/ 176212 h 919514"/>
                <a:gd name="connsiteX49" fmla="*/ 2266949 w 2321718"/>
                <a:gd name="connsiteY49" fmla="*/ 104775 h 919514"/>
                <a:gd name="connsiteX50" fmla="*/ 2321718 w 2321718"/>
                <a:gd name="connsiteY50" fmla="*/ 0 h 919514"/>
                <a:gd name="connsiteX51" fmla="*/ 2321718 w 2321718"/>
                <a:gd name="connsiteY51" fmla="*/ 0 h 919514"/>
                <a:gd name="connsiteX52" fmla="*/ 2321718 w 2321718"/>
                <a:gd name="connsiteY52" fmla="*/ 0 h 919514"/>
                <a:gd name="connsiteX0" fmla="*/ 0 w 2321718"/>
                <a:gd name="connsiteY0" fmla="*/ 611981 h 919514"/>
                <a:gd name="connsiteX1" fmla="*/ 33337 w 2321718"/>
                <a:gd name="connsiteY1" fmla="*/ 516731 h 919514"/>
                <a:gd name="connsiteX2" fmla="*/ 52387 w 2321718"/>
                <a:gd name="connsiteY2" fmla="*/ 481012 h 919514"/>
                <a:gd name="connsiteX3" fmla="*/ 71437 w 2321718"/>
                <a:gd name="connsiteY3" fmla="*/ 435769 h 919514"/>
                <a:gd name="connsiteX4" fmla="*/ 95249 w 2321718"/>
                <a:gd name="connsiteY4" fmla="*/ 395287 h 919514"/>
                <a:gd name="connsiteX5" fmla="*/ 119062 w 2321718"/>
                <a:gd name="connsiteY5" fmla="*/ 364331 h 919514"/>
                <a:gd name="connsiteX6" fmla="*/ 142874 w 2321718"/>
                <a:gd name="connsiteY6" fmla="*/ 330994 h 919514"/>
                <a:gd name="connsiteX7" fmla="*/ 166687 w 2321718"/>
                <a:gd name="connsiteY7" fmla="*/ 302418 h 919514"/>
                <a:gd name="connsiteX8" fmla="*/ 185737 w 2321718"/>
                <a:gd name="connsiteY8" fmla="*/ 278606 h 919514"/>
                <a:gd name="connsiteX9" fmla="*/ 211931 w 2321718"/>
                <a:gd name="connsiteY9" fmla="*/ 250031 h 919514"/>
                <a:gd name="connsiteX10" fmla="*/ 238124 w 2321718"/>
                <a:gd name="connsiteY10" fmla="*/ 223837 h 919514"/>
                <a:gd name="connsiteX11" fmla="*/ 261937 w 2321718"/>
                <a:gd name="connsiteY11" fmla="*/ 204787 h 919514"/>
                <a:gd name="connsiteX12" fmla="*/ 285749 w 2321718"/>
                <a:gd name="connsiteY12" fmla="*/ 185737 h 919514"/>
                <a:gd name="connsiteX13" fmla="*/ 316706 w 2321718"/>
                <a:gd name="connsiteY13" fmla="*/ 166687 h 919514"/>
                <a:gd name="connsiteX14" fmla="*/ 352425 w 2321718"/>
                <a:gd name="connsiteY14" fmla="*/ 154781 h 919514"/>
                <a:gd name="connsiteX15" fmla="*/ 385762 w 2321718"/>
                <a:gd name="connsiteY15" fmla="*/ 150018 h 919514"/>
                <a:gd name="connsiteX16" fmla="*/ 433387 w 2321718"/>
                <a:gd name="connsiteY16" fmla="*/ 161925 h 919514"/>
                <a:gd name="connsiteX17" fmla="*/ 481012 w 2321718"/>
                <a:gd name="connsiteY17" fmla="*/ 188118 h 919514"/>
                <a:gd name="connsiteX18" fmla="*/ 540543 w 2321718"/>
                <a:gd name="connsiteY18" fmla="*/ 233362 h 919514"/>
                <a:gd name="connsiteX19" fmla="*/ 592931 w 2321718"/>
                <a:gd name="connsiteY19" fmla="*/ 288131 h 919514"/>
                <a:gd name="connsiteX20" fmla="*/ 640555 w 2321718"/>
                <a:gd name="connsiteY20" fmla="*/ 345281 h 919514"/>
                <a:gd name="connsiteX21" fmla="*/ 709612 w 2321718"/>
                <a:gd name="connsiteY21" fmla="*/ 431006 h 919514"/>
                <a:gd name="connsiteX22" fmla="*/ 788193 w 2321718"/>
                <a:gd name="connsiteY22" fmla="*/ 528637 h 919514"/>
                <a:gd name="connsiteX23" fmla="*/ 873918 w 2321718"/>
                <a:gd name="connsiteY23" fmla="*/ 645318 h 919514"/>
                <a:gd name="connsiteX24" fmla="*/ 931068 w 2321718"/>
                <a:gd name="connsiteY24" fmla="*/ 723900 h 919514"/>
                <a:gd name="connsiteX25" fmla="*/ 995362 w 2321718"/>
                <a:gd name="connsiteY25" fmla="*/ 788193 h 919514"/>
                <a:gd name="connsiteX26" fmla="*/ 1038224 w 2321718"/>
                <a:gd name="connsiteY26" fmla="*/ 828675 h 919514"/>
                <a:gd name="connsiteX27" fmla="*/ 1107280 w 2321718"/>
                <a:gd name="connsiteY27" fmla="*/ 873918 h 919514"/>
                <a:gd name="connsiteX28" fmla="*/ 1152524 w 2321718"/>
                <a:gd name="connsiteY28" fmla="*/ 892968 h 919514"/>
                <a:gd name="connsiteX29" fmla="*/ 1202531 w 2321718"/>
                <a:gd name="connsiteY29" fmla="*/ 907256 h 919514"/>
                <a:gd name="connsiteX30" fmla="*/ 1235868 w 2321718"/>
                <a:gd name="connsiteY30" fmla="*/ 914400 h 919514"/>
                <a:gd name="connsiteX31" fmla="*/ 1283493 w 2321718"/>
                <a:gd name="connsiteY31" fmla="*/ 919162 h 919514"/>
                <a:gd name="connsiteX32" fmla="*/ 1319212 w 2321718"/>
                <a:gd name="connsiteY32" fmla="*/ 919162 h 919514"/>
                <a:gd name="connsiteX33" fmla="*/ 1347787 w 2321718"/>
                <a:gd name="connsiteY33" fmla="*/ 919162 h 919514"/>
                <a:gd name="connsiteX34" fmla="*/ 1388268 w 2321718"/>
                <a:gd name="connsiteY34" fmla="*/ 916781 h 919514"/>
                <a:gd name="connsiteX35" fmla="*/ 1440655 w 2321718"/>
                <a:gd name="connsiteY35" fmla="*/ 907256 h 919514"/>
                <a:gd name="connsiteX36" fmla="*/ 1509712 w 2321718"/>
                <a:gd name="connsiteY36" fmla="*/ 883443 h 919514"/>
                <a:gd name="connsiteX37" fmla="*/ 1562099 w 2321718"/>
                <a:gd name="connsiteY37" fmla="*/ 862012 h 919514"/>
                <a:gd name="connsiteX38" fmla="*/ 1614487 w 2321718"/>
                <a:gd name="connsiteY38" fmla="*/ 831056 h 919514"/>
                <a:gd name="connsiteX39" fmla="*/ 1669255 w 2321718"/>
                <a:gd name="connsiteY39" fmla="*/ 795337 h 919514"/>
                <a:gd name="connsiteX40" fmla="*/ 1724024 w 2321718"/>
                <a:gd name="connsiteY40" fmla="*/ 754856 h 919514"/>
                <a:gd name="connsiteX41" fmla="*/ 1778793 w 2321718"/>
                <a:gd name="connsiteY41" fmla="*/ 711993 h 919514"/>
                <a:gd name="connsiteX42" fmla="*/ 1824037 w 2321718"/>
                <a:gd name="connsiteY42" fmla="*/ 671512 h 919514"/>
                <a:gd name="connsiteX43" fmla="*/ 1890712 w 2321718"/>
                <a:gd name="connsiteY43" fmla="*/ 607218 h 919514"/>
                <a:gd name="connsiteX44" fmla="*/ 1950244 w 2321718"/>
                <a:gd name="connsiteY44" fmla="*/ 540543 h 919514"/>
                <a:gd name="connsiteX45" fmla="*/ 2028824 w 2321718"/>
                <a:gd name="connsiteY45" fmla="*/ 452438 h 919514"/>
                <a:gd name="connsiteX46" fmla="*/ 2090737 w 2321718"/>
                <a:gd name="connsiteY46" fmla="*/ 366712 h 919514"/>
                <a:gd name="connsiteX47" fmla="*/ 2164556 w 2321718"/>
                <a:gd name="connsiteY47" fmla="*/ 269082 h 919514"/>
                <a:gd name="connsiteX48" fmla="*/ 2224087 w 2321718"/>
                <a:gd name="connsiteY48" fmla="*/ 176212 h 919514"/>
                <a:gd name="connsiteX49" fmla="*/ 2266949 w 2321718"/>
                <a:gd name="connsiteY49" fmla="*/ 104775 h 919514"/>
                <a:gd name="connsiteX50" fmla="*/ 2321718 w 2321718"/>
                <a:gd name="connsiteY50" fmla="*/ 0 h 919514"/>
                <a:gd name="connsiteX51" fmla="*/ 2321718 w 2321718"/>
                <a:gd name="connsiteY51" fmla="*/ 0 h 919514"/>
                <a:gd name="connsiteX52" fmla="*/ 2321718 w 2321718"/>
                <a:gd name="connsiteY52" fmla="*/ 0 h 919514"/>
                <a:gd name="connsiteX0" fmla="*/ 0 w 2321718"/>
                <a:gd name="connsiteY0" fmla="*/ 611981 h 919514"/>
                <a:gd name="connsiteX1" fmla="*/ 33337 w 2321718"/>
                <a:gd name="connsiteY1" fmla="*/ 516731 h 919514"/>
                <a:gd name="connsiteX2" fmla="*/ 50006 w 2321718"/>
                <a:gd name="connsiteY2" fmla="*/ 476250 h 919514"/>
                <a:gd name="connsiteX3" fmla="*/ 71437 w 2321718"/>
                <a:gd name="connsiteY3" fmla="*/ 435769 h 919514"/>
                <a:gd name="connsiteX4" fmla="*/ 95249 w 2321718"/>
                <a:gd name="connsiteY4" fmla="*/ 395287 h 919514"/>
                <a:gd name="connsiteX5" fmla="*/ 119062 w 2321718"/>
                <a:gd name="connsiteY5" fmla="*/ 364331 h 919514"/>
                <a:gd name="connsiteX6" fmla="*/ 142874 w 2321718"/>
                <a:gd name="connsiteY6" fmla="*/ 330994 h 919514"/>
                <a:gd name="connsiteX7" fmla="*/ 166687 w 2321718"/>
                <a:gd name="connsiteY7" fmla="*/ 302418 h 919514"/>
                <a:gd name="connsiteX8" fmla="*/ 185737 w 2321718"/>
                <a:gd name="connsiteY8" fmla="*/ 278606 h 919514"/>
                <a:gd name="connsiteX9" fmla="*/ 211931 w 2321718"/>
                <a:gd name="connsiteY9" fmla="*/ 250031 h 919514"/>
                <a:gd name="connsiteX10" fmla="*/ 238124 w 2321718"/>
                <a:gd name="connsiteY10" fmla="*/ 223837 h 919514"/>
                <a:gd name="connsiteX11" fmla="*/ 261937 w 2321718"/>
                <a:gd name="connsiteY11" fmla="*/ 204787 h 919514"/>
                <a:gd name="connsiteX12" fmla="*/ 285749 w 2321718"/>
                <a:gd name="connsiteY12" fmla="*/ 185737 h 919514"/>
                <a:gd name="connsiteX13" fmla="*/ 316706 w 2321718"/>
                <a:gd name="connsiteY13" fmla="*/ 166687 h 919514"/>
                <a:gd name="connsiteX14" fmla="*/ 352425 w 2321718"/>
                <a:gd name="connsiteY14" fmla="*/ 154781 h 919514"/>
                <a:gd name="connsiteX15" fmla="*/ 385762 w 2321718"/>
                <a:gd name="connsiteY15" fmla="*/ 150018 h 919514"/>
                <a:gd name="connsiteX16" fmla="*/ 433387 w 2321718"/>
                <a:gd name="connsiteY16" fmla="*/ 161925 h 919514"/>
                <a:gd name="connsiteX17" fmla="*/ 481012 w 2321718"/>
                <a:gd name="connsiteY17" fmla="*/ 188118 h 919514"/>
                <a:gd name="connsiteX18" fmla="*/ 540543 w 2321718"/>
                <a:gd name="connsiteY18" fmla="*/ 233362 h 919514"/>
                <a:gd name="connsiteX19" fmla="*/ 592931 w 2321718"/>
                <a:gd name="connsiteY19" fmla="*/ 288131 h 919514"/>
                <a:gd name="connsiteX20" fmla="*/ 640555 w 2321718"/>
                <a:gd name="connsiteY20" fmla="*/ 345281 h 919514"/>
                <a:gd name="connsiteX21" fmla="*/ 709612 w 2321718"/>
                <a:gd name="connsiteY21" fmla="*/ 431006 h 919514"/>
                <a:gd name="connsiteX22" fmla="*/ 788193 w 2321718"/>
                <a:gd name="connsiteY22" fmla="*/ 528637 h 919514"/>
                <a:gd name="connsiteX23" fmla="*/ 873918 w 2321718"/>
                <a:gd name="connsiteY23" fmla="*/ 645318 h 919514"/>
                <a:gd name="connsiteX24" fmla="*/ 931068 w 2321718"/>
                <a:gd name="connsiteY24" fmla="*/ 723900 h 919514"/>
                <a:gd name="connsiteX25" fmla="*/ 995362 w 2321718"/>
                <a:gd name="connsiteY25" fmla="*/ 788193 h 919514"/>
                <a:gd name="connsiteX26" fmla="*/ 1038224 w 2321718"/>
                <a:gd name="connsiteY26" fmla="*/ 828675 h 919514"/>
                <a:gd name="connsiteX27" fmla="*/ 1107280 w 2321718"/>
                <a:gd name="connsiteY27" fmla="*/ 873918 h 919514"/>
                <a:gd name="connsiteX28" fmla="*/ 1152524 w 2321718"/>
                <a:gd name="connsiteY28" fmla="*/ 892968 h 919514"/>
                <a:gd name="connsiteX29" fmla="*/ 1202531 w 2321718"/>
                <a:gd name="connsiteY29" fmla="*/ 907256 h 919514"/>
                <a:gd name="connsiteX30" fmla="*/ 1235868 w 2321718"/>
                <a:gd name="connsiteY30" fmla="*/ 914400 h 919514"/>
                <a:gd name="connsiteX31" fmla="*/ 1283493 w 2321718"/>
                <a:gd name="connsiteY31" fmla="*/ 919162 h 919514"/>
                <a:gd name="connsiteX32" fmla="*/ 1319212 w 2321718"/>
                <a:gd name="connsiteY32" fmla="*/ 919162 h 919514"/>
                <a:gd name="connsiteX33" fmla="*/ 1347787 w 2321718"/>
                <a:gd name="connsiteY33" fmla="*/ 919162 h 919514"/>
                <a:gd name="connsiteX34" fmla="*/ 1388268 w 2321718"/>
                <a:gd name="connsiteY34" fmla="*/ 916781 h 919514"/>
                <a:gd name="connsiteX35" fmla="*/ 1440655 w 2321718"/>
                <a:gd name="connsiteY35" fmla="*/ 907256 h 919514"/>
                <a:gd name="connsiteX36" fmla="*/ 1509712 w 2321718"/>
                <a:gd name="connsiteY36" fmla="*/ 883443 h 919514"/>
                <a:gd name="connsiteX37" fmla="*/ 1562099 w 2321718"/>
                <a:gd name="connsiteY37" fmla="*/ 862012 h 919514"/>
                <a:gd name="connsiteX38" fmla="*/ 1614487 w 2321718"/>
                <a:gd name="connsiteY38" fmla="*/ 831056 h 919514"/>
                <a:gd name="connsiteX39" fmla="*/ 1669255 w 2321718"/>
                <a:gd name="connsiteY39" fmla="*/ 795337 h 919514"/>
                <a:gd name="connsiteX40" fmla="*/ 1724024 w 2321718"/>
                <a:gd name="connsiteY40" fmla="*/ 754856 h 919514"/>
                <a:gd name="connsiteX41" fmla="*/ 1778793 w 2321718"/>
                <a:gd name="connsiteY41" fmla="*/ 711993 h 919514"/>
                <a:gd name="connsiteX42" fmla="*/ 1824037 w 2321718"/>
                <a:gd name="connsiteY42" fmla="*/ 671512 h 919514"/>
                <a:gd name="connsiteX43" fmla="*/ 1890712 w 2321718"/>
                <a:gd name="connsiteY43" fmla="*/ 607218 h 919514"/>
                <a:gd name="connsiteX44" fmla="*/ 1950244 w 2321718"/>
                <a:gd name="connsiteY44" fmla="*/ 540543 h 919514"/>
                <a:gd name="connsiteX45" fmla="*/ 2028824 w 2321718"/>
                <a:gd name="connsiteY45" fmla="*/ 452438 h 919514"/>
                <a:gd name="connsiteX46" fmla="*/ 2090737 w 2321718"/>
                <a:gd name="connsiteY46" fmla="*/ 366712 h 919514"/>
                <a:gd name="connsiteX47" fmla="*/ 2164556 w 2321718"/>
                <a:gd name="connsiteY47" fmla="*/ 269082 h 919514"/>
                <a:gd name="connsiteX48" fmla="*/ 2224087 w 2321718"/>
                <a:gd name="connsiteY48" fmla="*/ 176212 h 919514"/>
                <a:gd name="connsiteX49" fmla="*/ 2266949 w 2321718"/>
                <a:gd name="connsiteY49" fmla="*/ 104775 h 919514"/>
                <a:gd name="connsiteX50" fmla="*/ 2321718 w 2321718"/>
                <a:gd name="connsiteY50" fmla="*/ 0 h 919514"/>
                <a:gd name="connsiteX51" fmla="*/ 2321718 w 2321718"/>
                <a:gd name="connsiteY51" fmla="*/ 0 h 919514"/>
                <a:gd name="connsiteX52" fmla="*/ 2321718 w 2321718"/>
                <a:gd name="connsiteY52" fmla="*/ 0 h 919514"/>
                <a:gd name="connsiteX0" fmla="*/ 0 w 2321718"/>
                <a:gd name="connsiteY0" fmla="*/ 611981 h 919514"/>
                <a:gd name="connsiteX1" fmla="*/ 33337 w 2321718"/>
                <a:gd name="connsiteY1" fmla="*/ 516731 h 919514"/>
                <a:gd name="connsiteX2" fmla="*/ 50006 w 2321718"/>
                <a:gd name="connsiteY2" fmla="*/ 476250 h 919514"/>
                <a:gd name="connsiteX3" fmla="*/ 71437 w 2321718"/>
                <a:gd name="connsiteY3" fmla="*/ 435769 h 919514"/>
                <a:gd name="connsiteX4" fmla="*/ 95249 w 2321718"/>
                <a:gd name="connsiteY4" fmla="*/ 395287 h 919514"/>
                <a:gd name="connsiteX5" fmla="*/ 116681 w 2321718"/>
                <a:gd name="connsiteY5" fmla="*/ 364331 h 919514"/>
                <a:gd name="connsiteX6" fmla="*/ 142874 w 2321718"/>
                <a:gd name="connsiteY6" fmla="*/ 330994 h 919514"/>
                <a:gd name="connsiteX7" fmla="*/ 166687 w 2321718"/>
                <a:gd name="connsiteY7" fmla="*/ 302418 h 919514"/>
                <a:gd name="connsiteX8" fmla="*/ 185737 w 2321718"/>
                <a:gd name="connsiteY8" fmla="*/ 278606 h 919514"/>
                <a:gd name="connsiteX9" fmla="*/ 211931 w 2321718"/>
                <a:gd name="connsiteY9" fmla="*/ 250031 h 919514"/>
                <a:gd name="connsiteX10" fmla="*/ 238124 w 2321718"/>
                <a:gd name="connsiteY10" fmla="*/ 223837 h 919514"/>
                <a:gd name="connsiteX11" fmla="*/ 261937 w 2321718"/>
                <a:gd name="connsiteY11" fmla="*/ 204787 h 919514"/>
                <a:gd name="connsiteX12" fmla="*/ 285749 w 2321718"/>
                <a:gd name="connsiteY12" fmla="*/ 185737 h 919514"/>
                <a:gd name="connsiteX13" fmla="*/ 316706 w 2321718"/>
                <a:gd name="connsiteY13" fmla="*/ 166687 h 919514"/>
                <a:gd name="connsiteX14" fmla="*/ 352425 w 2321718"/>
                <a:gd name="connsiteY14" fmla="*/ 154781 h 919514"/>
                <a:gd name="connsiteX15" fmla="*/ 385762 w 2321718"/>
                <a:gd name="connsiteY15" fmla="*/ 150018 h 919514"/>
                <a:gd name="connsiteX16" fmla="*/ 433387 w 2321718"/>
                <a:gd name="connsiteY16" fmla="*/ 161925 h 919514"/>
                <a:gd name="connsiteX17" fmla="*/ 481012 w 2321718"/>
                <a:gd name="connsiteY17" fmla="*/ 188118 h 919514"/>
                <a:gd name="connsiteX18" fmla="*/ 540543 w 2321718"/>
                <a:gd name="connsiteY18" fmla="*/ 233362 h 919514"/>
                <a:gd name="connsiteX19" fmla="*/ 592931 w 2321718"/>
                <a:gd name="connsiteY19" fmla="*/ 288131 h 919514"/>
                <a:gd name="connsiteX20" fmla="*/ 640555 w 2321718"/>
                <a:gd name="connsiteY20" fmla="*/ 345281 h 919514"/>
                <a:gd name="connsiteX21" fmla="*/ 709612 w 2321718"/>
                <a:gd name="connsiteY21" fmla="*/ 431006 h 919514"/>
                <a:gd name="connsiteX22" fmla="*/ 788193 w 2321718"/>
                <a:gd name="connsiteY22" fmla="*/ 528637 h 919514"/>
                <a:gd name="connsiteX23" fmla="*/ 873918 w 2321718"/>
                <a:gd name="connsiteY23" fmla="*/ 645318 h 919514"/>
                <a:gd name="connsiteX24" fmla="*/ 931068 w 2321718"/>
                <a:gd name="connsiteY24" fmla="*/ 723900 h 919514"/>
                <a:gd name="connsiteX25" fmla="*/ 995362 w 2321718"/>
                <a:gd name="connsiteY25" fmla="*/ 788193 h 919514"/>
                <a:gd name="connsiteX26" fmla="*/ 1038224 w 2321718"/>
                <a:gd name="connsiteY26" fmla="*/ 828675 h 919514"/>
                <a:gd name="connsiteX27" fmla="*/ 1107280 w 2321718"/>
                <a:gd name="connsiteY27" fmla="*/ 873918 h 919514"/>
                <a:gd name="connsiteX28" fmla="*/ 1152524 w 2321718"/>
                <a:gd name="connsiteY28" fmla="*/ 892968 h 919514"/>
                <a:gd name="connsiteX29" fmla="*/ 1202531 w 2321718"/>
                <a:gd name="connsiteY29" fmla="*/ 907256 h 919514"/>
                <a:gd name="connsiteX30" fmla="*/ 1235868 w 2321718"/>
                <a:gd name="connsiteY30" fmla="*/ 914400 h 919514"/>
                <a:gd name="connsiteX31" fmla="*/ 1283493 w 2321718"/>
                <a:gd name="connsiteY31" fmla="*/ 919162 h 919514"/>
                <a:gd name="connsiteX32" fmla="*/ 1319212 w 2321718"/>
                <a:gd name="connsiteY32" fmla="*/ 919162 h 919514"/>
                <a:gd name="connsiteX33" fmla="*/ 1347787 w 2321718"/>
                <a:gd name="connsiteY33" fmla="*/ 919162 h 919514"/>
                <a:gd name="connsiteX34" fmla="*/ 1388268 w 2321718"/>
                <a:gd name="connsiteY34" fmla="*/ 916781 h 919514"/>
                <a:gd name="connsiteX35" fmla="*/ 1440655 w 2321718"/>
                <a:gd name="connsiteY35" fmla="*/ 907256 h 919514"/>
                <a:gd name="connsiteX36" fmla="*/ 1509712 w 2321718"/>
                <a:gd name="connsiteY36" fmla="*/ 883443 h 919514"/>
                <a:gd name="connsiteX37" fmla="*/ 1562099 w 2321718"/>
                <a:gd name="connsiteY37" fmla="*/ 862012 h 919514"/>
                <a:gd name="connsiteX38" fmla="*/ 1614487 w 2321718"/>
                <a:gd name="connsiteY38" fmla="*/ 831056 h 919514"/>
                <a:gd name="connsiteX39" fmla="*/ 1669255 w 2321718"/>
                <a:gd name="connsiteY39" fmla="*/ 795337 h 919514"/>
                <a:gd name="connsiteX40" fmla="*/ 1724024 w 2321718"/>
                <a:gd name="connsiteY40" fmla="*/ 754856 h 919514"/>
                <a:gd name="connsiteX41" fmla="*/ 1778793 w 2321718"/>
                <a:gd name="connsiteY41" fmla="*/ 711993 h 919514"/>
                <a:gd name="connsiteX42" fmla="*/ 1824037 w 2321718"/>
                <a:gd name="connsiteY42" fmla="*/ 671512 h 919514"/>
                <a:gd name="connsiteX43" fmla="*/ 1890712 w 2321718"/>
                <a:gd name="connsiteY43" fmla="*/ 607218 h 919514"/>
                <a:gd name="connsiteX44" fmla="*/ 1950244 w 2321718"/>
                <a:gd name="connsiteY44" fmla="*/ 540543 h 919514"/>
                <a:gd name="connsiteX45" fmla="*/ 2028824 w 2321718"/>
                <a:gd name="connsiteY45" fmla="*/ 452438 h 919514"/>
                <a:gd name="connsiteX46" fmla="*/ 2090737 w 2321718"/>
                <a:gd name="connsiteY46" fmla="*/ 366712 h 919514"/>
                <a:gd name="connsiteX47" fmla="*/ 2164556 w 2321718"/>
                <a:gd name="connsiteY47" fmla="*/ 269082 h 919514"/>
                <a:gd name="connsiteX48" fmla="*/ 2224087 w 2321718"/>
                <a:gd name="connsiteY48" fmla="*/ 176212 h 919514"/>
                <a:gd name="connsiteX49" fmla="*/ 2266949 w 2321718"/>
                <a:gd name="connsiteY49" fmla="*/ 104775 h 919514"/>
                <a:gd name="connsiteX50" fmla="*/ 2321718 w 2321718"/>
                <a:gd name="connsiteY50" fmla="*/ 0 h 919514"/>
                <a:gd name="connsiteX51" fmla="*/ 2321718 w 2321718"/>
                <a:gd name="connsiteY51" fmla="*/ 0 h 919514"/>
                <a:gd name="connsiteX52" fmla="*/ 2321718 w 2321718"/>
                <a:gd name="connsiteY52" fmla="*/ 0 h 91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21718" h="919514">
                  <a:moveTo>
                    <a:pt x="0" y="611981"/>
                  </a:moveTo>
                  <a:cubicBezTo>
                    <a:pt x="14684" y="575468"/>
                    <a:pt x="25003" y="539353"/>
                    <a:pt x="33337" y="516731"/>
                  </a:cubicBezTo>
                  <a:cubicBezTo>
                    <a:pt x="41671" y="494109"/>
                    <a:pt x="43656" y="489744"/>
                    <a:pt x="50006" y="476250"/>
                  </a:cubicBezTo>
                  <a:cubicBezTo>
                    <a:pt x="56356" y="462756"/>
                    <a:pt x="63897" y="449263"/>
                    <a:pt x="71437" y="435769"/>
                  </a:cubicBezTo>
                  <a:cubicBezTo>
                    <a:pt x="78977" y="422275"/>
                    <a:pt x="87708" y="407193"/>
                    <a:pt x="95249" y="395287"/>
                  </a:cubicBezTo>
                  <a:cubicBezTo>
                    <a:pt x="102790" y="383381"/>
                    <a:pt x="108744" y="375047"/>
                    <a:pt x="116681" y="364331"/>
                  </a:cubicBezTo>
                  <a:cubicBezTo>
                    <a:pt x="124619" y="353616"/>
                    <a:pt x="134540" y="341313"/>
                    <a:pt x="142874" y="330994"/>
                  </a:cubicBezTo>
                  <a:cubicBezTo>
                    <a:pt x="151208" y="320675"/>
                    <a:pt x="159543" y="311149"/>
                    <a:pt x="166687" y="302418"/>
                  </a:cubicBezTo>
                  <a:cubicBezTo>
                    <a:pt x="173831" y="293687"/>
                    <a:pt x="178196" y="287337"/>
                    <a:pt x="185737" y="278606"/>
                  </a:cubicBezTo>
                  <a:cubicBezTo>
                    <a:pt x="193278" y="269875"/>
                    <a:pt x="203200" y="259159"/>
                    <a:pt x="211931" y="250031"/>
                  </a:cubicBezTo>
                  <a:cubicBezTo>
                    <a:pt x="220662" y="240903"/>
                    <a:pt x="229790" y="231378"/>
                    <a:pt x="238124" y="223837"/>
                  </a:cubicBezTo>
                  <a:cubicBezTo>
                    <a:pt x="246458" y="216296"/>
                    <a:pt x="254000" y="211137"/>
                    <a:pt x="261937" y="204787"/>
                  </a:cubicBezTo>
                  <a:cubicBezTo>
                    <a:pt x="269874" y="198437"/>
                    <a:pt x="276621" y="192087"/>
                    <a:pt x="285749" y="185737"/>
                  </a:cubicBezTo>
                  <a:cubicBezTo>
                    <a:pt x="294877" y="179387"/>
                    <a:pt x="305593" y="171846"/>
                    <a:pt x="316706" y="166687"/>
                  </a:cubicBezTo>
                  <a:cubicBezTo>
                    <a:pt x="327819" y="161528"/>
                    <a:pt x="340916" y="157559"/>
                    <a:pt x="352425" y="154781"/>
                  </a:cubicBezTo>
                  <a:cubicBezTo>
                    <a:pt x="363934" y="152003"/>
                    <a:pt x="372268" y="148827"/>
                    <a:pt x="385762" y="150018"/>
                  </a:cubicBezTo>
                  <a:cubicBezTo>
                    <a:pt x="399256" y="151209"/>
                    <a:pt x="417512" y="155575"/>
                    <a:pt x="433387" y="161925"/>
                  </a:cubicBezTo>
                  <a:cubicBezTo>
                    <a:pt x="449262" y="168275"/>
                    <a:pt x="463153" y="176212"/>
                    <a:pt x="481012" y="188118"/>
                  </a:cubicBezTo>
                  <a:cubicBezTo>
                    <a:pt x="498871" y="200024"/>
                    <a:pt x="521890" y="216693"/>
                    <a:pt x="540543" y="233362"/>
                  </a:cubicBezTo>
                  <a:cubicBezTo>
                    <a:pt x="559196" y="250031"/>
                    <a:pt x="576262" y="269478"/>
                    <a:pt x="592931" y="288131"/>
                  </a:cubicBezTo>
                  <a:cubicBezTo>
                    <a:pt x="609600" y="306784"/>
                    <a:pt x="621108" y="321468"/>
                    <a:pt x="640555" y="345281"/>
                  </a:cubicBezTo>
                  <a:cubicBezTo>
                    <a:pt x="660002" y="369094"/>
                    <a:pt x="685006" y="400447"/>
                    <a:pt x="709612" y="431006"/>
                  </a:cubicBezTo>
                  <a:cubicBezTo>
                    <a:pt x="734218" y="461565"/>
                    <a:pt x="760809" y="492918"/>
                    <a:pt x="788193" y="528637"/>
                  </a:cubicBezTo>
                  <a:cubicBezTo>
                    <a:pt x="815577" y="564356"/>
                    <a:pt x="873918" y="645318"/>
                    <a:pt x="873918" y="645318"/>
                  </a:cubicBezTo>
                  <a:cubicBezTo>
                    <a:pt x="897730" y="677862"/>
                    <a:pt x="910827" y="700088"/>
                    <a:pt x="931068" y="723900"/>
                  </a:cubicBezTo>
                  <a:cubicBezTo>
                    <a:pt x="951309" y="747712"/>
                    <a:pt x="977503" y="770731"/>
                    <a:pt x="995362" y="788193"/>
                  </a:cubicBezTo>
                  <a:cubicBezTo>
                    <a:pt x="1013221" y="805655"/>
                    <a:pt x="1019571" y="814388"/>
                    <a:pt x="1038224" y="828675"/>
                  </a:cubicBezTo>
                  <a:cubicBezTo>
                    <a:pt x="1056877" y="842962"/>
                    <a:pt x="1088230" y="863203"/>
                    <a:pt x="1107280" y="873918"/>
                  </a:cubicBezTo>
                  <a:cubicBezTo>
                    <a:pt x="1126330" y="884634"/>
                    <a:pt x="1136649" y="887412"/>
                    <a:pt x="1152524" y="892968"/>
                  </a:cubicBezTo>
                  <a:cubicBezTo>
                    <a:pt x="1168399" y="898524"/>
                    <a:pt x="1188640" y="903684"/>
                    <a:pt x="1202531" y="907256"/>
                  </a:cubicBezTo>
                  <a:cubicBezTo>
                    <a:pt x="1216422" y="910828"/>
                    <a:pt x="1222374" y="912416"/>
                    <a:pt x="1235868" y="914400"/>
                  </a:cubicBezTo>
                  <a:cubicBezTo>
                    <a:pt x="1249362" y="916384"/>
                    <a:pt x="1269602" y="918368"/>
                    <a:pt x="1283493" y="919162"/>
                  </a:cubicBezTo>
                  <a:cubicBezTo>
                    <a:pt x="1297384" y="919956"/>
                    <a:pt x="1319212" y="919162"/>
                    <a:pt x="1319212" y="919162"/>
                  </a:cubicBezTo>
                  <a:cubicBezTo>
                    <a:pt x="1329928" y="919162"/>
                    <a:pt x="1336278" y="919559"/>
                    <a:pt x="1347787" y="919162"/>
                  </a:cubicBezTo>
                  <a:cubicBezTo>
                    <a:pt x="1359296" y="918765"/>
                    <a:pt x="1372790" y="918765"/>
                    <a:pt x="1388268" y="916781"/>
                  </a:cubicBezTo>
                  <a:cubicBezTo>
                    <a:pt x="1403746" y="914797"/>
                    <a:pt x="1420414" y="912812"/>
                    <a:pt x="1440655" y="907256"/>
                  </a:cubicBezTo>
                  <a:cubicBezTo>
                    <a:pt x="1460896" y="901700"/>
                    <a:pt x="1489471" y="890984"/>
                    <a:pt x="1509712" y="883443"/>
                  </a:cubicBezTo>
                  <a:cubicBezTo>
                    <a:pt x="1529953" y="875902"/>
                    <a:pt x="1544637" y="870743"/>
                    <a:pt x="1562099" y="862012"/>
                  </a:cubicBezTo>
                  <a:cubicBezTo>
                    <a:pt x="1579561" y="853281"/>
                    <a:pt x="1596628" y="842168"/>
                    <a:pt x="1614487" y="831056"/>
                  </a:cubicBezTo>
                  <a:cubicBezTo>
                    <a:pt x="1632346" y="819944"/>
                    <a:pt x="1650999" y="808037"/>
                    <a:pt x="1669255" y="795337"/>
                  </a:cubicBezTo>
                  <a:cubicBezTo>
                    <a:pt x="1687511" y="782637"/>
                    <a:pt x="1705768" y="768747"/>
                    <a:pt x="1724024" y="754856"/>
                  </a:cubicBezTo>
                  <a:cubicBezTo>
                    <a:pt x="1742280" y="740965"/>
                    <a:pt x="1762124" y="725884"/>
                    <a:pt x="1778793" y="711993"/>
                  </a:cubicBezTo>
                  <a:cubicBezTo>
                    <a:pt x="1795462" y="698102"/>
                    <a:pt x="1805384" y="688974"/>
                    <a:pt x="1824037" y="671512"/>
                  </a:cubicBezTo>
                  <a:cubicBezTo>
                    <a:pt x="1842690" y="654050"/>
                    <a:pt x="1890712" y="607218"/>
                    <a:pt x="1890712" y="607218"/>
                  </a:cubicBezTo>
                  <a:lnTo>
                    <a:pt x="1950244" y="540543"/>
                  </a:lnTo>
                  <a:cubicBezTo>
                    <a:pt x="1974453" y="514746"/>
                    <a:pt x="2005409" y="481410"/>
                    <a:pt x="2028824" y="452438"/>
                  </a:cubicBezTo>
                  <a:cubicBezTo>
                    <a:pt x="2052240" y="423466"/>
                    <a:pt x="2068115" y="397271"/>
                    <a:pt x="2090737" y="366712"/>
                  </a:cubicBezTo>
                  <a:cubicBezTo>
                    <a:pt x="2113359" y="336153"/>
                    <a:pt x="2142331" y="300832"/>
                    <a:pt x="2164556" y="269082"/>
                  </a:cubicBezTo>
                  <a:cubicBezTo>
                    <a:pt x="2186781" y="237332"/>
                    <a:pt x="2207022" y="203596"/>
                    <a:pt x="2224087" y="176212"/>
                  </a:cubicBezTo>
                  <a:cubicBezTo>
                    <a:pt x="2241152" y="148828"/>
                    <a:pt x="2250677" y="134144"/>
                    <a:pt x="2266949" y="104775"/>
                  </a:cubicBezTo>
                  <a:cubicBezTo>
                    <a:pt x="2283221" y="75406"/>
                    <a:pt x="2321718" y="0"/>
                    <a:pt x="2321718" y="0"/>
                  </a:cubicBezTo>
                  <a:lnTo>
                    <a:pt x="2321718" y="0"/>
                  </a:lnTo>
                  <a:lnTo>
                    <a:pt x="2321718" y="0"/>
                  </a:lnTo>
                </a:path>
              </a:pathLst>
            </a:cu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F8E9DBF-563E-4816-A9A0-3503777824ED}"/>
                </a:ext>
              </a:extLst>
            </p:cNvPr>
            <p:cNvCxnSpPr>
              <a:cxnSpLocks/>
              <a:stCxn id="17" idx="21"/>
              <a:endCxn id="17" idx="27"/>
            </p:cNvCxnSpPr>
            <p:nvPr/>
          </p:nvCxnSpPr>
          <p:spPr>
            <a:xfrm>
              <a:off x="1740694" y="4921692"/>
              <a:ext cx="397668" cy="442912"/>
            </a:xfrm>
            <a:prstGeom prst="line">
              <a:avLst/>
            </a:prstGeom>
            <a:ln w="38100">
              <a:solidFill>
                <a:srgbClr val="FFC000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32E7F2-CDD3-4706-A224-92B342CBC9A4}"/>
                </a:ext>
              </a:extLst>
            </p:cNvPr>
            <p:cNvSpPr txBox="1"/>
            <p:nvPr/>
          </p:nvSpPr>
          <p:spPr>
            <a:xfrm>
              <a:off x="1828800" y="4856728"/>
              <a:ext cx="109779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2000" dirty="0">
                  <a:solidFill>
                    <a:srgbClr val="CCFFFF"/>
                  </a:solidFill>
                </a:rPr>
                <a:t>secant</a:t>
              </a:r>
              <a:endParaRPr lang="en-US" sz="2000" dirty="0">
                <a:solidFill>
                  <a:srgbClr val="CCFFFF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F5A973E-E426-4C0C-89F5-A725A0E6F95D}"/>
              </a:ext>
            </a:extLst>
          </p:cNvPr>
          <p:cNvSpPr/>
          <p:nvPr/>
        </p:nvSpPr>
        <p:spPr>
          <a:xfrm>
            <a:off x="0" y="6611035"/>
            <a:ext cx="15728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2020 </a:t>
            </a:r>
          </a:p>
        </p:txBody>
      </p:sp>
    </p:spTree>
    <p:extLst>
      <p:ext uri="{BB962C8B-B14F-4D97-AF65-F5344CB8AC3E}">
        <p14:creationId xmlns:p14="http://schemas.microsoft.com/office/powerpoint/2010/main" val="3646258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4F2F6E9-A254-4978-B1CE-BD185DC9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Secant vs Tangent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7349DA14-1265-4B7E-A39A-38A811D2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90201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A77DA1-CF3B-42B5-A8D3-71EEF3DE5C4E}"/>
              </a:ext>
            </a:extLst>
          </p:cNvPr>
          <p:cNvSpPr/>
          <p:nvPr/>
        </p:nvSpPr>
        <p:spPr>
          <a:xfrm>
            <a:off x="0" y="6611035"/>
            <a:ext cx="154241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CF97007-941E-4763-A7B6-E6FED5D8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Limits in Trig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1EEE9E6-1085-43DD-82F5-32B45423D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This concept of getting closer and closer to a value or a location on a graph is called a </a:t>
            </a:r>
          </a:p>
          <a:p>
            <a:pPr algn="ctr"/>
            <a:r>
              <a:rPr lang="en-US" altLang="en-US" dirty="0"/>
              <a:t>taking a “</a:t>
            </a:r>
            <a:r>
              <a:rPr lang="en-US" altLang="en-US" dirty="0">
                <a:solidFill>
                  <a:srgbClr val="FFC000"/>
                </a:solidFill>
              </a:rPr>
              <a:t>limit</a:t>
            </a:r>
            <a:r>
              <a:rPr lang="en-US" altLang="en-US" dirty="0"/>
              <a:t>”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582636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23BD2F5-CE44-4A78-A4B0-3C1CA5C3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Derivatives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48E8D58-A25B-4BD0-8156-B9DD5E969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/>
              <a:t>An average rate of change can be written:</a:t>
            </a:r>
          </a:p>
          <a:p>
            <a:pPr algn="ctr"/>
            <a:r>
              <a:rPr lang="en-US" altLang="en-US"/>
              <a:t>Δy/</a:t>
            </a:r>
            <a:r>
              <a:rPr lang="el-GR" altLang="en-US"/>
              <a:t>Δ</a:t>
            </a:r>
            <a:r>
              <a:rPr lang="en-US" altLang="en-US"/>
              <a:t>x</a:t>
            </a:r>
          </a:p>
          <a:p>
            <a:r>
              <a:rPr lang="en-US" altLang="en-US"/>
              <a:t>Where:</a:t>
            </a:r>
          </a:p>
          <a:p>
            <a:r>
              <a:rPr lang="en-US" altLang="en-US"/>
              <a:t>Δx = x</a:t>
            </a:r>
            <a:r>
              <a:rPr lang="en-US" altLang="en-US" baseline="-25000"/>
              <a:t>final  </a:t>
            </a:r>
            <a:r>
              <a:rPr lang="en-US" altLang="en-US"/>
              <a:t>- x</a:t>
            </a:r>
            <a:r>
              <a:rPr lang="en-US" altLang="en-US" baseline="-25000"/>
              <a:t>initial  </a:t>
            </a:r>
            <a:r>
              <a:rPr lang="en-US" altLang="en-US"/>
              <a:t>= x</a:t>
            </a:r>
            <a:r>
              <a:rPr lang="en-US" altLang="en-US" baseline="-25000"/>
              <a:t>1  </a:t>
            </a:r>
            <a:r>
              <a:rPr lang="en-US" altLang="en-US"/>
              <a:t>- x</a:t>
            </a:r>
            <a:r>
              <a:rPr lang="en-US" altLang="en-US" baseline="-25000"/>
              <a:t>0 </a:t>
            </a:r>
            <a:endParaRPr lang="en-US" altLang="en-US"/>
          </a:p>
          <a:p>
            <a:r>
              <a:rPr lang="en-US" altLang="en-US"/>
              <a:t>Δy = y</a:t>
            </a:r>
            <a:r>
              <a:rPr lang="en-US" altLang="en-US" baseline="-25000"/>
              <a:t>final  </a:t>
            </a:r>
            <a:r>
              <a:rPr lang="en-US" altLang="en-US"/>
              <a:t>- y</a:t>
            </a:r>
            <a:r>
              <a:rPr lang="en-US" altLang="en-US" baseline="-25000"/>
              <a:t>initial  </a:t>
            </a:r>
            <a:r>
              <a:rPr lang="en-US" altLang="en-US"/>
              <a:t>= y</a:t>
            </a:r>
            <a:r>
              <a:rPr lang="en-US" altLang="en-US" baseline="-25000"/>
              <a:t>1  </a:t>
            </a:r>
            <a:r>
              <a:rPr lang="en-US" altLang="en-US"/>
              <a:t>- y</a:t>
            </a:r>
            <a:r>
              <a:rPr lang="en-US" altLang="en-US" baseline="-25000"/>
              <a:t>0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CCEA48A5-9E61-43CC-9ACC-951C74C0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Derivatives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278EAE85-BE9E-4FDF-82F2-0F48ACA8B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 dirty="0"/>
              <a:t>An </a:t>
            </a:r>
            <a:r>
              <a:rPr lang="en-US" altLang="en-US" dirty="0">
                <a:solidFill>
                  <a:srgbClr val="FFC000"/>
                </a:solidFill>
              </a:rPr>
              <a:t>exact</a:t>
            </a:r>
            <a:r>
              <a:rPr lang="en-US" altLang="en-US" dirty="0"/>
              <a:t> rate of change can be written:</a:t>
            </a:r>
          </a:p>
          <a:p>
            <a:pPr algn="ctr"/>
            <a:r>
              <a:rPr lang="en-US" altLang="en-US" dirty="0" err="1"/>
              <a:t>lim</a:t>
            </a:r>
            <a:r>
              <a:rPr lang="en-US" altLang="en-US" dirty="0"/>
              <a:t> </a:t>
            </a:r>
            <a:r>
              <a:rPr lang="en-US" altLang="en-US" dirty="0" err="1"/>
              <a:t>Δy</a:t>
            </a:r>
            <a:r>
              <a:rPr lang="en-US" altLang="en-US" dirty="0"/>
              <a:t>/</a:t>
            </a:r>
            <a:r>
              <a:rPr lang="el-GR" altLang="en-US" dirty="0"/>
              <a:t>Δ</a:t>
            </a:r>
            <a:r>
              <a:rPr lang="en-US" altLang="en-US" dirty="0"/>
              <a:t>x</a:t>
            </a:r>
          </a:p>
          <a:p>
            <a:r>
              <a:rPr lang="en-US" altLang="en-US" sz="1400" dirty="0"/>
              <a:t>  		          </a:t>
            </a:r>
            <a:r>
              <a:rPr lang="el-GR" altLang="en-US" sz="2000" dirty="0"/>
              <a:t>Δ</a:t>
            </a:r>
            <a:r>
              <a:rPr lang="en-US" altLang="en-US" sz="2000" dirty="0"/>
              <a:t>x </a:t>
            </a:r>
            <a:r>
              <a:rPr lang="en-US" altLang="en-US" sz="2000" dirty="0">
                <a:sym typeface="Symbol" panose="05050102010706020507" pitchFamily="18" charset="2"/>
              </a:rPr>
              <a:t> 0</a:t>
            </a:r>
            <a:r>
              <a:rPr lang="en-US" altLang="en-US" sz="2000" dirty="0"/>
              <a:t>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Infinite Limits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 other words:</a:t>
            </a:r>
          </a:p>
          <a:p>
            <a:r>
              <a:rPr lang="en-US" altLang="en-US" dirty="0"/>
              <a:t>As x approaches infinity, then  1/x approaches 0</a:t>
            </a:r>
          </a:p>
          <a:p>
            <a:endParaRPr lang="en-US" altLang="en-US" sz="2000" dirty="0"/>
          </a:p>
          <a:p>
            <a:r>
              <a:rPr lang="en-US" altLang="en-US" dirty="0"/>
              <a:t>When you see "limit", think "approaching"</a:t>
            </a:r>
          </a:p>
        </p:txBody>
      </p:sp>
    </p:spTree>
    <p:extLst>
      <p:ext uri="{BB962C8B-B14F-4D97-AF65-F5344CB8AC3E}">
        <p14:creationId xmlns:p14="http://schemas.microsoft.com/office/powerpoint/2010/main" val="11655828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36A7BA14-7186-498E-9FBA-3AB91AF2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Derivatives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DA480EA-E321-4531-B414-77483F758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This is usually written:</a:t>
            </a:r>
          </a:p>
          <a:p>
            <a:endParaRPr lang="en-US" altLang="en-US" sz="1000" dirty="0"/>
          </a:p>
          <a:p>
            <a:pPr algn="ctr"/>
            <a:r>
              <a:rPr lang="en-US" altLang="en-US" dirty="0" err="1"/>
              <a:t>dy</a:t>
            </a:r>
            <a:r>
              <a:rPr lang="en-US" altLang="en-US" dirty="0"/>
              <a:t>/dx</a:t>
            </a:r>
          </a:p>
          <a:p>
            <a:endParaRPr lang="en-US" altLang="en-US" sz="1000" dirty="0"/>
          </a:p>
          <a:p>
            <a:r>
              <a:rPr lang="en-US" altLang="en-US" dirty="0"/>
              <a:t>and is called the </a:t>
            </a:r>
            <a:r>
              <a:rPr lang="en-US" altLang="en-US" dirty="0">
                <a:solidFill>
                  <a:srgbClr val="FFC000"/>
                </a:solidFill>
              </a:rPr>
              <a:t>derivative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BF1D-9957-41EE-8B0C-A7C90F82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60BFA-D531-492F-974C-B621CD987A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formal definition of a derivative is:</a:t>
                </a:r>
              </a:p>
              <a:p>
                <a:endParaRPr lang="en-US" sz="2000" dirty="0"/>
              </a:p>
              <a:p>
                <a:pPr algn="ctr">
                  <a:spcBef>
                    <a:spcPts val="0"/>
                  </a:spcBef>
                </a:pPr>
                <a:r>
                  <a:rPr lang="en-US" dirty="0"/>
                  <a:t>ƒ</a:t>
                </a:r>
                <a:r>
                  <a:rPr lang="en-US" sz="2000" dirty="0"/>
                  <a:t> </a:t>
                </a:r>
                <a:r>
                  <a:rPr lang="en-US" dirty="0"/>
                  <a:t>′(x)</a:t>
                </a:r>
                <a:r>
                  <a:rPr lang="pt-BR" dirty="0"/>
                  <a:t> = lim(h→0)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ƒ</m:t>
                        </m:r>
                        <m:r>
                          <m:rPr>
                            <m:nor/>
                          </m:rPr>
                          <a:rPr lang="pt-BR" dirty="0"/>
                          <m:t>(</m:t>
                        </m:r>
                        <m:r>
                          <m:rPr>
                            <m:nor/>
                          </m:rPr>
                          <a:rPr lang="pt-BR" dirty="0"/>
                          <m:t>x</m:t>
                        </m:r>
                        <m:r>
                          <m:rPr>
                            <m:nor/>
                          </m:rPr>
                          <a:rPr lang="pt-BR" dirty="0"/>
                          <m:t>+</m:t>
                        </m:r>
                        <m:r>
                          <m:rPr>
                            <m:nor/>
                          </m:rPr>
                          <a:rPr lang="pt-BR" dirty="0"/>
                          <m:t>h</m:t>
                        </m:r>
                        <m:r>
                          <m:rPr>
                            <m:nor/>
                          </m:rPr>
                          <a:rPr lang="pt-BR" dirty="0"/>
                          <m:t>)−</m:t>
                        </m:r>
                        <m:r>
                          <m:rPr>
                            <m:nor/>
                          </m:rPr>
                          <a:rPr lang="en-US" dirty="0"/>
                          <m:t>ƒ</m:t>
                        </m:r>
                        <m:r>
                          <m:rPr>
                            <m:nor/>
                          </m:rPr>
                          <a:rPr lang="pt-BR" dirty="0"/>
                          <m:t>(</m:t>
                        </m:r>
                        <m:r>
                          <m:rPr>
                            <m:nor/>
                          </m:rPr>
                          <a:rPr lang="pt-BR" dirty="0"/>
                          <m:t>x</m:t>
                        </m:r>
                        <m:r>
                          <m:rPr>
                            <m:nor/>
                          </m:rPr>
                          <a:rPr lang="pt-BR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dirty="0"/>
                          <m:t>h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60BFA-D531-492F-974C-B621CD987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593" t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4857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2AF7EB40-9052-48D7-A3D3-1602A8E18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Derivatives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21350437-06FC-44B7-BF15-5664E39F8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The process of finding the</a:t>
            </a:r>
          </a:p>
          <a:p>
            <a:pPr algn="ctr"/>
            <a:r>
              <a:rPr lang="en-US" altLang="en-US" dirty="0" err="1"/>
              <a:t>lim</a:t>
            </a:r>
            <a:r>
              <a:rPr lang="en-US" altLang="en-US" dirty="0"/>
              <a:t> </a:t>
            </a:r>
            <a:r>
              <a:rPr lang="en-US" altLang="en-US" dirty="0" err="1"/>
              <a:t>Δy</a:t>
            </a:r>
            <a:r>
              <a:rPr lang="en-US" altLang="en-US" dirty="0"/>
              <a:t>/</a:t>
            </a:r>
            <a:r>
              <a:rPr lang="el-GR" altLang="en-US" dirty="0"/>
              <a:t>Δ</a:t>
            </a:r>
            <a:r>
              <a:rPr lang="en-US" altLang="en-US" dirty="0"/>
              <a:t>x</a:t>
            </a:r>
          </a:p>
          <a:p>
            <a:r>
              <a:rPr lang="en-US" altLang="en-US" sz="1400" dirty="0"/>
              <a:t>  			 </a:t>
            </a:r>
            <a:r>
              <a:rPr lang="el-GR" altLang="en-US" sz="2000" dirty="0"/>
              <a:t>Δ</a:t>
            </a:r>
            <a:r>
              <a:rPr lang="en-US" altLang="en-US" sz="2000" dirty="0"/>
              <a:t>x </a:t>
            </a:r>
            <a:r>
              <a:rPr lang="en-US" altLang="en-US" sz="2000" dirty="0">
                <a:sym typeface="Symbol" panose="05050102010706020507" pitchFamily="18" charset="2"/>
              </a:rPr>
              <a:t> 0</a:t>
            </a:r>
            <a:r>
              <a:rPr lang="en-US" altLang="en-US" sz="2000" dirty="0"/>
              <a:t> </a:t>
            </a:r>
          </a:p>
          <a:p>
            <a:pPr algn="ctr"/>
            <a:r>
              <a:rPr lang="en-US" altLang="en-US" dirty="0"/>
              <a:t>or </a:t>
            </a:r>
            <a:r>
              <a:rPr lang="en-US" altLang="en-US" dirty="0" err="1"/>
              <a:t>dy</a:t>
            </a:r>
            <a:r>
              <a:rPr lang="en-US" altLang="en-US" dirty="0"/>
              <a:t>/dx </a:t>
            </a:r>
          </a:p>
          <a:p>
            <a:r>
              <a:rPr lang="en-US" altLang="en-US" dirty="0"/>
              <a:t>is called </a:t>
            </a:r>
            <a:r>
              <a:rPr lang="en-US" altLang="en-US" dirty="0">
                <a:solidFill>
                  <a:srgbClr val="FFC000"/>
                </a:solidFill>
              </a:rPr>
              <a:t>differentiation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0045905F-6ED3-4F60-A59C-BC0F402B2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Derivatives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B5F365A8-8C7F-49B1-8398-884B8233C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When differentiating a function, it is usually written:</a:t>
            </a:r>
          </a:p>
          <a:p>
            <a:r>
              <a:rPr lang="en-US" altLang="en-US" sz="2000" dirty="0"/>
              <a:t>		put the function here</a:t>
            </a:r>
          </a:p>
          <a:p>
            <a:pPr algn="ctr"/>
            <a:r>
              <a:rPr lang="en-US" altLang="en-US" dirty="0"/>
              <a:t>d/dx</a:t>
            </a:r>
          </a:p>
          <a:p>
            <a:r>
              <a:rPr lang="en-US" altLang="en-US" dirty="0"/>
              <a:t>Example:  for y = 3x</a:t>
            </a:r>
            <a:r>
              <a:rPr lang="en-US" altLang="en-US" baseline="30000" dirty="0"/>
              <a:t>2</a:t>
            </a:r>
            <a:r>
              <a:rPr lang="en-US" altLang="en-US" dirty="0"/>
              <a:t> - 4x + 5</a:t>
            </a:r>
          </a:p>
          <a:p>
            <a:r>
              <a:rPr lang="en-US" altLang="en-US" dirty="0"/>
              <a:t>write:      d/dx (3x</a:t>
            </a:r>
            <a:r>
              <a:rPr lang="en-US" altLang="en-US" baseline="30000" dirty="0"/>
              <a:t>2</a:t>
            </a:r>
            <a:r>
              <a:rPr lang="en-US" altLang="en-US" dirty="0"/>
              <a:t> - 4x + 5)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A4E401F3-E2A7-4954-A382-7D902EA8524B}"/>
              </a:ext>
            </a:extLst>
          </p:cNvPr>
          <p:cNvSpPr/>
          <p:nvPr/>
        </p:nvSpPr>
        <p:spPr>
          <a:xfrm>
            <a:off x="4901682" y="2743200"/>
            <a:ext cx="584718" cy="1066800"/>
          </a:xfrm>
          <a:prstGeom prst="arc">
            <a:avLst/>
          </a:prstGeom>
          <a:ln w="6350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C2DD2C9-9B37-4B31-AB4F-8C407CF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0"/>
              <a:t>Derivatives/Differentiation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714935B7-0463-41F9-B4B0-CD9D2341C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Remember how I said calculus wasn’t REAL…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C2DD2C9-9B37-4B31-AB4F-8C407CF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0"/>
              <a:t>Derivatives/Differentiation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714935B7-0463-41F9-B4B0-CD9D2341C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Remember how I said calculus wasn’t REAL…</a:t>
            </a:r>
          </a:p>
          <a:p>
            <a:r>
              <a:rPr lang="en-US" altLang="en-US" dirty="0"/>
              <a:t>That’s because the slope of a “line” with 0 length is nonsense</a:t>
            </a:r>
          </a:p>
        </p:txBody>
      </p:sp>
    </p:spTree>
    <p:extLst>
      <p:ext uri="{BB962C8B-B14F-4D97-AF65-F5344CB8AC3E}">
        <p14:creationId xmlns:p14="http://schemas.microsoft.com/office/powerpoint/2010/main" val="22545424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C2DD2C9-9B37-4B31-AB4F-8C407CF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0"/>
              <a:t>Derivatives/Differentiation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714935B7-0463-41F9-B4B0-CD9D2341C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Remember how I said calculus wasn’t REAL…</a:t>
            </a:r>
          </a:p>
          <a:p>
            <a:r>
              <a:rPr lang="en-US" altLang="en-US" dirty="0"/>
              <a:t>That’s because the slope of a “line” with 0 length is nonsense</a:t>
            </a:r>
          </a:p>
          <a:p>
            <a:r>
              <a:rPr lang="en-US" altLang="en-US" dirty="0"/>
              <a:t>But we know what value the slope is approaching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62255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BC2DD2C9-9B37-4B31-AB4F-8C407CF4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0"/>
              <a:t>Derivatives/Differentiation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714935B7-0463-41F9-B4B0-CD9D2341C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Remember how I said calculus wasn’t REAL…</a:t>
            </a:r>
          </a:p>
          <a:p>
            <a:r>
              <a:rPr lang="en-US" altLang="en-US" dirty="0"/>
              <a:t>That’s because the slope of a “line” with 0 length is nonsense</a:t>
            </a:r>
          </a:p>
          <a:p>
            <a:r>
              <a:rPr lang="en-US" altLang="en-US" dirty="0"/>
              <a:t>But we know what value the slope is approaching</a:t>
            </a:r>
          </a:p>
          <a:p>
            <a:r>
              <a:rPr lang="en-US" altLang="en-US" dirty="0"/>
              <a:t>And it’s a way to do hard calculations more easily…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81012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121989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1D3DDF4-E878-43C1-AE1C-B987B1123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0"/>
              <a:t>Derivatives/Differentiation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0E1B316-911A-4717-B759-92F8E66CF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order to do the calculations, you need to know some RULES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183651-0498-45F5-BEDF-E606A3EB35AE}"/>
              </a:ext>
            </a:extLst>
          </p:cNvPr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https://henrytrocino.files.wordpress.com/2013/08/weeping-and-gnashing-of-teeth-300x236.jpg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21EC0-F1B1-47E1-AC47-B188C97A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514600"/>
            <a:ext cx="5219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5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2A2D645D-FCBA-4904-B791-D672B6D21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Infinite Limits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1FBA1680-2BB3-4270-BAE6-CD2D305E6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		</a:t>
            </a:r>
            <a:r>
              <a:rPr lang="en-US" altLang="en-US" dirty="0" err="1"/>
              <a:t>lim</a:t>
            </a:r>
            <a:r>
              <a:rPr lang="en-US" altLang="en-US" dirty="0"/>
              <a:t>   formula = value</a:t>
            </a:r>
          </a:p>
          <a:p>
            <a:r>
              <a:rPr lang="en-US" altLang="en-US" sz="1000" dirty="0"/>
              <a:t>	         </a:t>
            </a:r>
            <a:r>
              <a:rPr lang="en-US" altLang="en-US" sz="2000" dirty="0" err="1"/>
              <a:t>indep</a:t>
            </a:r>
            <a:r>
              <a:rPr lang="en-US" altLang="en-US" sz="2000" dirty="0"/>
              <a:t> var </a:t>
            </a:r>
            <a:r>
              <a:rPr lang="en-US" altLang="en-US" sz="2000" dirty="0">
                <a:sym typeface="Symbol" panose="05050102010706020507" pitchFamily="18" charset="2"/>
              </a:rPr>
              <a:t> ∞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055480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C7486CB-C852-4A1B-9BDA-1C163D7C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0"/>
              <a:t>Derivatives/Differentiation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D0C85C47-2724-48B0-B00F-24D9B5DC4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Rule #1: </a:t>
            </a:r>
            <a:r>
              <a:rPr lang="en-US" altLang="en-US" dirty="0">
                <a:solidFill>
                  <a:srgbClr val="FFC000"/>
                </a:solidFill>
              </a:rPr>
              <a:t>derivative of a constant</a:t>
            </a:r>
            <a:r>
              <a:rPr lang="en-US" altLang="en-US" dirty="0"/>
              <a:t>:</a:t>
            </a:r>
          </a:p>
          <a:p>
            <a:r>
              <a:rPr lang="en-US" altLang="en-US" sz="2000" dirty="0"/>
              <a:t> </a:t>
            </a:r>
          </a:p>
          <a:p>
            <a:pPr algn="ctr"/>
            <a:r>
              <a:rPr lang="en-US" altLang="en-US" dirty="0"/>
              <a:t> d/dx c = 0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1D3DDF4-E878-43C1-AE1C-B987B1123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0"/>
              <a:t>Derivatives/Differentiation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0E1B316-911A-4717-B759-92F8E66CF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Remember it’s a slope at a given value of x</a:t>
            </a:r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838B5-0023-4F71-9D0E-251C69C49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514600"/>
            <a:ext cx="4057650" cy="40576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DF487F4-275A-4CCD-AE9C-C39571F9E595}"/>
              </a:ext>
            </a:extLst>
          </p:cNvPr>
          <p:cNvGrpSpPr/>
          <p:nvPr/>
        </p:nvGrpSpPr>
        <p:grpSpPr>
          <a:xfrm>
            <a:off x="6019800" y="2419350"/>
            <a:ext cx="623894" cy="4286250"/>
            <a:chOff x="-55303" y="0"/>
            <a:chExt cx="624548" cy="20181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4F07561-2D73-4F5D-8900-FBB3964BC03B}"/>
                </a:ext>
              </a:extLst>
            </p:cNvPr>
            <p:cNvGrpSpPr/>
            <p:nvPr/>
          </p:nvGrpSpPr>
          <p:grpSpPr>
            <a:xfrm>
              <a:off x="-55303" y="0"/>
              <a:ext cx="624548" cy="2018151"/>
              <a:chOff x="-55303" y="0"/>
              <a:chExt cx="624548" cy="201815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245DDB3-BFCA-4374-85E7-7473F68A9936}"/>
                  </a:ext>
                </a:extLst>
              </p:cNvPr>
              <p:cNvGrpSpPr/>
              <p:nvPr/>
            </p:nvGrpSpPr>
            <p:grpSpPr>
              <a:xfrm>
                <a:off x="40047" y="0"/>
                <a:ext cx="348792" cy="1101104"/>
                <a:chOff x="0" y="0"/>
                <a:chExt cx="348792" cy="110110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AA2512D-58D8-44BC-A8A2-D02167796E20}"/>
                    </a:ext>
                  </a:extLst>
                </p:cNvPr>
                <p:cNvSpPr/>
                <p:nvPr/>
              </p:nvSpPr>
              <p:spPr>
                <a:xfrm>
                  <a:off x="13349" y="700818"/>
                  <a:ext cx="300396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B18C10B-D84D-4B3E-92A4-454BDF7D53CA}"/>
                    </a:ext>
                  </a:extLst>
                </p:cNvPr>
                <p:cNvSpPr/>
                <p:nvPr/>
              </p:nvSpPr>
              <p:spPr>
                <a:xfrm>
                  <a:off x="0" y="453863"/>
                  <a:ext cx="342118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E75B129-6EB4-4B4B-84D3-7BC059970A2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42118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7234EBB-493B-4BBD-A566-E1A9E1A3EFC2}"/>
                    </a:ext>
                  </a:extLst>
                </p:cNvPr>
                <p:cNvSpPr/>
                <p:nvPr/>
              </p:nvSpPr>
              <p:spPr>
                <a:xfrm>
                  <a:off x="6674" y="233606"/>
                  <a:ext cx="342118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ABB68BB-310E-4C93-AFDC-5EE819FBECD4}"/>
                  </a:ext>
                </a:extLst>
              </p:cNvPr>
              <p:cNvGrpSpPr/>
              <p:nvPr/>
            </p:nvGrpSpPr>
            <p:grpSpPr>
              <a:xfrm>
                <a:off x="-55303" y="1141331"/>
                <a:ext cx="624548" cy="876820"/>
                <a:chOff x="-55303" y="0"/>
                <a:chExt cx="624548" cy="87682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FFE3D28-8127-42C1-9624-82BD45CADA89}"/>
                    </a:ext>
                  </a:extLst>
                </p:cNvPr>
                <p:cNvSpPr/>
                <p:nvPr/>
              </p:nvSpPr>
              <p:spPr>
                <a:xfrm>
                  <a:off x="-55303" y="0"/>
                  <a:ext cx="463952" cy="203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54E43CD-CB80-415A-BADE-90689FB2A67B}"/>
                    </a:ext>
                  </a:extLst>
                </p:cNvPr>
                <p:cNvSpPr/>
                <p:nvPr/>
              </p:nvSpPr>
              <p:spPr>
                <a:xfrm>
                  <a:off x="-55303" y="460357"/>
                  <a:ext cx="449632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3FDB4A5-56F0-421D-B6EC-FCE37E17F6AF}"/>
                    </a:ext>
                  </a:extLst>
                </p:cNvPr>
                <p:cNvSpPr/>
                <p:nvPr/>
              </p:nvSpPr>
              <p:spPr>
                <a:xfrm>
                  <a:off x="-55303" y="673766"/>
                  <a:ext cx="624548" cy="203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A0FA97A-937C-4E4F-8309-DC4D13A6F627}"/>
                    </a:ext>
                  </a:extLst>
                </p:cNvPr>
                <p:cNvSpPr/>
                <p:nvPr/>
              </p:nvSpPr>
              <p:spPr>
                <a:xfrm>
                  <a:off x="-55303" y="226902"/>
                  <a:ext cx="449633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86762-D5B9-4352-B9A9-A3791B60760F}"/>
                </a:ext>
              </a:extLst>
            </p:cNvPr>
            <p:cNvSpPr/>
            <p:nvPr/>
          </p:nvSpPr>
          <p:spPr>
            <a:xfrm>
              <a:off x="46674" y="927628"/>
              <a:ext cx="342118" cy="400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96AAE6-C682-486B-BC33-6AD2826046F7}"/>
              </a:ext>
            </a:extLst>
          </p:cNvPr>
          <p:cNvGrpSpPr/>
          <p:nvPr/>
        </p:nvGrpSpPr>
        <p:grpSpPr>
          <a:xfrm>
            <a:off x="4273659" y="4524808"/>
            <a:ext cx="4717941" cy="850147"/>
            <a:chOff x="0" y="0"/>
            <a:chExt cx="2177064" cy="40120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8C59D4-DBA0-4C9A-B662-54F667DC55CF}"/>
                </a:ext>
              </a:extLst>
            </p:cNvPr>
            <p:cNvGrpSpPr/>
            <p:nvPr/>
          </p:nvGrpSpPr>
          <p:grpSpPr>
            <a:xfrm>
              <a:off x="0" y="0"/>
              <a:ext cx="2177064" cy="401204"/>
              <a:chOff x="0" y="0"/>
              <a:chExt cx="2177064" cy="4012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35B444E-6EA4-475C-9B48-ADFAC98159BD}"/>
                  </a:ext>
                </a:extLst>
              </p:cNvPr>
              <p:cNvSpPr/>
              <p:nvPr/>
            </p:nvSpPr>
            <p:spPr>
              <a:xfrm>
                <a:off x="1168029" y="0"/>
                <a:ext cx="300180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8BAB9E5-C4E7-4AF2-965D-34DDED4B7598}"/>
                  </a:ext>
                </a:extLst>
              </p:cNvPr>
              <p:cNvSpPr/>
              <p:nvPr/>
            </p:nvSpPr>
            <p:spPr>
              <a:xfrm>
                <a:off x="1381611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F46E2E7-1833-454F-8001-752BC2B598E7}"/>
                  </a:ext>
                </a:extLst>
              </p:cNvPr>
              <p:cNvSpPr/>
              <p:nvPr/>
            </p:nvSpPr>
            <p:spPr>
              <a:xfrm>
                <a:off x="1628566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AA7E695-7CD3-4CB1-A252-EFD3E141EF2F}"/>
                  </a:ext>
                </a:extLst>
              </p:cNvPr>
              <p:cNvSpPr/>
              <p:nvPr/>
            </p:nvSpPr>
            <p:spPr>
              <a:xfrm>
                <a:off x="680794" y="0"/>
                <a:ext cx="407617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-1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17C14A-4FAA-4212-8450-459478B4D261}"/>
                  </a:ext>
                </a:extLst>
              </p:cNvPr>
              <p:cNvSpPr/>
              <p:nvPr/>
            </p:nvSpPr>
            <p:spPr>
              <a:xfrm>
                <a:off x="447188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-2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A7741F-5BA7-44BD-BFBB-F737821B13AA}"/>
                  </a:ext>
                </a:extLst>
              </p:cNvPr>
              <p:cNvSpPr/>
              <p:nvPr/>
            </p:nvSpPr>
            <p:spPr>
              <a:xfrm>
                <a:off x="233605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-3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72292C-803B-4AA0-BAAE-C9A71777138F}"/>
                  </a:ext>
                </a:extLst>
              </p:cNvPr>
              <p:cNvSpPr/>
              <p:nvPr/>
            </p:nvSpPr>
            <p:spPr>
              <a:xfrm>
                <a:off x="0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-4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574B4BF-0C15-4C10-AABF-DFB523B1D33E}"/>
                  </a:ext>
                </a:extLst>
              </p:cNvPr>
              <p:cNvSpPr/>
              <p:nvPr/>
            </p:nvSpPr>
            <p:spPr>
              <a:xfrm>
                <a:off x="1835192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3A9341-081E-4A47-AF87-48C492D4C3CB}"/>
                </a:ext>
              </a:extLst>
            </p:cNvPr>
            <p:cNvSpPr/>
            <p:nvPr/>
          </p:nvSpPr>
          <p:spPr>
            <a:xfrm>
              <a:off x="927749" y="0"/>
              <a:ext cx="341872" cy="401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E98DDB-EF77-45BE-80E4-E68F2B7E987D}"/>
              </a:ext>
            </a:extLst>
          </p:cNvPr>
          <p:cNvCxnSpPr>
            <a:cxnSpLocks/>
          </p:cNvCxnSpPr>
          <p:nvPr/>
        </p:nvCxnSpPr>
        <p:spPr>
          <a:xfrm>
            <a:off x="4273659" y="3810000"/>
            <a:ext cx="4413141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E4C7C35-9F4D-4BB5-A4BB-33EA0A8F9267}"/>
              </a:ext>
            </a:extLst>
          </p:cNvPr>
          <p:cNvSpPr/>
          <p:nvPr/>
        </p:nvSpPr>
        <p:spPr>
          <a:xfrm>
            <a:off x="0" y="6611035"/>
            <a:ext cx="1752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1D3DDF4-E878-43C1-AE1C-B987B1123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0"/>
              <a:t>Derivatives/Differentiation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0E1B316-911A-4717-B759-92F8E66CF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What’s the slope (rise over run) at any x?</a:t>
            </a:r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838B5-0023-4F71-9D0E-251C69C49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514600"/>
            <a:ext cx="4057650" cy="40576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DF487F4-275A-4CCD-AE9C-C39571F9E595}"/>
              </a:ext>
            </a:extLst>
          </p:cNvPr>
          <p:cNvGrpSpPr/>
          <p:nvPr/>
        </p:nvGrpSpPr>
        <p:grpSpPr>
          <a:xfrm>
            <a:off x="6019800" y="2419350"/>
            <a:ext cx="623894" cy="4286250"/>
            <a:chOff x="-55303" y="0"/>
            <a:chExt cx="624548" cy="20181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4F07561-2D73-4F5D-8900-FBB3964BC03B}"/>
                </a:ext>
              </a:extLst>
            </p:cNvPr>
            <p:cNvGrpSpPr/>
            <p:nvPr/>
          </p:nvGrpSpPr>
          <p:grpSpPr>
            <a:xfrm>
              <a:off x="-55303" y="0"/>
              <a:ext cx="624548" cy="2018151"/>
              <a:chOff x="-55303" y="0"/>
              <a:chExt cx="624548" cy="201815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245DDB3-BFCA-4374-85E7-7473F68A9936}"/>
                  </a:ext>
                </a:extLst>
              </p:cNvPr>
              <p:cNvGrpSpPr/>
              <p:nvPr/>
            </p:nvGrpSpPr>
            <p:grpSpPr>
              <a:xfrm>
                <a:off x="40047" y="0"/>
                <a:ext cx="348792" cy="1101104"/>
                <a:chOff x="0" y="0"/>
                <a:chExt cx="348792" cy="110110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AA2512D-58D8-44BC-A8A2-D02167796E20}"/>
                    </a:ext>
                  </a:extLst>
                </p:cNvPr>
                <p:cNvSpPr/>
                <p:nvPr/>
              </p:nvSpPr>
              <p:spPr>
                <a:xfrm>
                  <a:off x="13349" y="700818"/>
                  <a:ext cx="300396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B18C10B-D84D-4B3E-92A4-454BDF7D53CA}"/>
                    </a:ext>
                  </a:extLst>
                </p:cNvPr>
                <p:cNvSpPr/>
                <p:nvPr/>
              </p:nvSpPr>
              <p:spPr>
                <a:xfrm>
                  <a:off x="0" y="453863"/>
                  <a:ext cx="342118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E75B129-6EB4-4B4B-84D3-7BC059970A2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42118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7234EBB-493B-4BBD-A566-E1A9E1A3EFC2}"/>
                    </a:ext>
                  </a:extLst>
                </p:cNvPr>
                <p:cNvSpPr/>
                <p:nvPr/>
              </p:nvSpPr>
              <p:spPr>
                <a:xfrm>
                  <a:off x="6674" y="233606"/>
                  <a:ext cx="342118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ABB68BB-310E-4C93-AFDC-5EE819FBECD4}"/>
                  </a:ext>
                </a:extLst>
              </p:cNvPr>
              <p:cNvGrpSpPr/>
              <p:nvPr/>
            </p:nvGrpSpPr>
            <p:grpSpPr>
              <a:xfrm>
                <a:off x="-55303" y="1141331"/>
                <a:ext cx="624548" cy="876820"/>
                <a:chOff x="-55303" y="0"/>
                <a:chExt cx="624548" cy="87682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FFE3D28-8127-42C1-9624-82BD45CADA89}"/>
                    </a:ext>
                  </a:extLst>
                </p:cNvPr>
                <p:cNvSpPr/>
                <p:nvPr/>
              </p:nvSpPr>
              <p:spPr>
                <a:xfrm>
                  <a:off x="-55303" y="0"/>
                  <a:ext cx="463952" cy="203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54E43CD-CB80-415A-BADE-90689FB2A67B}"/>
                    </a:ext>
                  </a:extLst>
                </p:cNvPr>
                <p:cNvSpPr/>
                <p:nvPr/>
              </p:nvSpPr>
              <p:spPr>
                <a:xfrm>
                  <a:off x="-55303" y="460357"/>
                  <a:ext cx="449632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3FDB4A5-56F0-421D-B6EC-FCE37E17F6AF}"/>
                    </a:ext>
                  </a:extLst>
                </p:cNvPr>
                <p:cNvSpPr/>
                <p:nvPr/>
              </p:nvSpPr>
              <p:spPr>
                <a:xfrm>
                  <a:off x="-55303" y="673766"/>
                  <a:ext cx="624548" cy="203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A0FA97A-937C-4E4F-8309-DC4D13A6F627}"/>
                    </a:ext>
                  </a:extLst>
                </p:cNvPr>
                <p:cNvSpPr/>
                <p:nvPr/>
              </p:nvSpPr>
              <p:spPr>
                <a:xfrm>
                  <a:off x="-55303" y="226902"/>
                  <a:ext cx="449633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86762-D5B9-4352-B9A9-A3791B60760F}"/>
                </a:ext>
              </a:extLst>
            </p:cNvPr>
            <p:cNvSpPr/>
            <p:nvPr/>
          </p:nvSpPr>
          <p:spPr>
            <a:xfrm>
              <a:off x="46674" y="927628"/>
              <a:ext cx="342118" cy="400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96AAE6-C682-486B-BC33-6AD2826046F7}"/>
              </a:ext>
            </a:extLst>
          </p:cNvPr>
          <p:cNvGrpSpPr/>
          <p:nvPr/>
        </p:nvGrpSpPr>
        <p:grpSpPr>
          <a:xfrm>
            <a:off x="4273659" y="4524808"/>
            <a:ext cx="4717941" cy="850147"/>
            <a:chOff x="0" y="0"/>
            <a:chExt cx="2177064" cy="40120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8C59D4-DBA0-4C9A-B662-54F667DC55CF}"/>
                </a:ext>
              </a:extLst>
            </p:cNvPr>
            <p:cNvGrpSpPr/>
            <p:nvPr/>
          </p:nvGrpSpPr>
          <p:grpSpPr>
            <a:xfrm>
              <a:off x="0" y="0"/>
              <a:ext cx="2177064" cy="401204"/>
              <a:chOff x="0" y="0"/>
              <a:chExt cx="2177064" cy="4012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35B444E-6EA4-475C-9B48-ADFAC98159BD}"/>
                  </a:ext>
                </a:extLst>
              </p:cNvPr>
              <p:cNvSpPr/>
              <p:nvPr/>
            </p:nvSpPr>
            <p:spPr>
              <a:xfrm>
                <a:off x="1168029" y="0"/>
                <a:ext cx="300180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8BAB9E5-C4E7-4AF2-965D-34DDED4B7598}"/>
                  </a:ext>
                </a:extLst>
              </p:cNvPr>
              <p:cNvSpPr/>
              <p:nvPr/>
            </p:nvSpPr>
            <p:spPr>
              <a:xfrm>
                <a:off x="1381611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F46E2E7-1833-454F-8001-752BC2B598E7}"/>
                  </a:ext>
                </a:extLst>
              </p:cNvPr>
              <p:cNvSpPr/>
              <p:nvPr/>
            </p:nvSpPr>
            <p:spPr>
              <a:xfrm>
                <a:off x="1628566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AA7E695-7CD3-4CB1-A252-EFD3E141EF2F}"/>
                  </a:ext>
                </a:extLst>
              </p:cNvPr>
              <p:cNvSpPr/>
              <p:nvPr/>
            </p:nvSpPr>
            <p:spPr>
              <a:xfrm>
                <a:off x="680794" y="0"/>
                <a:ext cx="407617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-1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17C14A-4FAA-4212-8450-459478B4D261}"/>
                  </a:ext>
                </a:extLst>
              </p:cNvPr>
              <p:cNvSpPr/>
              <p:nvPr/>
            </p:nvSpPr>
            <p:spPr>
              <a:xfrm>
                <a:off x="447188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-2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A7741F-5BA7-44BD-BFBB-F737821B13AA}"/>
                  </a:ext>
                </a:extLst>
              </p:cNvPr>
              <p:cNvSpPr/>
              <p:nvPr/>
            </p:nvSpPr>
            <p:spPr>
              <a:xfrm>
                <a:off x="233605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-3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72292C-803B-4AA0-BAAE-C9A71777138F}"/>
                  </a:ext>
                </a:extLst>
              </p:cNvPr>
              <p:cNvSpPr/>
              <p:nvPr/>
            </p:nvSpPr>
            <p:spPr>
              <a:xfrm>
                <a:off x="0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-4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574B4BF-0C15-4C10-AABF-DFB523B1D33E}"/>
                  </a:ext>
                </a:extLst>
              </p:cNvPr>
              <p:cNvSpPr/>
              <p:nvPr/>
            </p:nvSpPr>
            <p:spPr>
              <a:xfrm>
                <a:off x="1835192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3A9341-081E-4A47-AF87-48C492D4C3CB}"/>
                </a:ext>
              </a:extLst>
            </p:cNvPr>
            <p:cNvSpPr/>
            <p:nvPr/>
          </p:nvSpPr>
          <p:spPr>
            <a:xfrm>
              <a:off x="927749" y="0"/>
              <a:ext cx="341872" cy="401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E98DDB-EF77-45BE-80E4-E68F2B7E987D}"/>
              </a:ext>
            </a:extLst>
          </p:cNvPr>
          <p:cNvCxnSpPr/>
          <p:nvPr/>
        </p:nvCxnSpPr>
        <p:spPr>
          <a:xfrm>
            <a:off x="4273659" y="3810000"/>
            <a:ext cx="4413141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519F3C8-F9E4-4613-9581-1AC1EF2A1912}"/>
              </a:ext>
            </a:extLst>
          </p:cNvPr>
          <p:cNvSpPr/>
          <p:nvPr/>
        </p:nvSpPr>
        <p:spPr>
          <a:xfrm>
            <a:off x="0" y="6611035"/>
            <a:ext cx="1752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36525313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1D3DDF4-E878-43C1-AE1C-B987B1123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0"/>
              <a:t>Derivatives/Differentiation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0E1B316-911A-4717-B759-92F8E66CF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What’s the slope (rise over run) at any x? </a:t>
            </a:r>
            <a:r>
              <a:rPr lang="en-US" altLang="en-US" dirty="0">
                <a:solidFill>
                  <a:srgbClr val="FFFF00"/>
                </a:solidFill>
              </a:rPr>
              <a:t>0</a:t>
            </a:r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838B5-0023-4F71-9D0E-251C69C49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514600"/>
            <a:ext cx="4057650" cy="40576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DF487F4-275A-4CCD-AE9C-C39571F9E595}"/>
              </a:ext>
            </a:extLst>
          </p:cNvPr>
          <p:cNvGrpSpPr/>
          <p:nvPr/>
        </p:nvGrpSpPr>
        <p:grpSpPr>
          <a:xfrm>
            <a:off x="6019800" y="2419350"/>
            <a:ext cx="623894" cy="4286250"/>
            <a:chOff x="-55303" y="0"/>
            <a:chExt cx="624548" cy="20181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4F07561-2D73-4F5D-8900-FBB3964BC03B}"/>
                </a:ext>
              </a:extLst>
            </p:cNvPr>
            <p:cNvGrpSpPr/>
            <p:nvPr/>
          </p:nvGrpSpPr>
          <p:grpSpPr>
            <a:xfrm>
              <a:off x="-55303" y="0"/>
              <a:ext cx="624548" cy="2018151"/>
              <a:chOff x="-55303" y="0"/>
              <a:chExt cx="624548" cy="201815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245DDB3-BFCA-4374-85E7-7473F68A9936}"/>
                  </a:ext>
                </a:extLst>
              </p:cNvPr>
              <p:cNvGrpSpPr/>
              <p:nvPr/>
            </p:nvGrpSpPr>
            <p:grpSpPr>
              <a:xfrm>
                <a:off x="40047" y="0"/>
                <a:ext cx="348792" cy="1101104"/>
                <a:chOff x="0" y="0"/>
                <a:chExt cx="348792" cy="110110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AA2512D-58D8-44BC-A8A2-D02167796E20}"/>
                    </a:ext>
                  </a:extLst>
                </p:cNvPr>
                <p:cNvSpPr/>
                <p:nvPr/>
              </p:nvSpPr>
              <p:spPr>
                <a:xfrm>
                  <a:off x="13349" y="700818"/>
                  <a:ext cx="300396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B18C10B-D84D-4B3E-92A4-454BDF7D53CA}"/>
                    </a:ext>
                  </a:extLst>
                </p:cNvPr>
                <p:cNvSpPr/>
                <p:nvPr/>
              </p:nvSpPr>
              <p:spPr>
                <a:xfrm>
                  <a:off x="0" y="453863"/>
                  <a:ext cx="342118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E75B129-6EB4-4B4B-84D3-7BC059970A2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42118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7234EBB-493B-4BBD-A566-E1A9E1A3EFC2}"/>
                    </a:ext>
                  </a:extLst>
                </p:cNvPr>
                <p:cNvSpPr/>
                <p:nvPr/>
              </p:nvSpPr>
              <p:spPr>
                <a:xfrm>
                  <a:off x="6674" y="233606"/>
                  <a:ext cx="342118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ABB68BB-310E-4C93-AFDC-5EE819FBECD4}"/>
                  </a:ext>
                </a:extLst>
              </p:cNvPr>
              <p:cNvGrpSpPr/>
              <p:nvPr/>
            </p:nvGrpSpPr>
            <p:grpSpPr>
              <a:xfrm>
                <a:off x="-55303" y="1141331"/>
                <a:ext cx="624548" cy="876820"/>
                <a:chOff x="-55303" y="0"/>
                <a:chExt cx="624548" cy="87682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FFE3D28-8127-42C1-9624-82BD45CADA89}"/>
                    </a:ext>
                  </a:extLst>
                </p:cNvPr>
                <p:cNvSpPr/>
                <p:nvPr/>
              </p:nvSpPr>
              <p:spPr>
                <a:xfrm>
                  <a:off x="-55303" y="0"/>
                  <a:ext cx="463952" cy="203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54E43CD-CB80-415A-BADE-90689FB2A67B}"/>
                    </a:ext>
                  </a:extLst>
                </p:cNvPr>
                <p:cNvSpPr/>
                <p:nvPr/>
              </p:nvSpPr>
              <p:spPr>
                <a:xfrm>
                  <a:off x="-55303" y="460357"/>
                  <a:ext cx="449632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3FDB4A5-56F0-421D-B6EC-FCE37E17F6AF}"/>
                    </a:ext>
                  </a:extLst>
                </p:cNvPr>
                <p:cNvSpPr/>
                <p:nvPr/>
              </p:nvSpPr>
              <p:spPr>
                <a:xfrm>
                  <a:off x="-55303" y="673766"/>
                  <a:ext cx="624548" cy="203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A0FA97A-937C-4E4F-8309-DC4D13A6F627}"/>
                    </a:ext>
                  </a:extLst>
                </p:cNvPr>
                <p:cNvSpPr/>
                <p:nvPr/>
              </p:nvSpPr>
              <p:spPr>
                <a:xfrm>
                  <a:off x="-55303" y="226902"/>
                  <a:ext cx="449633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86762-D5B9-4352-B9A9-A3791B60760F}"/>
                </a:ext>
              </a:extLst>
            </p:cNvPr>
            <p:cNvSpPr/>
            <p:nvPr/>
          </p:nvSpPr>
          <p:spPr>
            <a:xfrm>
              <a:off x="46674" y="927628"/>
              <a:ext cx="342118" cy="400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96AAE6-C682-486B-BC33-6AD2826046F7}"/>
              </a:ext>
            </a:extLst>
          </p:cNvPr>
          <p:cNvGrpSpPr/>
          <p:nvPr/>
        </p:nvGrpSpPr>
        <p:grpSpPr>
          <a:xfrm>
            <a:off x="4273659" y="4524808"/>
            <a:ext cx="4717941" cy="850147"/>
            <a:chOff x="0" y="0"/>
            <a:chExt cx="2177064" cy="40120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8C59D4-DBA0-4C9A-B662-54F667DC55CF}"/>
                </a:ext>
              </a:extLst>
            </p:cNvPr>
            <p:cNvGrpSpPr/>
            <p:nvPr/>
          </p:nvGrpSpPr>
          <p:grpSpPr>
            <a:xfrm>
              <a:off x="0" y="0"/>
              <a:ext cx="2177064" cy="401204"/>
              <a:chOff x="0" y="0"/>
              <a:chExt cx="2177064" cy="4012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35B444E-6EA4-475C-9B48-ADFAC98159BD}"/>
                  </a:ext>
                </a:extLst>
              </p:cNvPr>
              <p:cNvSpPr/>
              <p:nvPr/>
            </p:nvSpPr>
            <p:spPr>
              <a:xfrm>
                <a:off x="1168029" y="0"/>
                <a:ext cx="300180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8BAB9E5-C4E7-4AF2-965D-34DDED4B7598}"/>
                  </a:ext>
                </a:extLst>
              </p:cNvPr>
              <p:cNvSpPr/>
              <p:nvPr/>
            </p:nvSpPr>
            <p:spPr>
              <a:xfrm>
                <a:off x="1381611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F46E2E7-1833-454F-8001-752BC2B598E7}"/>
                  </a:ext>
                </a:extLst>
              </p:cNvPr>
              <p:cNvSpPr/>
              <p:nvPr/>
            </p:nvSpPr>
            <p:spPr>
              <a:xfrm>
                <a:off x="1628566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AA7E695-7CD3-4CB1-A252-EFD3E141EF2F}"/>
                  </a:ext>
                </a:extLst>
              </p:cNvPr>
              <p:cNvSpPr/>
              <p:nvPr/>
            </p:nvSpPr>
            <p:spPr>
              <a:xfrm>
                <a:off x="680794" y="0"/>
                <a:ext cx="407617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-1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17C14A-4FAA-4212-8450-459478B4D261}"/>
                  </a:ext>
                </a:extLst>
              </p:cNvPr>
              <p:cNvSpPr/>
              <p:nvPr/>
            </p:nvSpPr>
            <p:spPr>
              <a:xfrm>
                <a:off x="447188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-2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A7741F-5BA7-44BD-BFBB-F737821B13AA}"/>
                  </a:ext>
                </a:extLst>
              </p:cNvPr>
              <p:cNvSpPr/>
              <p:nvPr/>
            </p:nvSpPr>
            <p:spPr>
              <a:xfrm>
                <a:off x="233605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-3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72292C-803B-4AA0-BAAE-C9A71777138F}"/>
                  </a:ext>
                </a:extLst>
              </p:cNvPr>
              <p:cNvSpPr/>
              <p:nvPr/>
            </p:nvSpPr>
            <p:spPr>
              <a:xfrm>
                <a:off x="0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-4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574B4BF-0C15-4C10-AABF-DFB523B1D33E}"/>
                  </a:ext>
                </a:extLst>
              </p:cNvPr>
              <p:cNvSpPr/>
              <p:nvPr/>
            </p:nvSpPr>
            <p:spPr>
              <a:xfrm>
                <a:off x="1835192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3A9341-081E-4A47-AF87-48C492D4C3CB}"/>
                </a:ext>
              </a:extLst>
            </p:cNvPr>
            <p:cNvSpPr/>
            <p:nvPr/>
          </p:nvSpPr>
          <p:spPr>
            <a:xfrm>
              <a:off x="927749" y="0"/>
              <a:ext cx="341872" cy="401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E98DDB-EF77-45BE-80E4-E68F2B7E987D}"/>
              </a:ext>
            </a:extLst>
          </p:cNvPr>
          <p:cNvCxnSpPr/>
          <p:nvPr/>
        </p:nvCxnSpPr>
        <p:spPr>
          <a:xfrm>
            <a:off x="4273659" y="3810000"/>
            <a:ext cx="4413141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519F3C8-F9E4-4613-9581-1AC1EF2A1912}"/>
              </a:ext>
            </a:extLst>
          </p:cNvPr>
          <p:cNvSpPr/>
          <p:nvPr/>
        </p:nvSpPr>
        <p:spPr>
          <a:xfrm>
            <a:off x="0" y="6611035"/>
            <a:ext cx="1752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27373801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0BCF7CE-CB2E-4A1A-999E-8F61EC520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derivative </a:t>
            </a:r>
            <a:r>
              <a:rPr lang="en-US" altLang="en-US" dirty="0" err="1"/>
              <a:t>dy</a:t>
            </a:r>
            <a:r>
              <a:rPr lang="en-US" altLang="en-US" dirty="0"/>
              <a:t>/dx of:</a:t>
            </a:r>
          </a:p>
          <a:p>
            <a:endParaRPr lang="en-US" altLang="en-US" sz="2000" dirty="0"/>
          </a:p>
          <a:p>
            <a:r>
              <a:rPr lang="en-US" altLang="en-US" dirty="0"/>
              <a:t>y = 5</a:t>
            </a:r>
          </a:p>
          <a:p>
            <a:endParaRPr lang="en-US" altLang="en-US" dirty="0"/>
          </a:p>
          <a:p>
            <a:r>
              <a:rPr lang="en-US" altLang="en-US" dirty="0"/>
              <a:t>y = -752.36</a:t>
            </a:r>
          </a:p>
          <a:p>
            <a:endParaRPr lang="en-US" altLang="en-US" sz="2000" dirty="0"/>
          </a:p>
          <a:p>
            <a:r>
              <a:rPr lang="en-US" altLang="en-US" dirty="0"/>
              <a:t>y = -763.87</a:t>
            </a:r>
            <a:r>
              <a:rPr lang="el-GR" altLang="en-US" sz="5400" b="0" dirty="0"/>
              <a:t>π</a:t>
            </a:r>
            <a:endParaRPr lang="en-US" altLang="en-US" sz="54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682361-59EA-4EB8-AED8-2EE60DC14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2,3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E1123-F424-2DE0-7B25-A63250AB49E1}"/>
              </a:ext>
            </a:extLst>
          </p:cNvPr>
          <p:cNvSpPr txBox="1"/>
          <p:nvPr/>
        </p:nvSpPr>
        <p:spPr>
          <a:xfrm>
            <a:off x="7503160" y="6477000"/>
            <a:ext cx="167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dirty="0"/>
              <a:t>d/dx c = 0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0BCF7CE-CB2E-4A1A-999E-8F61EC520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 the derivative </a:t>
            </a:r>
            <a:r>
              <a:rPr lang="en-US" altLang="en-US" dirty="0" err="1"/>
              <a:t>dy</a:t>
            </a:r>
            <a:r>
              <a:rPr lang="en-US" altLang="en-US" dirty="0"/>
              <a:t>/dx of:</a:t>
            </a:r>
          </a:p>
          <a:p>
            <a:endParaRPr lang="en-US" altLang="en-US" sz="2000" dirty="0"/>
          </a:p>
          <a:p>
            <a:r>
              <a:rPr lang="en-US" altLang="en-US" dirty="0"/>
              <a:t>y = 5			 d/dx 5 = </a:t>
            </a:r>
            <a:r>
              <a:rPr lang="en-US" altLang="en-US" dirty="0">
                <a:solidFill>
                  <a:srgbClr val="FFFF00"/>
                </a:solidFill>
              </a:rPr>
              <a:t>0</a:t>
            </a:r>
          </a:p>
          <a:p>
            <a:endParaRPr lang="en-US" altLang="en-US" sz="2000" dirty="0"/>
          </a:p>
          <a:p>
            <a:r>
              <a:rPr lang="en-US" altLang="en-US" dirty="0"/>
              <a:t>y = -752.36	 d/dx -752.36 = </a:t>
            </a:r>
            <a:r>
              <a:rPr lang="en-US" altLang="en-US" dirty="0">
                <a:solidFill>
                  <a:srgbClr val="FFFF00"/>
                </a:solidFill>
              </a:rPr>
              <a:t>0</a:t>
            </a:r>
          </a:p>
          <a:p>
            <a:endParaRPr lang="en-US" altLang="en-US" dirty="0"/>
          </a:p>
          <a:p>
            <a:r>
              <a:rPr lang="en-US" altLang="en-US" dirty="0"/>
              <a:t>y = -763.87</a:t>
            </a:r>
            <a:r>
              <a:rPr lang="el-GR" altLang="en-US" sz="5400" b="0" dirty="0"/>
              <a:t>π</a:t>
            </a:r>
            <a:endParaRPr lang="en-US" altLang="en-US" sz="54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682361-59EA-4EB8-AED8-2EE60DC14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2,3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502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0BCF7CE-CB2E-4A1A-999E-8F61EC520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 the derivative </a:t>
            </a:r>
            <a:r>
              <a:rPr lang="en-US" altLang="en-US" dirty="0" err="1"/>
              <a:t>dy</a:t>
            </a:r>
            <a:r>
              <a:rPr lang="en-US" altLang="en-US" dirty="0"/>
              <a:t>/dx of:</a:t>
            </a:r>
          </a:p>
          <a:p>
            <a:endParaRPr lang="en-US" altLang="en-US" sz="2000" dirty="0"/>
          </a:p>
          <a:p>
            <a:r>
              <a:rPr lang="en-US" altLang="en-US" dirty="0"/>
              <a:t>y = 5</a:t>
            </a:r>
          </a:p>
          <a:p>
            <a:r>
              <a:rPr lang="en-US" altLang="en-US" dirty="0"/>
              <a:t>	</a:t>
            </a:r>
            <a:r>
              <a:rPr lang="en-US" altLang="en-US" dirty="0" err="1"/>
              <a:t>dy</a:t>
            </a:r>
            <a:r>
              <a:rPr lang="en-US" altLang="en-US" dirty="0"/>
              <a:t>/dx (5) = </a:t>
            </a:r>
            <a:r>
              <a:rPr lang="en-US" altLang="en-US" dirty="0">
                <a:solidFill>
                  <a:srgbClr val="FFFF00"/>
                </a:solidFill>
              </a:rPr>
              <a:t>0</a:t>
            </a:r>
          </a:p>
          <a:p>
            <a:endParaRPr lang="en-US" altLang="en-US" sz="2000" dirty="0"/>
          </a:p>
          <a:p>
            <a:r>
              <a:rPr lang="en-US" altLang="en-US" dirty="0"/>
              <a:t>y = -763.87</a:t>
            </a:r>
            <a:r>
              <a:rPr lang="el-GR" altLang="en-US" sz="5400" b="0" dirty="0"/>
              <a:t>π</a:t>
            </a:r>
            <a:endParaRPr lang="en-US" altLang="en-US" sz="5400" b="0" dirty="0"/>
          </a:p>
          <a:p>
            <a:pPr>
              <a:spcBef>
                <a:spcPts val="0"/>
              </a:spcBef>
            </a:pPr>
            <a:r>
              <a:rPr lang="en-US" altLang="en-US" b="0" dirty="0"/>
              <a:t>	</a:t>
            </a:r>
            <a:r>
              <a:rPr lang="en-US" altLang="en-US" dirty="0" err="1"/>
              <a:t>dy</a:t>
            </a:r>
            <a:r>
              <a:rPr lang="en-US" altLang="en-US" dirty="0"/>
              <a:t>/dx (-763.87</a:t>
            </a:r>
            <a:r>
              <a:rPr lang="el-GR" altLang="en-US" sz="5400" b="0" dirty="0"/>
              <a:t>π</a:t>
            </a:r>
            <a:r>
              <a:rPr lang="en-US" altLang="en-US" dirty="0"/>
              <a:t>)</a:t>
            </a:r>
            <a:r>
              <a:rPr lang="en-US" altLang="en-US" baseline="30000" dirty="0"/>
              <a:t> </a:t>
            </a:r>
            <a:r>
              <a:rPr lang="en-US" altLang="en-US" dirty="0"/>
              <a:t>= </a:t>
            </a:r>
            <a:r>
              <a:rPr lang="en-US" altLang="en-US" dirty="0">
                <a:solidFill>
                  <a:srgbClr val="FFFF00"/>
                </a:solidFill>
              </a:rPr>
              <a:t>0</a:t>
            </a:r>
          </a:p>
          <a:p>
            <a:endParaRPr lang="en-US" altLang="en-US" sz="54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682361-59EA-4EB8-AED8-2EE60DC14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2,3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6531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894894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1D3DDF4-E878-43C1-AE1C-B987B1123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0"/>
              <a:t>Derivatives/Differentiation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0E1B316-911A-4717-B759-92F8E66CF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What’s the slope at any x? </a:t>
            </a:r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838B5-0023-4F71-9D0E-251C69C49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514600"/>
            <a:ext cx="4057650" cy="40576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DF487F4-275A-4CCD-AE9C-C39571F9E595}"/>
              </a:ext>
            </a:extLst>
          </p:cNvPr>
          <p:cNvGrpSpPr/>
          <p:nvPr/>
        </p:nvGrpSpPr>
        <p:grpSpPr>
          <a:xfrm>
            <a:off x="6019800" y="2419350"/>
            <a:ext cx="623894" cy="4286250"/>
            <a:chOff x="-55303" y="0"/>
            <a:chExt cx="624548" cy="20181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4F07561-2D73-4F5D-8900-FBB3964BC03B}"/>
                </a:ext>
              </a:extLst>
            </p:cNvPr>
            <p:cNvGrpSpPr/>
            <p:nvPr/>
          </p:nvGrpSpPr>
          <p:grpSpPr>
            <a:xfrm>
              <a:off x="-55303" y="0"/>
              <a:ext cx="624548" cy="2018151"/>
              <a:chOff x="-55303" y="0"/>
              <a:chExt cx="624548" cy="201815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245DDB3-BFCA-4374-85E7-7473F68A9936}"/>
                  </a:ext>
                </a:extLst>
              </p:cNvPr>
              <p:cNvGrpSpPr/>
              <p:nvPr/>
            </p:nvGrpSpPr>
            <p:grpSpPr>
              <a:xfrm>
                <a:off x="40047" y="0"/>
                <a:ext cx="348792" cy="1101104"/>
                <a:chOff x="0" y="0"/>
                <a:chExt cx="348792" cy="110110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AA2512D-58D8-44BC-A8A2-D02167796E20}"/>
                    </a:ext>
                  </a:extLst>
                </p:cNvPr>
                <p:cNvSpPr/>
                <p:nvPr/>
              </p:nvSpPr>
              <p:spPr>
                <a:xfrm>
                  <a:off x="13349" y="700818"/>
                  <a:ext cx="300396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B18C10B-D84D-4B3E-92A4-454BDF7D53CA}"/>
                    </a:ext>
                  </a:extLst>
                </p:cNvPr>
                <p:cNvSpPr/>
                <p:nvPr/>
              </p:nvSpPr>
              <p:spPr>
                <a:xfrm>
                  <a:off x="0" y="453863"/>
                  <a:ext cx="342118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E75B129-6EB4-4B4B-84D3-7BC059970A2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42118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7234EBB-493B-4BBD-A566-E1A9E1A3EFC2}"/>
                    </a:ext>
                  </a:extLst>
                </p:cNvPr>
                <p:cNvSpPr/>
                <p:nvPr/>
              </p:nvSpPr>
              <p:spPr>
                <a:xfrm>
                  <a:off x="6674" y="233606"/>
                  <a:ext cx="342118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ABB68BB-310E-4C93-AFDC-5EE819FBECD4}"/>
                  </a:ext>
                </a:extLst>
              </p:cNvPr>
              <p:cNvGrpSpPr/>
              <p:nvPr/>
            </p:nvGrpSpPr>
            <p:grpSpPr>
              <a:xfrm>
                <a:off x="-55303" y="1141331"/>
                <a:ext cx="624548" cy="876820"/>
                <a:chOff x="-55303" y="0"/>
                <a:chExt cx="624548" cy="87682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FFE3D28-8127-42C1-9624-82BD45CADA89}"/>
                    </a:ext>
                  </a:extLst>
                </p:cNvPr>
                <p:cNvSpPr/>
                <p:nvPr/>
              </p:nvSpPr>
              <p:spPr>
                <a:xfrm>
                  <a:off x="-55303" y="0"/>
                  <a:ext cx="463952" cy="203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54E43CD-CB80-415A-BADE-90689FB2A67B}"/>
                    </a:ext>
                  </a:extLst>
                </p:cNvPr>
                <p:cNvSpPr/>
                <p:nvPr/>
              </p:nvSpPr>
              <p:spPr>
                <a:xfrm>
                  <a:off x="-55303" y="460357"/>
                  <a:ext cx="449632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3FDB4A5-56F0-421D-B6EC-FCE37E17F6AF}"/>
                    </a:ext>
                  </a:extLst>
                </p:cNvPr>
                <p:cNvSpPr/>
                <p:nvPr/>
              </p:nvSpPr>
              <p:spPr>
                <a:xfrm>
                  <a:off x="-55303" y="673766"/>
                  <a:ext cx="624548" cy="203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A0FA97A-937C-4E4F-8309-DC4D13A6F627}"/>
                    </a:ext>
                  </a:extLst>
                </p:cNvPr>
                <p:cNvSpPr/>
                <p:nvPr/>
              </p:nvSpPr>
              <p:spPr>
                <a:xfrm>
                  <a:off x="-55303" y="226902"/>
                  <a:ext cx="449633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86762-D5B9-4352-B9A9-A3791B60760F}"/>
                </a:ext>
              </a:extLst>
            </p:cNvPr>
            <p:cNvSpPr/>
            <p:nvPr/>
          </p:nvSpPr>
          <p:spPr>
            <a:xfrm>
              <a:off x="46674" y="927628"/>
              <a:ext cx="342118" cy="400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96AAE6-C682-486B-BC33-6AD2826046F7}"/>
              </a:ext>
            </a:extLst>
          </p:cNvPr>
          <p:cNvGrpSpPr/>
          <p:nvPr/>
        </p:nvGrpSpPr>
        <p:grpSpPr>
          <a:xfrm>
            <a:off x="4273659" y="4524808"/>
            <a:ext cx="4717941" cy="850147"/>
            <a:chOff x="0" y="0"/>
            <a:chExt cx="2177064" cy="40120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8C59D4-DBA0-4C9A-B662-54F667DC55CF}"/>
                </a:ext>
              </a:extLst>
            </p:cNvPr>
            <p:cNvGrpSpPr/>
            <p:nvPr/>
          </p:nvGrpSpPr>
          <p:grpSpPr>
            <a:xfrm>
              <a:off x="0" y="0"/>
              <a:ext cx="2177064" cy="401204"/>
              <a:chOff x="0" y="0"/>
              <a:chExt cx="2177064" cy="4012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35B444E-6EA4-475C-9B48-ADFAC98159BD}"/>
                  </a:ext>
                </a:extLst>
              </p:cNvPr>
              <p:cNvSpPr/>
              <p:nvPr/>
            </p:nvSpPr>
            <p:spPr>
              <a:xfrm>
                <a:off x="1168029" y="0"/>
                <a:ext cx="300180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8BAB9E5-C4E7-4AF2-965D-34DDED4B7598}"/>
                  </a:ext>
                </a:extLst>
              </p:cNvPr>
              <p:cNvSpPr/>
              <p:nvPr/>
            </p:nvSpPr>
            <p:spPr>
              <a:xfrm>
                <a:off x="1381611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F46E2E7-1833-454F-8001-752BC2B598E7}"/>
                  </a:ext>
                </a:extLst>
              </p:cNvPr>
              <p:cNvSpPr/>
              <p:nvPr/>
            </p:nvSpPr>
            <p:spPr>
              <a:xfrm>
                <a:off x="1628566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AA7E695-7CD3-4CB1-A252-EFD3E141EF2F}"/>
                  </a:ext>
                </a:extLst>
              </p:cNvPr>
              <p:cNvSpPr/>
              <p:nvPr/>
            </p:nvSpPr>
            <p:spPr>
              <a:xfrm>
                <a:off x="680794" y="0"/>
                <a:ext cx="407617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-1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17C14A-4FAA-4212-8450-459478B4D261}"/>
                  </a:ext>
                </a:extLst>
              </p:cNvPr>
              <p:cNvSpPr/>
              <p:nvPr/>
            </p:nvSpPr>
            <p:spPr>
              <a:xfrm>
                <a:off x="447188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-2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A7741F-5BA7-44BD-BFBB-F737821B13AA}"/>
                  </a:ext>
                </a:extLst>
              </p:cNvPr>
              <p:cNvSpPr/>
              <p:nvPr/>
            </p:nvSpPr>
            <p:spPr>
              <a:xfrm>
                <a:off x="233605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-3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72292C-803B-4AA0-BAAE-C9A71777138F}"/>
                  </a:ext>
                </a:extLst>
              </p:cNvPr>
              <p:cNvSpPr/>
              <p:nvPr/>
            </p:nvSpPr>
            <p:spPr>
              <a:xfrm>
                <a:off x="0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-4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574B4BF-0C15-4C10-AABF-DFB523B1D33E}"/>
                  </a:ext>
                </a:extLst>
              </p:cNvPr>
              <p:cNvSpPr/>
              <p:nvPr/>
            </p:nvSpPr>
            <p:spPr>
              <a:xfrm>
                <a:off x="1835192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3A9341-081E-4A47-AF87-48C492D4C3CB}"/>
                </a:ext>
              </a:extLst>
            </p:cNvPr>
            <p:cNvSpPr/>
            <p:nvPr/>
          </p:nvSpPr>
          <p:spPr>
            <a:xfrm>
              <a:off x="927749" y="0"/>
              <a:ext cx="341872" cy="401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519F3C8-F9E4-4613-9581-1AC1EF2A1912}"/>
              </a:ext>
            </a:extLst>
          </p:cNvPr>
          <p:cNvSpPr/>
          <p:nvPr/>
        </p:nvSpPr>
        <p:spPr>
          <a:xfrm>
            <a:off x="0" y="6611035"/>
            <a:ext cx="1752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2C6638E-7C16-4379-A6A8-C50640E5A2B5}"/>
              </a:ext>
            </a:extLst>
          </p:cNvPr>
          <p:cNvSpPr/>
          <p:nvPr/>
        </p:nvSpPr>
        <p:spPr>
          <a:xfrm>
            <a:off x="4774247" y="3169112"/>
            <a:ext cx="3348355" cy="2085340"/>
          </a:xfrm>
          <a:custGeom>
            <a:avLst/>
            <a:gdLst>
              <a:gd name="connsiteX0" fmla="*/ 0 w 3352800"/>
              <a:gd name="connsiteY0" fmla="*/ 23447 h 2102130"/>
              <a:gd name="connsiteX1" fmla="*/ 105508 w 3352800"/>
              <a:gd name="connsiteY1" fmla="*/ 222739 h 2102130"/>
              <a:gd name="connsiteX2" fmla="*/ 187569 w 3352800"/>
              <a:gd name="connsiteY2" fmla="*/ 433754 h 2102130"/>
              <a:gd name="connsiteX3" fmla="*/ 304800 w 3352800"/>
              <a:gd name="connsiteY3" fmla="*/ 668216 h 2102130"/>
              <a:gd name="connsiteX4" fmla="*/ 410308 w 3352800"/>
              <a:gd name="connsiteY4" fmla="*/ 902677 h 2102130"/>
              <a:gd name="connsiteX5" fmla="*/ 574431 w 3352800"/>
              <a:gd name="connsiteY5" fmla="*/ 1207477 h 2102130"/>
              <a:gd name="connsiteX6" fmla="*/ 785446 w 3352800"/>
              <a:gd name="connsiteY6" fmla="*/ 1500554 h 2102130"/>
              <a:gd name="connsiteX7" fmla="*/ 914400 w 3352800"/>
              <a:gd name="connsiteY7" fmla="*/ 1664677 h 2102130"/>
              <a:gd name="connsiteX8" fmla="*/ 1008185 w 3352800"/>
              <a:gd name="connsiteY8" fmla="*/ 1758462 h 2102130"/>
              <a:gd name="connsiteX9" fmla="*/ 1078523 w 3352800"/>
              <a:gd name="connsiteY9" fmla="*/ 1828800 h 2102130"/>
              <a:gd name="connsiteX10" fmla="*/ 1160585 w 3352800"/>
              <a:gd name="connsiteY10" fmla="*/ 1899139 h 2102130"/>
              <a:gd name="connsiteX11" fmla="*/ 1289539 w 3352800"/>
              <a:gd name="connsiteY11" fmla="*/ 1981200 h 2102130"/>
              <a:gd name="connsiteX12" fmla="*/ 1406769 w 3352800"/>
              <a:gd name="connsiteY12" fmla="*/ 2028093 h 2102130"/>
              <a:gd name="connsiteX13" fmla="*/ 1535723 w 3352800"/>
              <a:gd name="connsiteY13" fmla="*/ 2074985 h 2102130"/>
              <a:gd name="connsiteX14" fmla="*/ 1652954 w 3352800"/>
              <a:gd name="connsiteY14" fmla="*/ 2098431 h 2102130"/>
              <a:gd name="connsiteX15" fmla="*/ 1699846 w 3352800"/>
              <a:gd name="connsiteY15" fmla="*/ 2098431 h 2102130"/>
              <a:gd name="connsiteX16" fmla="*/ 1793631 w 3352800"/>
              <a:gd name="connsiteY16" fmla="*/ 2063262 h 2102130"/>
              <a:gd name="connsiteX17" fmla="*/ 1910862 w 3352800"/>
              <a:gd name="connsiteY17" fmla="*/ 2039816 h 2102130"/>
              <a:gd name="connsiteX18" fmla="*/ 2039816 w 3352800"/>
              <a:gd name="connsiteY18" fmla="*/ 1969477 h 2102130"/>
              <a:gd name="connsiteX19" fmla="*/ 2192216 w 3352800"/>
              <a:gd name="connsiteY19" fmla="*/ 1899139 h 2102130"/>
              <a:gd name="connsiteX20" fmla="*/ 2309446 w 3352800"/>
              <a:gd name="connsiteY20" fmla="*/ 1805354 h 2102130"/>
              <a:gd name="connsiteX21" fmla="*/ 2450123 w 3352800"/>
              <a:gd name="connsiteY21" fmla="*/ 1641231 h 2102130"/>
              <a:gd name="connsiteX22" fmla="*/ 2567354 w 3352800"/>
              <a:gd name="connsiteY22" fmla="*/ 1477108 h 2102130"/>
              <a:gd name="connsiteX23" fmla="*/ 2731477 w 3352800"/>
              <a:gd name="connsiteY23" fmla="*/ 1277816 h 2102130"/>
              <a:gd name="connsiteX24" fmla="*/ 2883877 w 3352800"/>
              <a:gd name="connsiteY24" fmla="*/ 1031631 h 2102130"/>
              <a:gd name="connsiteX25" fmla="*/ 2965939 w 3352800"/>
              <a:gd name="connsiteY25" fmla="*/ 855785 h 2102130"/>
              <a:gd name="connsiteX26" fmla="*/ 3083169 w 3352800"/>
              <a:gd name="connsiteY26" fmla="*/ 597877 h 2102130"/>
              <a:gd name="connsiteX27" fmla="*/ 3200400 w 3352800"/>
              <a:gd name="connsiteY27" fmla="*/ 328247 h 2102130"/>
              <a:gd name="connsiteX28" fmla="*/ 3305908 w 3352800"/>
              <a:gd name="connsiteY28" fmla="*/ 128954 h 2102130"/>
              <a:gd name="connsiteX29" fmla="*/ 3352800 w 3352800"/>
              <a:gd name="connsiteY29" fmla="*/ 0 h 2102130"/>
              <a:gd name="connsiteX30" fmla="*/ 3352800 w 3352800"/>
              <a:gd name="connsiteY30" fmla="*/ 0 h 2102130"/>
              <a:gd name="connsiteX31" fmla="*/ 3352800 w 3352800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44982 w 3330428"/>
              <a:gd name="connsiteY22" fmla="*/ 1477108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178028 w 3330428"/>
              <a:gd name="connsiteY27" fmla="*/ 328247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178028 w 3330428"/>
              <a:gd name="connsiteY27" fmla="*/ 328247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7775 w 3330428"/>
              <a:gd name="connsiteY5" fmla="*/ 120176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63491 w 3330428"/>
              <a:gd name="connsiteY5" fmla="*/ 119795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95557 w 3330428"/>
              <a:gd name="connsiteY4" fmla="*/ 902677 h 2102130"/>
              <a:gd name="connsiteX5" fmla="*/ 563491 w 3330428"/>
              <a:gd name="connsiteY5" fmla="*/ 119795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2352 w 3348846"/>
              <a:gd name="connsiteY7" fmla="*/ 166570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3397 w 3348846"/>
              <a:gd name="connsiteY6" fmla="*/ 150348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79870 w 3348846"/>
              <a:gd name="connsiteY11" fmla="*/ 197841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79870 w 3348846"/>
              <a:gd name="connsiteY11" fmla="*/ 197841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83680 w 3348846"/>
              <a:gd name="connsiteY11" fmla="*/ 197460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6521"/>
              <a:gd name="connsiteX1" fmla="*/ 101554 w 3348846"/>
              <a:gd name="connsiteY1" fmla="*/ 229483 h 2106521"/>
              <a:gd name="connsiteX2" fmla="*/ 187426 w 3348846"/>
              <a:gd name="connsiteY2" fmla="*/ 432877 h 2106521"/>
              <a:gd name="connsiteX3" fmla="*/ 300846 w 3348846"/>
              <a:gd name="connsiteY3" fmla="*/ 674960 h 2106521"/>
              <a:gd name="connsiteX4" fmla="*/ 413975 w 3348846"/>
              <a:gd name="connsiteY4" fmla="*/ 909421 h 2106521"/>
              <a:gd name="connsiteX5" fmla="*/ 587625 w 3348846"/>
              <a:gd name="connsiteY5" fmla="*/ 1202790 h 2106521"/>
              <a:gd name="connsiteX6" fmla="*/ 789113 w 3348846"/>
              <a:gd name="connsiteY6" fmla="*/ 1499678 h 2106521"/>
              <a:gd name="connsiteX7" fmla="*/ 918068 w 3348846"/>
              <a:gd name="connsiteY7" fmla="*/ 1661896 h 2106521"/>
              <a:gd name="connsiteX8" fmla="*/ 1011852 w 3348846"/>
              <a:gd name="connsiteY8" fmla="*/ 1763301 h 2106521"/>
              <a:gd name="connsiteX9" fmla="*/ 1082191 w 3348846"/>
              <a:gd name="connsiteY9" fmla="*/ 1829829 h 2106521"/>
              <a:gd name="connsiteX10" fmla="*/ 1164252 w 3348846"/>
              <a:gd name="connsiteY10" fmla="*/ 1896358 h 2106521"/>
              <a:gd name="connsiteX11" fmla="*/ 1283680 w 3348846"/>
              <a:gd name="connsiteY11" fmla="*/ 1974609 h 2106521"/>
              <a:gd name="connsiteX12" fmla="*/ 1402815 w 3348846"/>
              <a:gd name="connsiteY12" fmla="*/ 2034837 h 2106521"/>
              <a:gd name="connsiteX13" fmla="*/ 1531769 w 3348846"/>
              <a:gd name="connsiteY13" fmla="*/ 2081729 h 2106521"/>
              <a:gd name="connsiteX14" fmla="*/ 1652810 w 3348846"/>
              <a:gd name="connsiteY14" fmla="*/ 2097555 h 2106521"/>
              <a:gd name="connsiteX15" fmla="*/ 1695892 w 3348846"/>
              <a:gd name="connsiteY15" fmla="*/ 2105175 h 2106521"/>
              <a:gd name="connsiteX16" fmla="*/ 1789677 w 3348846"/>
              <a:gd name="connsiteY16" fmla="*/ 2070006 h 2106521"/>
              <a:gd name="connsiteX17" fmla="*/ 1906908 w 3348846"/>
              <a:gd name="connsiteY17" fmla="*/ 2046560 h 2106521"/>
              <a:gd name="connsiteX18" fmla="*/ 2035862 w 3348846"/>
              <a:gd name="connsiteY18" fmla="*/ 1976221 h 2106521"/>
              <a:gd name="connsiteX19" fmla="*/ 2188262 w 3348846"/>
              <a:gd name="connsiteY19" fmla="*/ 1905883 h 2106521"/>
              <a:gd name="connsiteX20" fmla="*/ 2305492 w 3348846"/>
              <a:gd name="connsiteY20" fmla="*/ 1812098 h 2106521"/>
              <a:gd name="connsiteX21" fmla="*/ 2446169 w 3348846"/>
              <a:gd name="connsiteY21" fmla="*/ 1647975 h 2106521"/>
              <a:gd name="connsiteX22" fmla="*/ 2586849 w 3348846"/>
              <a:gd name="connsiteY22" fmla="*/ 1519025 h 2106521"/>
              <a:gd name="connsiteX23" fmla="*/ 2727523 w 3348846"/>
              <a:gd name="connsiteY23" fmla="*/ 1284560 h 2106521"/>
              <a:gd name="connsiteX24" fmla="*/ 2879923 w 3348846"/>
              <a:gd name="connsiteY24" fmla="*/ 1038375 h 2106521"/>
              <a:gd name="connsiteX25" fmla="*/ 2961985 w 3348846"/>
              <a:gd name="connsiteY25" fmla="*/ 862529 h 2106521"/>
              <a:gd name="connsiteX26" fmla="*/ 3079215 w 3348846"/>
              <a:gd name="connsiteY26" fmla="*/ 604621 h 2106521"/>
              <a:gd name="connsiteX27" fmla="*/ 3219895 w 3348846"/>
              <a:gd name="connsiteY27" fmla="*/ 323266 h 2106521"/>
              <a:gd name="connsiteX28" fmla="*/ 3301954 w 3348846"/>
              <a:gd name="connsiteY28" fmla="*/ 135698 h 2106521"/>
              <a:gd name="connsiteX29" fmla="*/ 3348846 w 3348846"/>
              <a:gd name="connsiteY29" fmla="*/ 6744 h 2106521"/>
              <a:gd name="connsiteX30" fmla="*/ 3348846 w 3348846"/>
              <a:gd name="connsiteY30" fmla="*/ 6744 h 2106521"/>
              <a:gd name="connsiteX31" fmla="*/ 3348846 w 3348846"/>
              <a:gd name="connsiteY31" fmla="*/ 6744 h 2106521"/>
              <a:gd name="connsiteX0" fmla="*/ 0 w 3348846"/>
              <a:gd name="connsiteY0" fmla="*/ 0 h 2098483"/>
              <a:gd name="connsiteX1" fmla="*/ 101554 w 3348846"/>
              <a:gd name="connsiteY1" fmla="*/ 229483 h 2098483"/>
              <a:gd name="connsiteX2" fmla="*/ 187426 w 3348846"/>
              <a:gd name="connsiteY2" fmla="*/ 432877 h 2098483"/>
              <a:gd name="connsiteX3" fmla="*/ 300846 w 3348846"/>
              <a:gd name="connsiteY3" fmla="*/ 674960 h 2098483"/>
              <a:gd name="connsiteX4" fmla="*/ 413975 w 3348846"/>
              <a:gd name="connsiteY4" fmla="*/ 909421 h 2098483"/>
              <a:gd name="connsiteX5" fmla="*/ 587625 w 3348846"/>
              <a:gd name="connsiteY5" fmla="*/ 1202790 h 2098483"/>
              <a:gd name="connsiteX6" fmla="*/ 789113 w 3348846"/>
              <a:gd name="connsiteY6" fmla="*/ 1499678 h 2098483"/>
              <a:gd name="connsiteX7" fmla="*/ 918068 w 3348846"/>
              <a:gd name="connsiteY7" fmla="*/ 1661896 h 2098483"/>
              <a:gd name="connsiteX8" fmla="*/ 1011852 w 3348846"/>
              <a:gd name="connsiteY8" fmla="*/ 1763301 h 2098483"/>
              <a:gd name="connsiteX9" fmla="*/ 1082191 w 3348846"/>
              <a:gd name="connsiteY9" fmla="*/ 1829829 h 2098483"/>
              <a:gd name="connsiteX10" fmla="*/ 1164252 w 3348846"/>
              <a:gd name="connsiteY10" fmla="*/ 1896358 h 2098483"/>
              <a:gd name="connsiteX11" fmla="*/ 1283680 w 3348846"/>
              <a:gd name="connsiteY11" fmla="*/ 1974609 h 2098483"/>
              <a:gd name="connsiteX12" fmla="*/ 1402815 w 3348846"/>
              <a:gd name="connsiteY12" fmla="*/ 2034837 h 2098483"/>
              <a:gd name="connsiteX13" fmla="*/ 1531769 w 3348846"/>
              <a:gd name="connsiteY13" fmla="*/ 2081729 h 2098483"/>
              <a:gd name="connsiteX14" fmla="*/ 1652810 w 3348846"/>
              <a:gd name="connsiteY14" fmla="*/ 2097555 h 2098483"/>
              <a:gd name="connsiteX15" fmla="*/ 1695892 w 3348846"/>
              <a:gd name="connsiteY15" fmla="*/ 2093744 h 2098483"/>
              <a:gd name="connsiteX16" fmla="*/ 1789677 w 3348846"/>
              <a:gd name="connsiteY16" fmla="*/ 2070006 h 2098483"/>
              <a:gd name="connsiteX17" fmla="*/ 1906908 w 3348846"/>
              <a:gd name="connsiteY17" fmla="*/ 2046560 h 2098483"/>
              <a:gd name="connsiteX18" fmla="*/ 2035862 w 3348846"/>
              <a:gd name="connsiteY18" fmla="*/ 1976221 h 2098483"/>
              <a:gd name="connsiteX19" fmla="*/ 2188262 w 3348846"/>
              <a:gd name="connsiteY19" fmla="*/ 1905883 h 2098483"/>
              <a:gd name="connsiteX20" fmla="*/ 2305492 w 3348846"/>
              <a:gd name="connsiteY20" fmla="*/ 1812098 h 2098483"/>
              <a:gd name="connsiteX21" fmla="*/ 2446169 w 3348846"/>
              <a:gd name="connsiteY21" fmla="*/ 1647975 h 2098483"/>
              <a:gd name="connsiteX22" fmla="*/ 2586849 w 3348846"/>
              <a:gd name="connsiteY22" fmla="*/ 1519025 h 2098483"/>
              <a:gd name="connsiteX23" fmla="*/ 2727523 w 3348846"/>
              <a:gd name="connsiteY23" fmla="*/ 1284560 h 2098483"/>
              <a:gd name="connsiteX24" fmla="*/ 2879923 w 3348846"/>
              <a:gd name="connsiteY24" fmla="*/ 1038375 h 2098483"/>
              <a:gd name="connsiteX25" fmla="*/ 2961985 w 3348846"/>
              <a:gd name="connsiteY25" fmla="*/ 862529 h 2098483"/>
              <a:gd name="connsiteX26" fmla="*/ 3079215 w 3348846"/>
              <a:gd name="connsiteY26" fmla="*/ 604621 h 2098483"/>
              <a:gd name="connsiteX27" fmla="*/ 3219895 w 3348846"/>
              <a:gd name="connsiteY27" fmla="*/ 323266 h 2098483"/>
              <a:gd name="connsiteX28" fmla="*/ 3301954 w 3348846"/>
              <a:gd name="connsiteY28" fmla="*/ 135698 h 2098483"/>
              <a:gd name="connsiteX29" fmla="*/ 3348846 w 3348846"/>
              <a:gd name="connsiteY29" fmla="*/ 6744 h 2098483"/>
              <a:gd name="connsiteX30" fmla="*/ 3348846 w 3348846"/>
              <a:gd name="connsiteY30" fmla="*/ 6744 h 2098483"/>
              <a:gd name="connsiteX31" fmla="*/ 3348846 w 3348846"/>
              <a:gd name="connsiteY31" fmla="*/ 6744 h 2098483"/>
              <a:gd name="connsiteX0" fmla="*/ 0 w 3348846"/>
              <a:gd name="connsiteY0" fmla="*/ 0 h 2097086"/>
              <a:gd name="connsiteX1" fmla="*/ 101554 w 3348846"/>
              <a:gd name="connsiteY1" fmla="*/ 229483 h 2097086"/>
              <a:gd name="connsiteX2" fmla="*/ 187426 w 3348846"/>
              <a:gd name="connsiteY2" fmla="*/ 432877 h 2097086"/>
              <a:gd name="connsiteX3" fmla="*/ 300846 w 3348846"/>
              <a:gd name="connsiteY3" fmla="*/ 674960 h 2097086"/>
              <a:gd name="connsiteX4" fmla="*/ 413975 w 3348846"/>
              <a:gd name="connsiteY4" fmla="*/ 909421 h 2097086"/>
              <a:gd name="connsiteX5" fmla="*/ 587625 w 3348846"/>
              <a:gd name="connsiteY5" fmla="*/ 1202790 h 2097086"/>
              <a:gd name="connsiteX6" fmla="*/ 789113 w 3348846"/>
              <a:gd name="connsiteY6" fmla="*/ 1499678 h 2097086"/>
              <a:gd name="connsiteX7" fmla="*/ 918068 w 3348846"/>
              <a:gd name="connsiteY7" fmla="*/ 1661896 h 2097086"/>
              <a:gd name="connsiteX8" fmla="*/ 1011852 w 3348846"/>
              <a:gd name="connsiteY8" fmla="*/ 1763301 h 2097086"/>
              <a:gd name="connsiteX9" fmla="*/ 1082191 w 3348846"/>
              <a:gd name="connsiteY9" fmla="*/ 1829829 h 2097086"/>
              <a:gd name="connsiteX10" fmla="*/ 1164252 w 3348846"/>
              <a:gd name="connsiteY10" fmla="*/ 1896358 h 2097086"/>
              <a:gd name="connsiteX11" fmla="*/ 1283680 w 3348846"/>
              <a:gd name="connsiteY11" fmla="*/ 1974609 h 2097086"/>
              <a:gd name="connsiteX12" fmla="*/ 1402815 w 3348846"/>
              <a:gd name="connsiteY12" fmla="*/ 2034837 h 2097086"/>
              <a:gd name="connsiteX13" fmla="*/ 1531769 w 3348846"/>
              <a:gd name="connsiteY13" fmla="*/ 2081729 h 2097086"/>
              <a:gd name="connsiteX14" fmla="*/ 1641379 w 3348846"/>
              <a:gd name="connsiteY14" fmla="*/ 2095649 h 2097086"/>
              <a:gd name="connsiteX15" fmla="*/ 1695892 w 3348846"/>
              <a:gd name="connsiteY15" fmla="*/ 2093744 h 2097086"/>
              <a:gd name="connsiteX16" fmla="*/ 1789677 w 3348846"/>
              <a:gd name="connsiteY16" fmla="*/ 2070006 h 2097086"/>
              <a:gd name="connsiteX17" fmla="*/ 1906908 w 3348846"/>
              <a:gd name="connsiteY17" fmla="*/ 2046560 h 2097086"/>
              <a:gd name="connsiteX18" fmla="*/ 2035862 w 3348846"/>
              <a:gd name="connsiteY18" fmla="*/ 1976221 h 2097086"/>
              <a:gd name="connsiteX19" fmla="*/ 2188262 w 3348846"/>
              <a:gd name="connsiteY19" fmla="*/ 1905883 h 2097086"/>
              <a:gd name="connsiteX20" fmla="*/ 2305492 w 3348846"/>
              <a:gd name="connsiteY20" fmla="*/ 1812098 h 2097086"/>
              <a:gd name="connsiteX21" fmla="*/ 2446169 w 3348846"/>
              <a:gd name="connsiteY21" fmla="*/ 1647975 h 2097086"/>
              <a:gd name="connsiteX22" fmla="*/ 2586849 w 3348846"/>
              <a:gd name="connsiteY22" fmla="*/ 1519025 h 2097086"/>
              <a:gd name="connsiteX23" fmla="*/ 2727523 w 3348846"/>
              <a:gd name="connsiteY23" fmla="*/ 1284560 h 2097086"/>
              <a:gd name="connsiteX24" fmla="*/ 2879923 w 3348846"/>
              <a:gd name="connsiteY24" fmla="*/ 1038375 h 2097086"/>
              <a:gd name="connsiteX25" fmla="*/ 2961985 w 3348846"/>
              <a:gd name="connsiteY25" fmla="*/ 862529 h 2097086"/>
              <a:gd name="connsiteX26" fmla="*/ 3079215 w 3348846"/>
              <a:gd name="connsiteY26" fmla="*/ 604621 h 2097086"/>
              <a:gd name="connsiteX27" fmla="*/ 3219895 w 3348846"/>
              <a:gd name="connsiteY27" fmla="*/ 323266 h 2097086"/>
              <a:gd name="connsiteX28" fmla="*/ 3301954 w 3348846"/>
              <a:gd name="connsiteY28" fmla="*/ 135698 h 2097086"/>
              <a:gd name="connsiteX29" fmla="*/ 3348846 w 3348846"/>
              <a:gd name="connsiteY29" fmla="*/ 6744 h 2097086"/>
              <a:gd name="connsiteX30" fmla="*/ 3348846 w 3348846"/>
              <a:gd name="connsiteY30" fmla="*/ 6744 h 2097086"/>
              <a:gd name="connsiteX31" fmla="*/ 3348846 w 3348846"/>
              <a:gd name="connsiteY31" fmla="*/ 6744 h 2097086"/>
              <a:gd name="connsiteX0" fmla="*/ 0 w 3348846"/>
              <a:gd name="connsiteY0" fmla="*/ 0 h 2094107"/>
              <a:gd name="connsiteX1" fmla="*/ 101554 w 3348846"/>
              <a:gd name="connsiteY1" fmla="*/ 229483 h 2094107"/>
              <a:gd name="connsiteX2" fmla="*/ 187426 w 3348846"/>
              <a:gd name="connsiteY2" fmla="*/ 432877 h 2094107"/>
              <a:gd name="connsiteX3" fmla="*/ 300846 w 3348846"/>
              <a:gd name="connsiteY3" fmla="*/ 674960 h 2094107"/>
              <a:gd name="connsiteX4" fmla="*/ 413975 w 3348846"/>
              <a:gd name="connsiteY4" fmla="*/ 909421 h 2094107"/>
              <a:gd name="connsiteX5" fmla="*/ 587625 w 3348846"/>
              <a:gd name="connsiteY5" fmla="*/ 1202790 h 2094107"/>
              <a:gd name="connsiteX6" fmla="*/ 789113 w 3348846"/>
              <a:gd name="connsiteY6" fmla="*/ 1499678 h 2094107"/>
              <a:gd name="connsiteX7" fmla="*/ 918068 w 3348846"/>
              <a:gd name="connsiteY7" fmla="*/ 1661896 h 2094107"/>
              <a:gd name="connsiteX8" fmla="*/ 1011852 w 3348846"/>
              <a:gd name="connsiteY8" fmla="*/ 1763301 h 2094107"/>
              <a:gd name="connsiteX9" fmla="*/ 1082191 w 3348846"/>
              <a:gd name="connsiteY9" fmla="*/ 1829829 h 2094107"/>
              <a:gd name="connsiteX10" fmla="*/ 1164252 w 3348846"/>
              <a:gd name="connsiteY10" fmla="*/ 1896358 h 2094107"/>
              <a:gd name="connsiteX11" fmla="*/ 1283680 w 3348846"/>
              <a:gd name="connsiteY11" fmla="*/ 1974609 h 2094107"/>
              <a:gd name="connsiteX12" fmla="*/ 1402815 w 3348846"/>
              <a:gd name="connsiteY12" fmla="*/ 2034837 h 2094107"/>
              <a:gd name="connsiteX13" fmla="*/ 1531769 w 3348846"/>
              <a:gd name="connsiteY13" fmla="*/ 2081729 h 2094107"/>
              <a:gd name="connsiteX14" fmla="*/ 1635663 w 3348846"/>
              <a:gd name="connsiteY14" fmla="*/ 2084217 h 2094107"/>
              <a:gd name="connsiteX15" fmla="*/ 1695892 w 3348846"/>
              <a:gd name="connsiteY15" fmla="*/ 2093744 h 2094107"/>
              <a:gd name="connsiteX16" fmla="*/ 1789677 w 3348846"/>
              <a:gd name="connsiteY16" fmla="*/ 2070006 h 2094107"/>
              <a:gd name="connsiteX17" fmla="*/ 1906908 w 3348846"/>
              <a:gd name="connsiteY17" fmla="*/ 2046560 h 2094107"/>
              <a:gd name="connsiteX18" fmla="*/ 2035862 w 3348846"/>
              <a:gd name="connsiteY18" fmla="*/ 1976221 h 2094107"/>
              <a:gd name="connsiteX19" fmla="*/ 2188262 w 3348846"/>
              <a:gd name="connsiteY19" fmla="*/ 1905883 h 2094107"/>
              <a:gd name="connsiteX20" fmla="*/ 2305492 w 3348846"/>
              <a:gd name="connsiteY20" fmla="*/ 1812098 h 2094107"/>
              <a:gd name="connsiteX21" fmla="*/ 2446169 w 3348846"/>
              <a:gd name="connsiteY21" fmla="*/ 1647975 h 2094107"/>
              <a:gd name="connsiteX22" fmla="*/ 2586849 w 3348846"/>
              <a:gd name="connsiteY22" fmla="*/ 1519025 h 2094107"/>
              <a:gd name="connsiteX23" fmla="*/ 2727523 w 3348846"/>
              <a:gd name="connsiteY23" fmla="*/ 1284560 h 2094107"/>
              <a:gd name="connsiteX24" fmla="*/ 2879923 w 3348846"/>
              <a:gd name="connsiteY24" fmla="*/ 1038375 h 2094107"/>
              <a:gd name="connsiteX25" fmla="*/ 2961985 w 3348846"/>
              <a:gd name="connsiteY25" fmla="*/ 862529 h 2094107"/>
              <a:gd name="connsiteX26" fmla="*/ 3079215 w 3348846"/>
              <a:gd name="connsiteY26" fmla="*/ 604621 h 2094107"/>
              <a:gd name="connsiteX27" fmla="*/ 3219895 w 3348846"/>
              <a:gd name="connsiteY27" fmla="*/ 323266 h 2094107"/>
              <a:gd name="connsiteX28" fmla="*/ 3301954 w 3348846"/>
              <a:gd name="connsiteY28" fmla="*/ 135698 h 2094107"/>
              <a:gd name="connsiteX29" fmla="*/ 3348846 w 3348846"/>
              <a:gd name="connsiteY29" fmla="*/ 6744 h 2094107"/>
              <a:gd name="connsiteX30" fmla="*/ 3348846 w 3348846"/>
              <a:gd name="connsiteY30" fmla="*/ 6744 h 2094107"/>
              <a:gd name="connsiteX31" fmla="*/ 3348846 w 3348846"/>
              <a:gd name="connsiteY31" fmla="*/ 6744 h 2094107"/>
              <a:gd name="connsiteX0" fmla="*/ 0 w 3348846"/>
              <a:gd name="connsiteY0" fmla="*/ 0 h 2094117"/>
              <a:gd name="connsiteX1" fmla="*/ 101554 w 3348846"/>
              <a:gd name="connsiteY1" fmla="*/ 229483 h 2094117"/>
              <a:gd name="connsiteX2" fmla="*/ 187426 w 3348846"/>
              <a:gd name="connsiteY2" fmla="*/ 432877 h 2094117"/>
              <a:gd name="connsiteX3" fmla="*/ 300846 w 3348846"/>
              <a:gd name="connsiteY3" fmla="*/ 674960 h 2094117"/>
              <a:gd name="connsiteX4" fmla="*/ 413975 w 3348846"/>
              <a:gd name="connsiteY4" fmla="*/ 909421 h 2094117"/>
              <a:gd name="connsiteX5" fmla="*/ 587625 w 3348846"/>
              <a:gd name="connsiteY5" fmla="*/ 1202790 h 2094117"/>
              <a:gd name="connsiteX6" fmla="*/ 789113 w 3348846"/>
              <a:gd name="connsiteY6" fmla="*/ 1499678 h 2094117"/>
              <a:gd name="connsiteX7" fmla="*/ 918068 w 3348846"/>
              <a:gd name="connsiteY7" fmla="*/ 1661896 h 2094117"/>
              <a:gd name="connsiteX8" fmla="*/ 1011852 w 3348846"/>
              <a:gd name="connsiteY8" fmla="*/ 1763301 h 2094117"/>
              <a:gd name="connsiteX9" fmla="*/ 1082191 w 3348846"/>
              <a:gd name="connsiteY9" fmla="*/ 1829829 h 2094117"/>
              <a:gd name="connsiteX10" fmla="*/ 1164252 w 3348846"/>
              <a:gd name="connsiteY10" fmla="*/ 1896358 h 2094117"/>
              <a:gd name="connsiteX11" fmla="*/ 1283680 w 3348846"/>
              <a:gd name="connsiteY11" fmla="*/ 1974609 h 2094117"/>
              <a:gd name="connsiteX12" fmla="*/ 1402815 w 3348846"/>
              <a:gd name="connsiteY12" fmla="*/ 2034837 h 2094117"/>
              <a:gd name="connsiteX13" fmla="*/ 1535579 w 3348846"/>
              <a:gd name="connsiteY13" fmla="*/ 2079824 h 2094117"/>
              <a:gd name="connsiteX14" fmla="*/ 1635663 w 3348846"/>
              <a:gd name="connsiteY14" fmla="*/ 2084217 h 2094117"/>
              <a:gd name="connsiteX15" fmla="*/ 1695892 w 3348846"/>
              <a:gd name="connsiteY15" fmla="*/ 2093744 h 2094117"/>
              <a:gd name="connsiteX16" fmla="*/ 1789677 w 3348846"/>
              <a:gd name="connsiteY16" fmla="*/ 2070006 h 2094117"/>
              <a:gd name="connsiteX17" fmla="*/ 1906908 w 3348846"/>
              <a:gd name="connsiteY17" fmla="*/ 2046560 h 2094117"/>
              <a:gd name="connsiteX18" fmla="*/ 2035862 w 3348846"/>
              <a:gd name="connsiteY18" fmla="*/ 1976221 h 2094117"/>
              <a:gd name="connsiteX19" fmla="*/ 2188262 w 3348846"/>
              <a:gd name="connsiteY19" fmla="*/ 1905883 h 2094117"/>
              <a:gd name="connsiteX20" fmla="*/ 2305492 w 3348846"/>
              <a:gd name="connsiteY20" fmla="*/ 1812098 h 2094117"/>
              <a:gd name="connsiteX21" fmla="*/ 2446169 w 3348846"/>
              <a:gd name="connsiteY21" fmla="*/ 1647975 h 2094117"/>
              <a:gd name="connsiteX22" fmla="*/ 2586849 w 3348846"/>
              <a:gd name="connsiteY22" fmla="*/ 1519025 h 2094117"/>
              <a:gd name="connsiteX23" fmla="*/ 2727523 w 3348846"/>
              <a:gd name="connsiteY23" fmla="*/ 1284560 h 2094117"/>
              <a:gd name="connsiteX24" fmla="*/ 2879923 w 3348846"/>
              <a:gd name="connsiteY24" fmla="*/ 1038375 h 2094117"/>
              <a:gd name="connsiteX25" fmla="*/ 2961985 w 3348846"/>
              <a:gd name="connsiteY25" fmla="*/ 862529 h 2094117"/>
              <a:gd name="connsiteX26" fmla="*/ 3079215 w 3348846"/>
              <a:gd name="connsiteY26" fmla="*/ 604621 h 2094117"/>
              <a:gd name="connsiteX27" fmla="*/ 3219895 w 3348846"/>
              <a:gd name="connsiteY27" fmla="*/ 323266 h 2094117"/>
              <a:gd name="connsiteX28" fmla="*/ 3301954 w 3348846"/>
              <a:gd name="connsiteY28" fmla="*/ 135698 h 2094117"/>
              <a:gd name="connsiteX29" fmla="*/ 3348846 w 3348846"/>
              <a:gd name="connsiteY29" fmla="*/ 6744 h 2094117"/>
              <a:gd name="connsiteX30" fmla="*/ 3348846 w 3348846"/>
              <a:gd name="connsiteY30" fmla="*/ 6744 h 2094117"/>
              <a:gd name="connsiteX31" fmla="*/ 3348846 w 3348846"/>
              <a:gd name="connsiteY31" fmla="*/ 6744 h 2094117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4252 w 3348846"/>
              <a:gd name="connsiteY10" fmla="*/ 1896358 h 2094162"/>
              <a:gd name="connsiteX11" fmla="*/ 1283680 w 3348846"/>
              <a:gd name="connsiteY11" fmla="*/ 1974609 h 2094162"/>
              <a:gd name="connsiteX12" fmla="*/ 1402815 w 3348846"/>
              <a:gd name="connsiteY12" fmla="*/ 2034837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4252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4113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7568 w 3348846"/>
              <a:gd name="connsiteY8" fmla="*/ 1761396 h 2094162"/>
              <a:gd name="connsiteX9" fmla="*/ 1082191 w 3348846"/>
              <a:gd name="connsiteY9" fmla="*/ 1824113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5862 w 3348846"/>
              <a:gd name="connsiteY18" fmla="*/ 1976221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0167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301681 w 3348846"/>
              <a:gd name="connsiteY20" fmla="*/ 1808287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9776 w 3348846"/>
              <a:gd name="connsiteY20" fmla="*/ 1804476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81133 w 3348846"/>
              <a:gd name="connsiteY22" fmla="*/ 1499971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7323 w 3348846"/>
              <a:gd name="connsiteY22" fmla="*/ 149425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5618 w 3348846"/>
              <a:gd name="connsiteY23" fmla="*/ 1276938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8492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35509 w 3348846"/>
              <a:gd name="connsiteY31" fmla="*/ 44853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35509 w 3348846"/>
              <a:gd name="connsiteY31" fmla="*/ 44853 h 208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48846" h="2085858">
                <a:moveTo>
                  <a:pt x="0" y="0"/>
                </a:moveTo>
                <a:cubicBezTo>
                  <a:pt x="33313" y="74979"/>
                  <a:pt x="70316" y="157337"/>
                  <a:pt x="101554" y="229483"/>
                </a:cubicBezTo>
                <a:cubicBezTo>
                  <a:pt x="132792" y="301629"/>
                  <a:pt x="154211" y="358631"/>
                  <a:pt x="187426" y="432877"/>
                </a:cubicBezTo>
                <a:cubicBezTo>
                  <a:pt x="220641" y="507123"/>
                  <a:pt x="263088" y="595536"/>
                  <a:pt x="300846" y="674960"/>
                </a:cubicBezTo>
                <a:cubicBezTo>
                  <a:pt x="338604" y="754384"/>
                  <a:pt x="366179" y="821449"/>
                  <a:pt x="413975" y="909421"/>
                </a:cubicBezTo>
                <a:cubicBezTo>
                  <a:pt x="461772" y="997393"/>
                  <a:pt x="525102" y="1104414"/>
                  <a:pt x="587625" y="1202790"/>
                </a:cubicBezTo>
                <a:cubicBezTo>
                  <a:pt x="650148" y="1301166"/>
                  <a:pt x="734039" y="1423160"/>
                  <a:pt x="789113" y="1499678"/>
                </a:cubicBezTo>
                <a:cubicBezTo>
                  <a:pt x="844187" y="1576196"/>
                  <a:pt x="879992" y="1618276"/>
                  <a:pt x="918068" y="1661896"/>
                </a:cubicBezTo>
                <a:cubicBezTo>
                  <a:pt x="956144" y="1705516"/>
                  <a:pt x="990214" y="1734360"/>
                  <a:pt x="1017568" y="1761396"/>
                </a:cubicBezTo>
                <a:cubicBezTo>
                  <a:pt x="1044922" y="1788432"/>
                  <a:pt x="1056791" y="1801619"/>
                  <a:pt x="1082191" y="1824113"/>
                </a:cubicBezTo>
                <a:cubicBezTo>
                  <a:pt x="1107591" y="1846607"/>
                  <a:pt x="1136386" y="1871275"/>
                  <a:pt x="1169968" y="1896358"/>
                </a:cubicBezTo>
                <a:cubicBezTo>
                  <a:pt x="1203550" y="1921441"/>
                  <a:pt x="1244237" y="1952164"/>
                  <a:pt x="1283680" y="1974609"/>
                </a:cubicBezTo>
                <a:cubicBezTo>
                  <a:pt x="1323123" y="1997054"/>
                  <a:pt x="1364324" y="2014760"/>
                  <a:pt x="1406625" y="2031026"/>
                </a:cubicBezTo>
                <a:cubicBezTo>
                  <a:pt x="1448926" y="2047292"/>
                  <a:pt x="1499311" y="2063338"/>
                  <a:pt x="1537484" y="2072203"/>
                </a:cubicBezTo>
                <a:cubicBezTo>
                  <a:pt x="1575657" y="2081068"/>
                  <a:pt x="1608627" y="2082215"/>
                  <a:pt x="1635663" y="2084217"/>
                </a:cubicBezTo>
                <a:cubicBezTo>
                  <a:pt x="1662699" y="2086219"/>
                  <a:pt x="1674033" y="2086585"/>
                  <a:pt x="1699702" y="2084216"/>
                </a:cubicBezTo>
                <a:cubicBezTo>
                  <a:pt x="1725371" y="2081847"/>
                  <a:pt x="1755460" y="2076917"/>
                  <a:pt x="1789677" y="2070006"/>
                </a:cubicBezTo>
                <a:cubicBezTo>
                  <a:pt x="1823894" y="2063095"/>
                  <a:pt x="1863654" y="2057427"/>
                  <a:pt x="1905002" y="2042749"/>
                </a:cubicBezTo>
                <a:cubicBezTo>
                  <a:pt x="1946350" y="2028071"/>
                  <a:pt x="1990876" y="2007288"/>
                  <a:pt x="2037768" y="1981937"/>
                </a:cubicBezTo>
                <a:cubicBezTo>
                  <a:pt x="2084660" y="1956586"/>
                  <a:pt x="2143324" y="1920852"/>
                  <a:pt x="2186357" y="1890640"/>
                </a:cubicBezTo>
                <a:cubicBezTo>
                  <a:pt x="2229390" y="1860428"/>
                  <a:pt x="2252664" y="1841109"/>
                  <a:pt x="2295966" y="1800665"/>
                </a:cubicBezTo>
                <a:cubicBezTo>
                  <a:pt x="2339268" y="1760221"/>
                  <a:pt x="2400229" y="1699679"/>
                  <a:pt x="2446169" y="1647975"/>
                </a:cubicBezTo>
                <a:cubicBezTo>
                  <a:pt x="2492109" y="1596272"/>
                  <a:pt x="2525985" y="1552601"/>
                  <a:pt x="2571607" y="1490444"/>
                </a:cubicBezTo>
                <a:cubicBezTo>
                  <a:pt x="2617229" y="1428287"/>
                  <a:pt x="2671057" y="1350695"/>
                  <a:pt x="2719903" y="1275033"/>
                </a:cubicBezTo>
                <a:cubicBezTo>
                  <a:pt x="2768749" y="1199371"/>
                  <a:pt x="2824335" y="1105220"/>
                  <a:pt x="2864682" y="1036469"/>
                </a:cubicBezTo>
                <a:cubicBezTo>
                  <a:pt x="2905029" y="967718"/>
                  <a:pt x="2924959" y="934821"/>
                  <a:pt x="2961985" y="862529"/>
                </a:cubicBezTo>
                <a:cubicBezTo>
                  <a:pt x="2999011" y="790237"/>
                  <a:pt x="3043852" y="692593"/>
                  <a:pt x="3086837" y="602716"/>
                </a:cubicBezTo>
                <a:cubicBezTo>
                  <a:pt x="3129822" y="512839"/>
                  <a:pt x="3184042" y="401102"/>
                  <a:pt x="3219895" y="323266"/>
                </a:cubicBezTo>
                <a:cubicBezTo>
                  <a:pt x="3255748" y="245430"/>
                  <a:pt x="3280462" y="188452"/>
                  <a:pt x="3301954" y="135698"/>
                </a:cubicBezTo>
                <a:cubicBezTo>
                  <a:pt x="3323446" y="82944"/>
                  <a:pt x="3348846" y="6744"/>
                  <a:pt x="3348846" y="6744"/>
                </a:cubicBezTo>
                <a:lnTo>
                  <a:pt x="3348846" y="6744"/>
                </a:lnTo>
                <a:lnTo>
                  <a:pt x="3335509" y="44853"/>
                </a:lnTo>
              </a:path>
            </a:pathLst>
          </a:custGeom>
          <a:ln w="635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082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1D3DDF4-E878-43C1-AE1C-B987B1123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0"/>
              <a:t>Derivatives/Differentiation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0E1B316-911A-4717-B759-92F8E66CF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What’s the slope at any x?</a:t>
            </a:r>
          </a:p>
          <a:p>
            <a:r>
              <a:rPr lang="en-US" altLang="en-US" dirty="0"/>
              <a:t>Well, it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changes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with every x</a:t>
            </a:r>
            <a:endParaRPr lang="en-US" altLang="en-US" dirty="0">
              <a:solidFill>
                <a:srgbClr val="FFFF00"/>
              </a:solidFill>
            </a:endParaRPr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838B5-0023-4F71-9D0E-251C69C49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14600"/>
            <a:ext cx="4057650" cy="40576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DF487F4-275A-4CCD-AE9C-C39571F9E595}"/>
              </a:ext>
            </a:extLst>
          </p:cNvPr>
          <p:cNvGrpSpPr/>
          <p:nvPr/>
        </p:nvGrpSpPr>
        <p:grpSpPr>
          <a:xfrm>
            <a:off x="6019800" y="2419350"/>
            <a:ext cx="623894" cy="4286250"/>
            <a:chOff x="-55303" y="0"/>
            <a:chExt cx="624548" cy="20181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4F07561-2D73-4F5D-8900-FBB3964BC03B}"/>
                </a:ext>
              </a:extLst>
            </p:cNvPr>
            <p:cNvGrpSpPr/>
            <p:nvPr/>
          </p:nvGrpSpPr>
          <p:grpSpPr>
            <a:xfrm>
              <a:off x="-55303" y="0"/>
              <a:ext cx="624548" cy="2018151"/>
              <a:chOff x="-55303" y="0"/>
              <a:chExt cx="624548" cy="201815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245DDB3-BFCA-4374-85E7-7473F68A9936}"/>
                  </a:ext>
                </a:extLst>
              </p:cNvPr>
              <p:cNvGrpSpPr/>
              <p:nvPr/>
            </p:nvGrpSpPr>
            <p:grpSpPr>
              <a:xfrm>
                <a:off x="40047" y="0"/>
                <a:ext cx="348792" cy="1101104"/>
                <a:chOff x="0" y="0"/>
                <a:chExt cx="348792" cy="110110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AA2512D-58D8-44BC-A8A2-D02167796E20}"/>
                    </a:ext>
                  </a:extLst>
                </p:cNvPr>
                <p:cNvSpPr/>
                <p:nvPr/>
              </p:nvSpPr>
              <p:spPr>
                <a:xfrm>
                  <a:off x="13349" y="700818"/>
                  <a:ext cx="300396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B18C10B-D84D-4B3E-92A4-454BDF7D53CA}"/>
                    </a:ext>
                  </a:extLst>
                </p:cNvPr>
                <p:cNvSpPr/>
                <p:nvPr/>
              </p:nvSpPr>
              <p:spPr>
                <a:xfrm>
                  <a:off x="0" y="453863"/>
                  <a:ext cx="342118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E75B129-6EB4-4B4B-84D3-7BC059970A2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42118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7234EBB-493B-4BBD-A566-E1A9E1A3EFC2}"/>
                    </a:ext>
                  </a:extLst>
                </p:cNvPr>
                <p:cNvSpPr/>
                <p:nvPr/>
              </p:nvSpPr>
              <p:spPr>
                <a:xfrm>
                  <a:off x="6674" y="233606"/>
                  <a:ext cx="342118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ABB68BB-310E-4C93-AFDC-5EE819FBECD4}"/>
                  </a:ext>
                </a:extLst>
              </p:cNvPr>
              <p:cNvGrpSpPr/>
              <p:nvPr/>
            </p:nvGrpSpPr>
            <p:grpSpPr>
              <a:xfrm>
                <a:off x="-55303" y="1141331"/>
                <a:ext cx="624548" cy="876820"/>
                <a:chOff x="-55303" y="0"/>
                <a:chExt cx="624548" cy="87682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FFE3D28-8127-42C1-9624-82BD45CADA89}"/>
                    </a:ext>
                  </a:extLst>
                </p:cNvPr>
                <p:cNvSpPr/>
                <p:nvPr/>
              </p:nvSpPr>
              <p:spPr>
                <a:xfrm>
                  <a:off x="-55303" y="0"/>
                  <a:ext cx="463952" cy="203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54E43CD-CB80-415A-BADE-90689FB2A67B}"/>
                    </a:ext>
                  </a:extLst>
                </p:cNvPr>
                <p:cNvSpPr/>
                <p:nvPr/>
              </p:nvSpPr>
              <p:spPr>
                <a:xfrm>
                  <a:off x="-55303" y="460357"/>
                  <a:ext cx="449632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3FDB4A5-56F0-421D-B6EC-FCE37E17F6AF}"/>
                    </a:ext>
                  </a:extLst>
                </p:cNvPr>
                <p:cNvSpPr/>
                <p:nvPr/>
              </p:nvSpPr>
              <p:spPr>
                <a:xfrm>
                  <a:off x="-55303" y="673766"/>
                  <a:ext cx="624548" cy="203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A0FA97A-937C-4E4F-8309-DC4D13A6F627}"/>
                    </a:ext>
                  </a:extLst>
                </p:cNvPr>
                <p:cNvSpPr/>
                <p:nvPr/>
              </p:nvSpPr>
              <p:spPr>
                <a:xfrm>
                  <a:off x="-55303" y="226902"/>
                  <a:ext cx="449633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86762-D5B9-4352-B9A9-A3791B60760F}"/>
                </a:ext>
              </a:extLst>
            </p:cNvPr>
            <p:cNvSpPr/>
            <p:nvPr/>
          </p:nvSpPr>
          <p:spPr>
            <a:xfrm>
              <a:off x="46674" y="927628"/>
              <a:ext cx="342118" cy="400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96AAE6-C682-486B-BC33-6AD2826046F7}"/>
              </a:ext>
            </a:extLst>
          </p:cNvPr>
          <p:cNvGrpSpPr/>
          <p:nvPr/>
        </p:nvGrpSpPr>
        <p:grpSpPr>
          <a:xfrm>
            <a:off x="4273659" y="4524808"/>
            <a:ext cx="4717941" cy="850147"/>
            <a:chOff x="0" y="0"/>
            <a:chExt cx="2177064" cy="40120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8C59D4-DBA0-4C9A-B662-54F667DC55CF}"/>
                </a:ext>
              </a:extLst>
            </p:cNvPr>
            <p:cNvGrpSpPr/>
            <p:nvPr/>
          </p:nvGrpSpPr>
          <p:grpSpPr>
            <a:xfrm>
              <a:off x="0" y="0"/>
              <a:ext cx="2177064" cy="401204"/>
              <a:chOff x="0" y="0"/>
              <a:chExt cx="2177064" cy="4012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35B444E-6EA4-475C-9B48-ADFAC98159BD}"/>
                  </a:ext>
                </a:extLst>
              </p:cNvPr>
              <p:cNvSpPr/>
              <p:nvPr/>
            </p:nvSpPr>
            <p:spPr>
              <a:xfrm>
                <a:off x="1168029" y="0"/>
                <a:ext cx="300180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8BAB9E5-C4E7-4AF2-965D-34DDED4B7598}"/>
                  </a:ext>
                </a:extLst>
              </p:cNvPr>
              <p:cNvSpPr/>
              <p:nvPr/>
            </p:nvSpPr>
            <p:spPr>
              <a:xfrm>
                <a:off x="1381611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F46E2E7-1833-454F-8001-752BC2B598E7}"/>
                  </a:ext>
                </a:extLst>
              </p:cNvPr>
              <p:cNvSpPr/>
              <p:nvPr/>
            </p:nvSpPr>
            <p:spPr>
              <a:xfrm>
                <a:off x="1628566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AA7E695-7CD3-4CB1-A252-EFD3E141EF2F}"/>
                  </a:ext>
                </a:extLst>
              </p:cNvPr>
              <p:cNvSpPr/>
              <p:nvPr/>
            </p:nvSpPr>
            <p:spPr>
              <a:xfrm>
                <a:off x="680794" y="0"/>
                <a:ext cx="407617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-1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17C14A-4FAA-4212-8450-459478B4D261}"/>
                  </a:ext>
                </a:extLst>
              </p:cNvPr>
              <p:cNvSpPr/>
              <p:nvPr/>
            </p:nvSpPr>
            <p:spPr>
              <a:xfrm>
                <a:off x="447188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-2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A7741F-5BA7-44BD-BFBB-F737821B13AA}"/>
                  </a:ext>
                </a:extLst>
              </p:cNvPr>
              <p:cNvSpPr/>
              <p:nvPr/>
            </p:nvSpPr>
            <p:spPr>
              <a:xfrm>
                <a:off x="233605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-3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72292C-803B-4AA0-BAAE-C9A71777138F}"/>
                  </a:ext>
                </a:extLst>
              </p:cNvPr>
              <p:cNvSpPr/>
              <p:nvPr/>
            </p:nvSpPr>
            <p:spPr>
              <a:xfrm>
                <a:off x="0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-4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574B4BF-0C15-4C10-AABF-DFB523B1D33E}"/>
                  </a:ext>
                </a:extLst>
              </p:cNvPr>
              <p:cNvSpPr/>
              <p:nvPr/>
            </p:nvSpPr>
            <p:spPr>
              <a:xfrm>
                <a:off x="1835192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3A9341-081E-4A47-AF87-48C492D4C3CB}"/>
                </a:ext>
              </a:extLst>
            </p:cNvPr>
            <p:cNvSpPr/>
            <p:nvPr/>
          </p:nvSpPr>
          <p:spPr>
            <a:xfrm>
              <a:off x="927749" y="0"/>
              <a:ext cx="341872" cy="401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519F3C8-F9E4-4613-9581-1AC1EF2A1912}"/>
              </a:ext>
            </a:extLst>
          </p:cNvPr>
          <p:cNvSpPr/>
          <p:nvPr/>
        </p:nvSpPr>
        <p:spPr>
          <a:xfrm>
            <a:off x="0" y="6611035"/>
            <a:ext cx="1752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2C6638E-7C16-4379-A6A8-C50640E5A2B5}"/>
              </a:ext>
            </a:extLst>
          </p:cNvPr>
          <p:cNvSpPr/>
          <p:nvPr/>
        </p:nvSpPr>
        <p:spPr>
          <a:xfrm>
            <a:off x="4774247" y="3169112"/>
            <a:ext cx="3348355" cy="2085340"/>
          </a:xfrm>
          <a:custGeom>
            <a:avLst/>
            <a:gdLst>
              <a:gd name="connsiteX0" fmla="*/ 0 w 3352800"/>
              <a:gd name="connsiteY0" fmla="*/ 23447 h 2102130"/>
              <a:gd name="connsiteX1" fmla="*/ 105508 w 3352800"/>
              <a:gd name="connsiteY1" fmla="*/ 222739 h 2102130"/>
              <a:gd name="connsiteX2" fmla="*/ 187569 w 3352800"/>
              <a:gd name="connsiteY2" fmla="*/ 433754 h 2102130"/>
              <a:gd name="connsiteX3" fmla="*/ 304800 w 3352800"/>
              <a:gd name="connsiteY3" fmla="*/ 668216 h 2102130"/>
              <a:gd name="connsiteX4" fmla="*/ 410308 w 3352800"/>
              <a:gd name="connsiteY4" fmla="*/ 902677 h 2102130"/>
              <a:gd name="connsiteX5" fmla="*/ 574431 w 3352800"/>
              <a:gd name="connsiteY5" fmla="*/ 1207477 h 2102130"/>
              <a:gd name="connsiteX6" fmla="*/ 785446 w 3352800"/>
              <a:gd name="connsiteY6" fmla="*/ 1500554 h 2102130"/>
              <a:gd name="connsiteX7" fmla="*/ 914400 w 3352800"/>
              <a:gd name="connsiteY7" fmla="*/ 1664677 h 2102130"/>
              <a:gd name="connsiteX8" fmla="*/ 1008185 w 3352800"/>
              <a:gd name="connsiteY8" fmla="*/ 1758462 h 2102130"/>
              <a:gd name="connsiteX9" fmla="*/ 1078523 w 3352800"/>
              <a:gd name="connsiteY9" fmla="*/ 1828800 h 2102130"/>
              <a:gd name="connsiteX10" fmla="*/ 1160585 w 3352800"/>
              <a:gd name="connsiteY10" fmla="*/ 1899139 h 2102130"/>
              <a:gd name="connsiteX11" fmla="*/ 1289539 w 3352800"/>
              <a:gd name="connsiteY11" fmla="*/ 1981200 h 2102130"/>
              <a:gd name="connsiteX12" fmla="*/ 1406769 w 3352800"/>
              <a:gd name="connsiteY12" fmla="*/ 2028093 h 2102130"/>
              <a:gd name="connsiteX13" fmla="*/ 1535723 w 3352800"/>
              <a:gd name="connsiteY13" fmla="*/ 2074985 h 2102130"/>
              <a:gd name="connsiteX14" fmla="*/ 1652954 w 3352800"/>
              <a:gd name="connsiteY14" fmla="*/ 2098431 h 2102130"/>
              <a:gd name="connsiteX15" fmla="*/ 1699846 w 3352800"/>
              <a:gd name="connsiteY15" fmla="*/ 2098431 h 2102130"/>
              <a:gd name="connsiteX16" fmla="*/ 1793631 w 3352800"/>
              <a:gd name="connsiteY16" fmla="*/ 2063262 h 2102130"/>
              <a:gd name="connsiteX17" fmla="*/ 1910862 w 3352800"/>
              <a:gd name="connsiteY17" fmla="*/ 2039816 h 2102130"/>
              <a:gd name="connsiteX18" fmla="*/ 2039816 w 3352800"/>
              <a:gd name="connsiteY18" fmla="*/ 1969477 h 2102130"/>
              <a:gd name="connsiteX19" fmla="*/ 2192216 w 3352800"/>
              <a:gd name="connsiteY19" fmla="*/ 1899139 h 2102130"/>
              <a:gd name="connsiteX20" fmla="*/ 2309446 w 3352800"/>
              <a:gd name="connsiteY20" fmla="*/ 1805354 h 2102130"/>
              <a:gd name="connsiteX21" fmla="*/ 2450123 w 3352800"/>
              <a:gd name="connsiteY21" fmla="*/ 1641231 h 2102130"/>
              <a:gd name="connsiteX22" fmla="*/ 2567354 w 3352800"/>
              <a:gd name="connsiteY22" fmla="*/ 1477108 h 2102130"/>
              <a:gd name="connsiteX23" fmla="*/ 2731477 w 3352800"/>
              <a:gd name="connsiteY23" fmla="*/ 1277816 h 2102130"/>
              <a:gd name="connsiteX24" fmla="*/ 2883877 w 3352800"/>
              <a:gd name="connsiteY24" fmla="*/ 1031631 h 2102130"/>
              <a:gd name="connsiteX25" fmla="*/ 2965939 w 3352800"/>
              <a:gd name="connsiteY25" fmla="*/ 855785 h 2102130"/>
              <a:gd name="connsiteX26" fmla="*/ 3083169 w 3352800"/>
              <a:gd name="connsiteY26" fmla="*/ 597877 h 2102130"/>
              <a:gd name="connsiteX27" fmla="*/ 3200400 w 3352800"/>
              <a:gd name="connsiteY27" fmla="*/ 328247 h 2102130"/>
              <a:gd name="connsiteX28" fmla="*/ 3305908 w 3352800"/>
              <a:gd name="connsiteY28" fmla="*/ 128954 h 2102130"/>
              <a:gd name="connsiteX29" fmla="*/ 3352800 w 3352800"/>
              <a:gd name="connsiteY29" fmla="*/ 0 h 2102130"/>
              <a:gd name="connsiteX30" fmla="*/ 3352800 w 3352800"/>
              <a:gd name="connsiteY30" fmla="*/ 0 h 2102130"/>
              <a:gd name="connsiteX31" fmla="*/ 3352800 w 3352800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44982 w 3330428"/>
              <a:gd name="connsiteY22" fmla="*/ 1477108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178028 w 3330428"/>
              <a:gd name="connsiteY27" fmla="*/ 328247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178028 w 3330428"/>
              <a:gd name="connsiteY27" fmla="*/ 328247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7775 w 3330428"/>
              <a:gd name="connsiteY5" fmla="*/ 120176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63491 w 3330428"/>
              <a:gd name="connsiteY5" fmla="*/ 119795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95557 w 3330428"/>
              <a:gd name="connsiteY4" fmla="*/ 902677 h 2102130"/>
              <a:gd name="connsiteX5" fmla="*/ 563491 w 3330428"/>
              <a:gd name="connsiteY5" fmla="*/ 119795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2352 w 3348846"/>
              <a:gd name="connsiteY7" fmla="*/ 166570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3397 w 3348846"/>
              <a:gd name="connsiteY6" fmla="*/ 150348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79870 w 3348846"/>
              <a:gd name="connsiteY11" fmla="*/ 197841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79870 w 3348846"/>
              <a:gd name="connsiteY11" fmla="*/ 197841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83680 w 3348846"/>
              <a:gd name="connsiteY11" fmla="*/ 197460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6521"/>
              <a:gd name="connsiteX1" fmla="*/ 101554 w 3348846"/>
              <a:gd name="connsiteY1" fmla="*/ 229483 h 2106521"/>
              <a:gd name="connsiteX2" fmla="*/ 187426 w 3348846"/>
              <a:gd name="connsiteY2" fmla="*/ 432877 h 2106521"/>
              <a:gd name="connsiteX3" fmla="*/ 300846 w 3348846"/>
              <a:gd name="connsiteY3" fmla="*/ 674960 h 2106521"/>
              <a:gd name="connsiteX4" fmla="*/ 413975 w 3348846"/>
              <a:gd name="connsiteY4" fmla="*/ 909421 h 2106521"/>
              <a:gd name="connsiteX5" fmla="*/ 587625 w 3348846"/>
              <a:gd name="connsiteY5" fmla="*/ 1202790 h 2106521"/>
              <a:gd name="connsiteX6" fmla="*/ 789113 w 3348846"/>
              <a:gd name="connsiteY6" fmla="*/ 1499678 h 2106521"/>
              <a:gd name="connsiteX7" fmla="*/ 918068 w 3348846"/>
              <a:gd name="connsiteY7" fmla="*/ 1661896 h 2106521"/>
              <a:gd name="connsiteX8" fmla="*/ 1011852 w 3348846"/>
              <a:gd name="connsiteY8" fmla="*/ 1763301 h 2106521"/>
              <a:gd name="connsiteX9" fmla="*/ 1082191 w 3348846"/>
              <a:gd name="connsiteY9" fmla="*/ 1829829 h 2106521"/>
              <a:gd name="connsiteX10" fmla="*/ 1164252 w 3348846"/>
              <a:gd name="connsiteY10" fmla="*/ 1896358 h 2106521"/>
              <a:gd name="connsiteX11" fmla="*/ 1283680 w 3348846"/>
              <a:gd name="connsiteY11" fmla="*/ 1974609 h 2106521"/>
              <a:gd name="connsiteX12" fmla="*/ 1402815 w 3348846"/>
              <a:gd name="connsiteY12" fmla="*/ 2034837 h 2106521"/>
              <a:gd name="connsiteX13" fmla="*/ 1531769 w 3348846"/>
              <a:gd name="connsiteY13" fmla="*/ 2081729 h 2106521"/>
              <a:gd name="connsiteX14" fmla="*/ 1652810 w 3348846"/>
              <a:gd name="connsiteY14" fmla="*/ 2097555 h 2106521"/>
              <a:gd name="connsiteX15" fmla="*/ 1695892 w 3348846"/>
              <a:gd name="connsiteY15" fmla="*/ 2105175 h 2106521"/>
              <a:gd name="connsiteX16" fmla="*/ 1789677 w 3348846"/>
              <a:gd name="connsiteY16" fmla="*/ 2070006 h 2106521"/>
              <a:gd name="connsiteX17" fmla="*/ 1906908 w 3348846"/>
              <a:gd name="connsiteY17" fmla="*/ 2046560 h 2106521"/>
              <a:gd name="connsiteX18" fmla="*/ 2035862 w 3348846"/>
              <a:gd name="connsiteY18" fmla="*/ 1976221 h 2106521"/>
              <a:gd name="connsiteX19" fmla="*/ 2188262 w 3348846"/>
              <a:gd name="connsiteY19" fmla="*/ 1905883 h 2106521"/>
              <a:gd name="connsiteX20" fmla="*/ 2305492 w 3348846"/>
              <a:gd name="connsiteY20" fmla="*/ 1812098 h 2106521"/>
              <a:gd name="connsiteX21" fmla="*/ 2446169 w 3348846"/>
              <a:gd name="connsiteY21" fmla="*/ 1647975 h 2106521"/>
              <a:gd name="connsiteX22" fmla="*/ 2586849 w 3348846"/>
              <a:gd name="connsiteY22" fmla="*/ 1519025 h 2106521"/>
              <a:gd name="connsiteX23" fmla="*/ 2727523 w 3348846"/>
              <a:gd name="connsiteY23" fmla="*/ 1284560 h 2106521"/>
              <a:gd name="connsiteX24" fmla="*/ 2879923 w 3348846"/>
              <a:gd name="connsiteY24" fmla="*/ 1038375 h 2106521"/>
              <a:gd name="connsiteX25" fmla="*/ 2961985 w 3348846"/>
              <a:gd name="connsiteY25" fmla="*/ 862529 h 2106521"/>
              <a:gd name="connsiteX26" fmla="*/ 3079215 w 3348846"/>
              <a:gd name="connsiteY26" fmla="*/ 604621 h 2106521"/>
              <a:gd name="connsiteX27" fmla="*/ 3219895 w 3348846"/>
              <a:gd name="connsiteY27" fmla="*/ 323266 h 2106521"/>
              <a:gd name="connsiteX28" fmla="*/ 3301954 w 3348846"/>
              <a:gd name="connsiteY28" fmla="*/ 135698 h 2106521"/>
              <a:gd name="connsiteX29" fmla="*/ 3348846 w 3348846"/>
              <a:gd name="connsiteY29" fmla="*/ 6744 h 2106521"/>
              <a:gd name="connsiteX30" fmla="*/ 3348846 w 3348846"/>
              <a:gd name="connsiteY30" fmla="*/ 6744 h 2106521"/>
              <a:gd name="connsiteX31" fmla="*/ 3348846 w 3348846"/>
              <a:gd name="connsiteY31" fmla="*/ 6744 h 2106521"/>
              <a:gd name="connsiteX0" fmla="*/ 0 w 3348846"/>
              <a:gd name="connsiteY0" fmla="*/ 0 h 2098483"/>
              <a:gd name="connsiteX1" fmla="*/ 101554 w 3348846"/>
              <a:gd name="connsiteY1" fmla="*/ 229483 h 2098483"/>
              <a:gd name="connsiteX2" fmla="*/ 187426 w 3348846"/>
              <a:gd name="connsiteY2" fmla="*/ 432877 h 2098483"/>
              <a:gd name="connsiteX3" fmla="*/ 300846 w 3348846"/>
              <a:gd name="connsiteY3" fmla="*/ 674960 h 2098483"/>
              <a:gd name="connsiteX4" fmla="*/ 413975 w 3348846"/>
              <a:gd name="connsiteY4" fmla="*/ 909421 h 2098483"/>
              <a:gd name="connsiteX5" fmla="*/ 587625 w 3348846"/>
              <a:gd name="connsiteY5" fmla="*/ 1202790 h 2098483"/>
              <a:gd name="connsiteX6" fmla="*/ 789113 w 3348846"/>
              <a:gd name="connsiteY6" fmla="*/ 1499678 h 2098483"/>
              <a:gd name="connsiteX7" fmla="*/ 918068 w 3348846"/>
              <a:gd name="connsiteY7" fmla="*/ 1661896 h 2098483"/>
              <a:gd name="connsiteX8" fmla="*/ 1011852 w 3348846"/>
              <a:gd name="connsiteY8" fmla="*/ 1763301 h 2098483"/>
              <a:gd name="connsiteX9" fmla="*/ 1082191 w 3348846"/>
              <a:gd name="connsiteY9" fmla="*/ 1829829 h 2098483"/>
              <a:gd name="connsiteX10" fmla="*/ 1164252 w 3348846"/>
              <a:gd name="connsiteY10" fmla="*/ 1896358 h 2098483"/>
              <a:gd name="connsiteX11" fmla="*/ 1283680 w 3348846"/>
              <a:gd name="connsiteY11" fmla="*/ 1974609 h 2098483"/>
              <a:gd name="connsiteX12" fmla="*/ 1402815 w 3348846"/>
              <a:gd name="connsiteY12" fmla="*/ 2034837 h 2098483"/>
              <a:gd name="connsiteX13" fmla="*/ 1531769 w 3348846"/>
              <a:gd name="connsiteY13" fmla="*/ 2081729 h 2098483"/>
              <a:gd name="connsiteX14" fmla="*/ 1652810 w 3348846"/>
              <a:gd name="connsiteY14" fmla="*/ 2097555 h 2098483"/>
              <a:gd name="connsiteX15" fmla="*/ 1695892 w 3348846"/>
              <a:gd name="connsiteY15" fmla="*/ 2093744 h 2098483"/>
              <a:gd name="connsiteX16" fmla="*/ 1789677 w 3348846"/>
              <a:gd name="connsiteY16" fmla="*/ 2070006 h 2098483"/>
              <a:gd name="connsiteX17" fmla="*/ 1906908 w 3348846"/>
              <a:gd name="connsiteY17" fmla="*/ 2046560 h 2098483"/>
              <a:gd name="connsiteX18" fmla="*/ 2035862 w 3348846"/>
              <a:gd name="connsiteY18" fmla="*/ 1976221 h 2098483"/>
              <a:gd name="connsiteX19" fmla="*/ 2188262 w 3348846"/>
              <a:gd name="connsiteY19" fmla="*/ 1905883 h 2098483"/>
              <a:gd name="connsiteX20" fmla="*/ 2305492 w 3348846"/>
              <a:gd name="connsiteY20" fmla="*/ 1812098 h 2098483"/>
              <a:gd name="connsiteX21" fmla="*/ 2446169 w 3348846"/>
              <a:gd name="connsiteY21" fmla="*/ 1647975 h 2098483"/>
              <a:gd name="connsiteX22" fmla="*/ 2586849 w 3348846"/>
              <a:gd name="connsiteY22" fmla="*/ 1519025 h 2098483"/>
              <a:gd name="connsiteX23" fmla="*/ 2727523 w 3348846"/>
              <a:gd name="connsiteY23" fmla="*/ 1284560 h 2098483"/>
              <a:gd name="connsiteX24" fmla="*/ 2879923 w 3348846"/>
              <a:gd name="connsiteY24" fmla="*/ 1038375 h 2098483"/>
              <a:gd name="connsiteX25" fmla="*/ 2961985 w 3348846"/>
              <a:gd name="connsiteY25" fmla="*/ 862529 h 2098483"/>
              <a:gd name="connsiteX26" fmla="*/ 3079215 w 3348846"/>
              <a:gd name="connsiteY26" fmla="*/ 604621 h 2098483"/>
              <a:gd name="connsiteX27" fmla="*/ 3219895 w 3348846"/>
              <a:gd name="connsiteY27" fmla="*/ 323266 h 2098483"/>
              <a:gd name="connsiteX28" fmla="*/ 3301954 w 3348846"/>
              <a:gd name="connsiteY28" fmla="*/ 135698 h 2098483"/>
              <a:gd name="connsiteX29" fmla="*/ 3348846 w 3348846"/>
              <a:gd name="connsiteY29" fmla="*/ 6744 h 2098483"/>
              <a:gd name="connsiteX30" fmla="*/ 3348846 w 3348846"/>
              <a:gd name="connsiteY30" fmla="*/ 6744 h 2098483"/>
              <a:gd name="connsiteX31" fmla="*/ 3348846 w 3348846"/>
              <a:gd name="connsiteY31" fmla="*/ 6744 h 2098483"/>
              <a:gd name="connsiteX0" fmla="*/ 0 w 3348846"/>
              <a:gd name="connsiteY0" fmla="*/ 0 h 2097086"/>
              <a:gd name="connsiteX1" fmla="*/ 101554 w 3348846"/>
              <a:gd name="connsiteY1" fmla="*/ 229483 h 2097086"/>
              <a:gd name="connsiteX2" fmla="*/ 187426 w 3348846"/>
              <a:gd name="connsiteY2" fmla="*/ 432877 h 2097086"/>
              <a:gd name="connsiteX3" fmla="*/ 300846 w 3348846"/>
              <a:gd name="connsiteY3" fmla="*/ 674960 h 2097086"/>
              <a:gd name="connsiteX4" fmla="*/ 413975 w 3348846"/>
              <a:gd name="connsiteY4" fmla="*/ 909421 h 2097086"/>
              <a:gd name="connsiteX5" fmla="*/ 587625 w 3348846"/>
              <a:gd name="connsiteY5" fmla="*/ 1202790 h 2097086"/>
              <a:gd name="connsiteX6" fmla="*/ 789113 w 3348846"/>
              <a:gd name="connsiteY6" fmla="*/ 1499678 h 2097086"/>
              <a:gd name="connsiteX7" fmla="*/ 918068 w 3348846"/>
              <a:gd name="connsiteY7" fmla="*/ 1661896 h 2097086"/>
              <a:gd name="connsiteX8" fmla="*/ 1011852 w 3348846"/>
              <a:gd name="connsiteY8" fmla="*/ 1763301 h 2097086"/>
              <a:gd name="connsiteX9" fmla="*/ 1082191 w 3348846"/>
              <a:gd name="connsiteY9" fmla="*/ 1829829 h 2097086"/>
              <a:gd name="connsiteX10" fmla="*/ 1164252 w 3348846"/>
              <a:gd name="connsiteY10" fmla="*/ 1896358 h 2097086"/>
              <a:gd name="connsiteX11" fmla="*/ 1283680 w 3348846"/>
              <a:gd name="connsiteY11" fmla="*/ 1974609 h 2097086"/>
              <a:gd name="connsiteX12" fmla="*/ 1402815 w 3348846"/>
              <a:gd name="connsiteY12" fmla="*/ 2034837 h 2097086"/>
              <a:gd name="connsiteX13" fmla="*/ 1531769 w 3348846"/>
              <a:gd name="connsiteY13" fmla="*/ 2081729 h 2097086"/>
              <a:gd name="connsiteX14" fmla="*/ 1641379 w 3348846"/>
              <a:gd name="connsiteY14" fmla="*/ 2095649 h 2097086"/>
              <a:gd name="connsiteX15" fmla="*/ 1695892 w 3348846"/>
              <a:gd name="connsiteY15" fmla="*/ 2093744 h 2097086"/>
              <a:gd name="connsiteX16" fmla="*/ 1789677 w 3348846"/>
              <a:gd name="connsiteY16" fmla="*/ 2070006 h 2097086"/>
              <a:gd name="connsiteX17" fmla="*/ 1906908 w 3348846"/>
              <a:gd name="connsiteY17" fmla="*/ 2046560 h 2097086"/>
              <a:gd name="connsiteX18" fmla="*/ 2035862 w 3348846"/>
              <a:gd name="connsiteY18" fmla="*/ 1976221 h 2097086"/>
              <a:gd name="connsiteX19" fmla="*/ 2188262 w 3348846"/>
              <a:gd name="connsiteY19" fmla="*/ 1905883 h 2097086"/>
              <a:gd name="connsiteX20" fmla="*/ 2305492 w 3348846"/>
              <a:gd name="connsiteY20" fmla="*/ 1812098 h 2097086"/>
              <a:gd name="connsiteX21" fmla="*/ 2446169 w 3348846"/>
              <a:gd name="connsiteY21" fmla="*/ 1647975 h 2097086"/>
              <a:gd name="connsiteX22" fmla="*/ 2586849 w 3348846"/>
              <a:gd name="connsiteY22" fmla="*/ 1519025 h 2097086"/>
              <a:gd name="connsiteX23" fmla="*/ 2727523 w 3348846"/>
              <a:gd name="connsiteY23" fmla="*/ 1284560 h 2097086"/>
              <a:gd name="connsiteX24" fmla="*/ 2879923 w 3348846"/>
              <a:gd name="connsiteY24" fmla="*/ 1038375 h 2097086"/>
              <a:gd name="connsiteX25" fmla="*/ 2961985 w 3348846"/>
              <a:gd name="connsiteY25" fmla="*/ 862529 h 2097086"/>
              <a:gd name="connsiteX26" fmla="*/ 3079215 w 3348846"/>
              <a:gd name="connsiteY26" fmla="*/ 604621 h 2097086"/>
              <a:gd name="connsiteX27" fmla="*/ 3219895 w 3348846"/>
              <a:gd name="connsiteY27" fmla="*/ 323266 h 2097086"/>
              <a:gd name="connsiteX28" fmla="*/ 3301954 w 3348846"/>
              <a:gd name="connsiteY28" fmla="*/ 135698 h 2097086"/>
              <a:gd name="connsiteX29" fmla="*/ 3348846 w 3348846"/>
              <a:gd name="connsiteY29" fmla="*/ 6744 h 2097086"/>
              <a:gd name="connsiteX30" fmla="*/ 3348846 w 3348846"/>
              <a:gd name="connsiteY30" fmla="*/ 6744 h 2097086"/>
              <a:gd name="connsiteX31" fmla="*/ 3348846 w 3348846"/>
              <a:gd name="connsiteY31" fmla="*/ 6744 h 2097086"/>
              <a:gd name="connsiteX0" fmla="*/ 0 w 3348846"/>
              <a:gd name="connsiteY0" fmla="*/ 0 h 2094107"/>
              <a:gd name="connsiteX1" fmla="*/ 101554 w 3348846"/>
              <a:gd name="connsiteY1" fmla="*/ 229483 h 2094107"/>
              <a:gd name="connsiteX2" fmla="*/ 187426 w 3348846"/>
              <a:gd name="connsiteY2" fmla="*/ 432877 h 2094107"/>
              <a:gd name="connsiteX3" fmla="*/ 300846 w 3348846"/>
              <a:gd name="connsiteY3" fmla="*/ 674960 h 2094107"/>
              <a:gd name="connsiteX4" fmla="*/ 413975 w 3348846"/>
              <a:gd name="connsiteY4" fmla="*/ 909421 h 2094107"/>
              <a:gd name="connsiteX5" fmla="*/ 587625 w 3348846"/>
              <a:gd name="connsiteY5" fmla="*/ 1202790 h 2094107"/>
              <a:gd name="connsiteX6" fmla="*/ 789113 w 3348846"/>
              <a:gd name="connsiteY6" fmla="*/ 1499678 h 2094107"/>
              <a:gd name="connsiteX7" fmla="*/ 918068 w 3348846"/>
              <a:gd name="connsiteY7" fmla="*/ 1661896 h 2094107"/>
              <a:gd name="connsiteX8" fmla="*/ 1011852 w 3348846"/>
              <a:gd name="connsiteY8" fmla="*/ 1763301 h 2094107"/>
              <a:gd name="connsiteX9" fmla="*/ 1082191 w 3348846"/>
              <a:gd name="connsiteY9" fmla="*/ 1829829 h 2094107"/>
              <a:gd name="connsiteX10" fmla="*/ 1164252 w 3348846"/>
              <a:gd name="connsiteY10" fmla="*/ 1896358 h 2094107"/>
              <a:gd name="connsiteX11" fmla="*/ 1283680 w 3348846"/>
              <a:gd name="connsiteY11" fmla="*/ 1974609 h 2094107"/>
              <a:gd name="connsiteX12" fmla="*/ 1402815 w 3348846"/>
              <a:gd name="connsiteY12" fmla="*/ 2034837 h 2094107"/>
              <a:gd name="connsiteX13" fmla="*/ 1531769 w 3348846"/>
              <a:gd name="connsiteY13" fmla="*/ 2081729 h 2094107"/>
              <a:gd name="connsiteX14" fmla="*/ 1635663 w 3348846"/>
              <a:gd name="connsiteY14" fmla="*/ 2084217 h 2094107"/>
              <a:gd name="connsiteX15" fmla="*/ 1695892 w 3348846"/>
              <a:gd name="connsiteY15" fmla="*/ 2093744 h 2094107"/>
              <a:gd name="connsiteX16" fmla="*/ 1789677 w 3348846"/>
              <a:gd name="connsiteY16" fmla="*/ 2070006 h 2094107"/>
              <a:gd name="connsiteX17" fmla="*/ 1906908 w 3348846"/>
              <a:gd name="connsiteY17" fmla="*/ 2046560 h 2094107"/>
              <a:gd name="connsiteX18" fmla="*/ 2035862 w 3348846"/>
              <a:gd name="connsiteY18" fmla="*/ 1976221 h 2094107"/>
              <a:gd name="connsiteX19" fmla="*/ 2188262 w 3348846"/>
              <a:gd name="connsiteY19" fmla="*/ 1905883 h 2094107"/>
              <a:gd name="connsiteX20" fmla="*/ 2305492 w 3348846"/>
              <a:gd name="connsiteY20" fmla="*/ 1812098 h 2094107"/>
              <a:gd name="connsiteX21" fmla="*/ 2446169 w 3348846"/>
              <a:gd name="connsiteY21" fmla="*/ 1647975 h 2094107"/>
              <a:gd name="connsiteX22" fmla="*/ 2586849 w 3348846"/>
              <a:gd name="connsiteY22" fmla="*/ 1519025 h 2094107"/>
              <a:gd name="connsiteX23" fmla="*/ 2727523 w 3348846"/>
              <a:gd name="connsiteY23" fmla="*/ 1284560 h 2094107"/>
              <a:gd name="connsiteX24" fmla="*/ 2879923 w 3348846"/>
              <a:gd name="connsiteY24" fmla="*/ 1038375 h 2094107"/>
              <a:gd name="connsiteX25" fmla="*/ 2961985 w 3348846"/>
              <a:gd name="connsiteY25" fmla="*/ 862529 h 2094107"/>
              <a:gd name="connsiteX26" fmla="*/ 3079215 w 3348846"/>
              <a:gd name="connsiteY26" fmla="*/ 604621 h 2094107"/>
              <a:gd name="connsiteX27" fmla="*/ 3219895 w 3348846"/>
              <a:gd name="connsiteY27" fmla="*/ 323266 h 2094107"/>
              <a:gd name="connsiteX28" fmla="*/ 3301954 w 3348846"/>
              <a:gd name="connsiteY28" fmla="*/ 135698 h 2094107"/>
              <a:gd name="connsiteX29" fmla="*/ 3348846 w 3348846"/>
              <a:gd name="connsiteY29" fmla="*/ 6744 h 2094107"/>
              <a:gd name="connsiteX30" fmla="*/ 3348846 w 3348846"/>
              <a:gd name="connsiteY30" fmla="*/ 6744 h 2094107"/>
              <a:gd name="connsiteX31" fmla="*/ 3348846 w 3348846"/>
              <a:gd name="connsiteY31" fmla="*/ 6744 h 2094107"/>
              <a:gd name="connsiteX0" fmla="*/ 0 w 3348846"/>
              <a:gd name="connsiteY0" fmla="*/ 0 h 2094117"/>
              <a:gd name="connsiteX1" fmla="*/ 101554 w 3348846"/>
              <a:gd name="connsiteY1" fmla="*/ 229483 h 2094117"/>
              <a:gd name="connsiteX2" fmla="*/ 187426 w 3348846"/>
              <a:gd name="connsiteY2" fmla="*/ 432877 h 2094117"/>
              <a:gd name="connsiteX3" fmla="*/ 300846 w 3348846"/>
              <a:gd name="connsiteY3" fmla="*/ 674960 h 2094117"/>
              <a:gd name="connsiteX4" fmla="*/ 413975 w 3348846"/>
              <a:gd name="connsiteY4" fmla="*/ 909421 h 2094117"/>
              <a:gd name="connsiteX5" fmla="*/ 587625 w 3348846"/>
              <a:gd name="connsiteY5" fmla="*/ 1202790 h 2094117"/>
              <a:gd name="connsiteX6" fmla="*/ 789113 w 3348846"/>
              <a:gd name="connsiteY6" fmla="*/ 1499678 h 2094117"/>
              <a:gd name="connsiteX7" fmla="*/ 918068 w 3348846"/>
              <a:gd name="connsiteY7" fmla="*/ 1661896 h 2094117"/>
              <a:gd name="connsiteX8" fmla="*/ 1011852 w 3348846"/>
              <a:gd name="connsiteY8" fmla="*/ 1763301 h 2094117"/>
              <a:gd name="connsiteX9" fmla="*/ 1082191 w 3348846"/>
              <a:gd name="connsiteY9" fmla="*/ 1829829 h 2094117"/>
              <a:gd name="connsiteX10" fmla="*/ 1164252 w 3348846"/>
              <a:gd name="connsiteY10" fmla="*/ 1896358 h 2094117"/>
              <a:gd name="connsiteX11" fmla="*/ 1283680 w 3348846"/>
              <a:gd name="connsiteY11" fmla="*/ 1974609 h 2094117"/>
              <a:gd name="connsiteX12" fmla="*/ 1402815 w 3348846"/>
              <a:gd name="connsiteY12" fmla="*/ 2034837 h 2094117"/>
              <a:gd name="connsiteX13" fmla="*/ 1535579 w 3348846"/>
              <a:gd name="connsiteY13" fmla="*/ 2079824 h 2094117"/>
              <a:gd name="connsiteX14" fmla="*/ 1635663 w 3348846"/>
              <a:gd name="connsiteY14" fmla="*/ 2084217 h 2094117"/>
              <a:gd name="connsiteX15" fmla="*/ 1695892 w 3348846"/>
              <a:gd name="connsiteY15" fmla="*/ 2093744 h 2094117"/>
              <a:gd name="connsiteX16" fmla="*/ 1789677 w 3348846"/>
              <a:gd name="connsiteY16" fmla="*/ 2070006 h 2094117"/>
              <a:gd name="connsiteX17" fmla="*/ 1906908 w 3348846"/>
              <a:gd name="connsiteY17" fmla="*/ 2046560 h 2094117"/>
              <a:gd name="connsiteX18" fmla="*/ 2035862 w 3348846"/>
              <a:gd name="connsiteY18" fmla="*/ 1976221 h 2094117"/>
              <a:gd name="connsiteX19" fmla="*/ 2188262 w 3348846"/>
              <a:gd name="connsiteY19" fmla="*/ 1905883 h 2094117"/>
              <a:gd name="connsiteX20" fmla="*/ 2305492 w 3348846"/>
              <a:gd name="connsiteY20" fmla="*/ 1812098 h 2094117"/>
              <a:gd name="connsiteX21" fmla="*/ 2446169 w 3348846"/>
              <a:gd name="connsiteY21" fmla="*/ 1647975 h 2094117"/>
              <a:gd name="connsiteX22" fmla="*/ 2586849 w 3348846"/>
              <a:gd name="connsiteY22" fmla="*/ 1519025 h 2094117"/>
              <a:gd name="connsiteX23" fmla="*/ 2727523 w 3348846"/>
              <a:gd name="connsiteY23" fmla="*/ 1284560 h 2094117"/>
              <a:gd name="connsiteX24" fmla="*/ 2879923 w 3348846"/>
              <a:gd name="connsiteY24" fmla="*/ 1038375 h 2094117"/>
              <a:gd name="connsiteX25" fmla="*/ 2961985 w 3348846"/>
              <a:gd name="connsiteY25" fmla="*/ 862529 h 2094117"/>
              <a:gd name="connsiteX26" fmla="*/ 3079215 w 3348846"/>
              <a:gd name="connsiteY26" fmla="*/ 604621 h 2094117"/>
              <a:gd name="connsiteX27" fmla="*/ 3219895 w 3348846"/>
              <a:gd name="connsiteY27" fmla="*/ 323266 h 2094117"/>
              <a:gd name="connsiteX28" fmla="*/ 3301954 w 3348846"/>
              <a:gd name="connsiteY28" fmla="*/ 135698 h 2094117"/>
              <a:gd name="connsiteX29" fmla="*/ 3348846 w 3348846"/>
              <a:gd name="connsiteY29" fmla="*/ 6744 h 2094117"/>
              <a:gd name="connsiteX30" fmla="*/ 3348846 w 3348846"/>
              <a:gd name="connsiteY30" fmla="*/ 6744 h 2094117"/>
              <a:gd name="connsiteX31" fmla="*/ 3348846 w 3348846"/>
              <a:gd name="connsiteY31" fmla="*/ 6744 h 2094117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4252 w 3348846"/>
              <a:gd name="connsiteY10" fmla="*/ 1896358 h 2094162"/>
              <a:gd name="connsiteX11" fmla="*/ 1283680 w 3348846"/>
              <a:gd name="connsiteY11" fmla="*/ 1974609 h 2094162"/>
              <a:gd name="connsiteX12" fmla="*/ 1402815 w 3348846"/>
              <a:gd name="connsiteY12" fmla="*/ 2034837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4252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4113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7568 w 3348846"/>
              <a:gd name="connsiteY8" fmla="*/ 1761396 h 2094162"/>
              <a:gd name="connsiteX9" fmla="*/ 1082191 w 3348846"/>
              <a:gd name="connsiteY9" fmla="*/ 1824113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5862 w 3348846"/>
              <a:gd name="connsiteY18" fmla="*/ 1976221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0167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301681 w 3348846"/>
              <a:gd name="connsiteY20" fmla="*/ 1808287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9776 w 3348846"/>
              <a:gd name="connsiteY20" fmla="*/ 1804476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81133 w 3348846"/>
              <a:gd name="connsiteY22" fmla="*/ 1499971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7323 w 3348846"/>
              <a:gd name="connsiteY22" fmla="*/ 149425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5618 w 3348846"/>
              <a:gd name="connsiteY23" fmla="*/ 1276938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8492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35509 w 3348846"/>
              <a:gd name="connsiteY31" fmla="*/ 44853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35509 w 3348846"/>
              <a:gd name="connsiteY31" fmla="*/ 44853 h 208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48846" h="2085858">
                <a:moveTo>
                  <a:pt x="0" y="0"/>
                </a:moveTo>
                <a:cubicBezTo>
                  <a:pt x="33313" y="74979"/>
                  <a:pt x="70316" y="157337"/>
                  <a:pt x="101554" y="229483"/>
                </a:cubicBezTo>
                <a:cubicBezTo>
                  <a:pt x="132792" y="301629"/>
                  <a:pt x="154211" y="358631"/>
                  <a:pt x="187426" y="432877"/>
                </a:cubicBezTo>
                <a:cubicBezTo>
                  <a:pt x="220641" y="507123"/>
                  <a:pt x="263088" y="595536"/>
                  <a:pt x="300846" y="674960"/>
                </a:cubicBezTo>
                <a:cubicBezTo>
                  <a:pt x="338604" y="754384"/>
                  <a:pt x="366179" y="821449"/>
                  <a:pt x="413975" y="909421"/>
                </a:cubicBezTo>
                <a:cubicBezTo>
                  <a:pt x="461772" y="997393"/>
                  <a:pt x="525102" y="1104414"/>
                  <a:pt x="587625" y="1202790"/>
                </a:cubicBezTo>
                <a:cubicBezTo>
                  <a:pt x="650148" y="1301166"/>
                  <a:pt x="734039" y="1423160"/>
                  <a:pt x="789113" y="1499678"/>
                </a:cubicBezTo>
                <a:cubicBezTo>
                  <a:pt x="844187" y="1576196"/>
                  <a:pt x="879992" y="1618276"/>
                  <a:pt x="918068" y="1661896"/>
                </a:cubicBezTo>
                <a:cubicBezTo>
                  <a:pt x="956144" y="1705516"/>
                  <a:pt x="990214" y="1734360"/>
                  <a:pt x="1017568" y="1761396"/>
                </a:cubicBezTo>
                <a:cubicBezTo>
                  <a:pt x="1044922" y="1788432"/>
                  <a:pt x="1056791" y="1801619"/>
                  <a:pt x="1082191" y="1824113"/>
                </a:cubicBezTo>
                <a:cubicBezTo>
                  <a:pt x="1107591" y="1846607"/>
                  <a:pt x="1136386" y="1871275"/>
                  <a:pt x="1169968" y="1896358"/>
                </a:cubicBezTo>
                <a:cubicBezTo>
                  <a:pt x="1203550" y="1921441"/>
                  <a:pt x="1244237" y="1952164"/>
                  <a:pt x="1283680" y="1974609"/>
                </a:cubicBezTo>
                <a:cubicBezTo>
                  <a:pt x="1323123" y="1997054"/>
                  <a:pt x="1364324" y="2014760"/>
                  <a:pt x="1406625" y="2031026"/>
                </a:cubicBezTo>
                <a:cubicBezTo>
                  <a:pt x="1448926" y="2047292"/>
                  <a:pt x="1499311" y="2063338"/>
                  <a:pt x="1537484" y="2072203"/>
                </a:cubicBezTo>
                <a:cubicBezTo>
                  <a:pt x="1575657" y="2081068"/>
                  <a:pt x="1608627" y="2082215"/>
                  <a:pt x="1635663" y="2084217"/>
                </a:cubicBezTo>
                <a:cubicBezTo>
                  <a:pt x="1662699" y="2086219"/>
                  <a:pt x="1674033" y="2086585"/>
                  <a:pt x="1699702" y="2084216"/>
                </a:cubicBezTo>
                <a:cubicBezTo>
                  <a:pt x="1725371" y="2081847"/>
                  <a:pt x="1755460" y="2076917"/>
                  <a:pt x="1789677" y="2070006"/>
                </a:cubicBezTo>
                <a:cubicBezTo>
                  <a:pt x="1823894" y="2063095"/>
                  <a:pt x="1863654" y="2057427"/>
                  <a:pt x="1905002" y="2042749"/>
                </a:cubicBezTo>
                <a:cubicBezTo>
                  <a:pt x="1946350" y="2028071"/>
                  <a:pt x="1990876" y="2007288"/>
                  <a:pt x="2037768" y="1981937"/>
                </a:cubicBezTo>
                <a:cubicBezTo>
                  <a:pt x="2084660" y="1956586"/>
                  <a:pt x="2143324" y="1920852"/>
                  <a:pt x="2186357" y="1890640"/>
                </a:cubicBezTo>
                <a:cubicBezTo>
                  <a:pt x="2229390" y="1860428"/>
                  <a:pt x="2252664" y="1841109"/>
                  <a:pt x="2295966" y="1800665"/>
                </a:cubicBezTo>
                <a:cubicBezTo>
                  <a:pt x="2339268" y="1760221"/>
                  <a:pt x="2400229" y="1699679"/>
                  <a:pt x="2446169" y="1647975"/>
                </a:cubicBezTo>
                <a:cubicBezTo>
                  <a:pt x="2492109" y="1596272"/>
                  <a:pt x="2525985" y="1552601"/>
                  <a:pt x="2571607" y="1490444"/>
                </a:cubicBezTo>
                <a:cubicBezTo>
                  <a:pt x="2617229" y="1428287"/>
                  <a:pt x="2671057" y="1350695"/>
                  <a:pt x="2719903" y="1275033"/>
                </a:cubicBezTo>
                <a:cubicBezTo>
                  <a:pt x="2768749" y="1199371"/>
                  <a:pt x="2824335" y="1105220"/>
                  <a:pt x="2864682" y="1036469"/>
                </a:cubicBezTo>
                <a:cubicBezTo>
                  <a:pt x="2905029" y="967718"/>
                  <a:pt x="2924959" y="934821"/>
                  <a:pt x="2961985" y="862529"/>
                </a:cubicBezTo>
                <a:cubicBezTo>
                  <a:pt x="2999011" y="790237"/>
                  <a:pt x="3043852" y="692593"/>
                  <a:pt x="3086837" y="602716"/>
                </a:cubicBezTo>
                <a:cubicBezTo>
                  <a:pt x="3129822" y="512839"/>
                  <a:pt x="3184042" y="401102"/>
                  <a:pt x="3219895" y="323266"/>
                </a:cubicBezTo>
                <a:cubicBezTo>
                  <a:pt x="3255748" y="245430"/>
                  <a:pt x="3280462" y="188452"/>
                  <a:pt x="3301954" y="135698"/>
                </a:cubicBezTo>
                <a:cubicBezTo>
                  <a:pt x="3323446" y="82944"/>
                  <a:pt x="3348846" y="6744"/>
                  <a:pt x="3348846" y="6744"/>
                </a:cubicBezTo>
                <a:lnTo>
                  <a:pt x="3348846" y="6744"/>
                </a:lnTo>
                <a:lnTo>
                  <a:pt x="3335509" y="44853"/>
                </a:lnTo>
              </a:path>
            </a:pathLst>
          </a:custGeom>
          <a:ln w="635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4F3BF49-2670-4B38-AC68-DD35C7AC145D}"/>
              </a:ext>
            </a:extLst>
          </p:cNvPr>
          <p:cNvCxnSpPr>
            <a:cxnSpLocks/>
          </p:cNvCxnSpPr>
          <p:nvPr/>
        </p:nvCxnSpPr>
        <p:spPr>
          <a:xfrm>
            <a:off x="5943600" y="5334000"/>
            <a:ext cx="9144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3CEDE1-40DF-4D09-8EEE-C3CB701BD6C8}"/>
              </a:ext>
            </a:extLst>
          </p:cNvPr>
          <p:cNvCxnSpPr>
            <a:cxnSpLocks/>
          </p:cNvCxnSpPr>
          <p:nvPr/>
        </p:nvCxnSpPr>
        <p:spPr>
          <a:xfrm flipV="1">
            <a:off x="7577281" y="3492298"/>
            <a:ext cx="499919" cy="95153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0D215F5-2272-49B6-9F6E-70AC15B96A70}"/>
              </a:ext>
            </a:extLst>
          </p:cNvPr>
          <p:cNvCxnSpPr>
            <a:cxnSpLocks/>
          </p:cNvCxnSpPr>
          <p:nvPr/>
        </p:nvCxnSpPr>
        <p:spPr>
          <a:xfrm>
            <a:off x="5242765" y="4389493"/>
            <a:ext cx="700835" cy="850147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1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275FA67-3754-40E7-8058-E6AEA47A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Infinite Limits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6D02F3CC-D897-4293-8E50-6A88124A2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But don't be fooled by the "=“</a:t>
            </a:r>
          </a:p>
          <a:p>
            <a:endParaRPr lang="en-US" altLang="en-US" sz="2000" dirty="0"/>
          </a:p>
          <a:p>
            <a:r>
              <a:rPr lang="en-US" altLang="en-US" dirty="0"/>
              <a:t>We cannot actually get to infinity, but in "limits" language the limit is infinity </a:t>
            </a:r>
          </a:p>
          <a:p>
            <a:r>
              <a:rPr lang="en-US" altLang="en-US" dirty="0"/>
              <a:t>(which is really saying the function is limitless)</a:t>
            </a:r>
          </a:p>
        </p:txBody>
      </p:sp>
    </p:spTree>
    <p:extLst>
      <p:ext uri="{BB962C8B-B14F-4D97-AF65-F5344CB8AC3E}">
        <p14:creationId xmlns:p14="http://schemas.microsoft.com/office/powerpoint/2010/main" val="27403038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51D3DDF4-E878-43C1-AE1C-B987B1123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0"/>
              <a:t>Derivatives/Differentiation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0E1B316-911A-4717-B759-92F8E66CF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What’s the slope at any x?</a:t>
            </a:r>
          </a:p>
          <a:p>
            <a:r>
              <a:rPr lang="en-US" altLang="en-US" dirty="0"/>
              <a:t>Well, it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changes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with every x</a:t>
            </a:r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/>
              <a:t>So the slope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will be a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function of 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838B5-0023-4F71-9D0E-251C69C49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14600"/>
            <a:ext cx="4057650" cy="40576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DF487F4-275A-4CCD-AE9C-C39571F9E595}"/>
              </a:ext>
            </a:extLst>
          </p:cNvPr>
          <p:cNvGrpSpPr/>
          <p:nvPr/>
        </p:nvGrpSpPr>
        <p:grpSpPr>
          <a:xfrm>
            <a:off x="6019800" y="2419350"/>
            <a:ext cx="623894" cy="4286250"/>
            <a:chOff x="-55303" y="0"/>
            <a:chExt cx="624548" cy="201815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4F07561-2D73-4F5D-8900-FBB3964BC03B}"/>
                </a:ext>
              </a:extLst>
            </p:cNvPr>
            <p:cNvGrpSpPr/>
            <p:nvPr/>
          </p:nvGrpSpPr>
          <p:grpSpPr>
            <a:xfrm>
              <a:off x="-55303" y="0"/>
              <a:ext cx="624548" cy="2018151"/>
              <a:chOff x="-55303" y="0"/>
              <a:chExt cx="624548" cy="201815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245DDB3-BFCA-4374-85E7-7473F68A9936}"/>
                  </a:ext>
                </a:extLst>
              </p:cNvPr>
              <p:cNvGrpSpPr/>
              <p:nvPr/>
            </p:nvGrpSpPr>
            <p:grpSpPr>
              <a:xfrm>
                <a:off x="40047" y="0"/>
                <a:ext cx="348792" cy="1101104"/>
                <a:chOff x="0" y="0"/>
                <a:chExt cx="348792" cy="1101104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AA2512D-58D8-44BC-A8A2-D02167796E20}"/>
                    </a:ext>
                  </a:extLst>
                </p:cNvPr>
                <p:cNvSpPr/>
                <p:nvPr/>
              </p:nvSpPr>
              <p:spPr>
                <a:xfrm>
                  <a:off x="13349" y="700818"/>
                  <a:ext cx="300396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1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B18C10B-D84D-4B3E-92A4-454BDF7D53CA}"/>
                    </a:ext>
                  </a:extLst>
                </p:cNvPr>
                <p:cNvSpPr/>
                <p:nvPr/>
              </p:nvSpPr>
              <p:spPr>
                <a:xfrm>
                  <a:off x="0" y="453863"/>
                  <a:ext cx="342118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E75B129-6EB4-4B4B-84D3-7BC059970A2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342118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7234EBB-493B-4BBD-A566-E1A9E1A3EFC2}"/>
                    </a:ext>
                  </a:extLst>
                </p:cNvPr>
                <p:cNvSpPr/>
                <p:nvPr/>
              </p:nvSpPr>
              <p:spPr>
                <a:xfrm>
                  <a:off x="6674" y="233606"/>
                  <a:ext cx="342118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ABB68BB-310E-4C93-AFDC-5EE819FBECD4}"/>
                  </a:ext>
                </a:extLst>
              </p:cNvPr>
              <p:cNvGrpSpPr/>
              <p:nvPr/>
            </p:nvGrpSpPr>
            <p:grpSpPr>
              <a:xfrm>
                <a:off x="-55303" y="1141331"/>
                <a:ext cx="624548" cy="876820"/>
                <a:chOff x="-55303" y="0"/>
                <a:chExt cx="624548" cy="87682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FFE3D28-8127-42C1-9624-82BD45CADA89}"/>
                    </a:ext>
                  </a:extLst>
                </p:cNvPr>
                <p:cNvSpPr/>
                <p:nvPr/>
              </p:nvSpPr>
              <p:spPr>
                <a:xfrm>
                  <a:off x="-55303" y="0"/>
                  <a:ext cx="463952" cy="203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-1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754E43CD-CB80-415A-BADE-90689FB2A67B}"/>
                    </a:ext>
                  </a:extLst>
                </p:cNvPr>
                <p:cNvSpPr/>
                <p:nvPr/>
              </p:nvSpPr>
              <p:spPr>
                <a:xfrm>
                  <a:off x="-55303" y="460357"/>
                  <a:ext cx="449632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-3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83FDB4A5-56F0-421D-B6EC-FCE37E17F6AF}"/>
                    </a:ext>
                  </a:extLst>
                </p:cNvPr>
                <p:cNvSpPr/>
                <p:nvPr/>
              </p:nvSpPr>
              <p:spPr>
                <a:xfrm>
                  <a:off x="-55303" y="673766"/>
                  <a:ext cx="624548" cy="203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 dirty="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-4</a:t>
                  </a:r>
                  <a:endParaRPr lang="en-US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A0FA97A-937C-4E4F-8309-DC4D13A6F627}"/>
                    </a:ext>
                  </a:extLst>
                </p:cNvPr>
                <p:cNvSpPr/>
                <p:nvPr/>
              </p:nvSpPr>
              <p:spPr>
                <a:xfrm>
                  <a:off x="-55303" y="226902"/>
                  <a:ext cx="449633" cy="400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effectLst/>
                      <a:latin typeface="Comic Sans MS" panose="030F0702030302020204" pitchFamily="66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-2</a:t>
                  </a:r>
                  <a:endParaRPr lang="en-US" sz="2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A86762-D5B9-4352-B9A9-A3791B60760F}"/>
                </a:ext>
              </a:extLst>
            </p:cNvPr>
            <p:cNvSpPr/>
            <p:nvPr/>
          </p:nvSpPr>
          <p:spPr>
            <a:xfrm>
              <a:off x="46674" y="927628"/>
              <a:ext cx="342118" cy="4002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96AAE6-C682-486B-BC33-6AD2826046F7}"/>
              </a:ext>
            </a:extLst>
          </p:cNvPr>
          <p:cNvGrpSpPr/>
          <p:nvPr/>
        </p:nvGrpSpPr>
        <p:grpSpPr>
          <a:xfrm>
            <a:off x="4273659" y="4524808"/>
            <a:ext cx="4717941" cy="850147"/>
            <a:chOff x="0" y="0"/>
            <a:chExt cx="2177064" cy="40120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8C59D4-DBA0-4C9A-B662-54F667DC55CF}"/>
                </a:ext>
              </a:extLst>
            </p:cNvPr>
            <p:cNvGrpSpPr/>
            <p:nvPr/>
          </p:nvGrpSpPr>
          <p:grpSpPr>
            <a:xfrm>
              <a:off x="0" y="0"/>
              <a:ext cx="2177064" cy="401204"/>
              <a:chOff x="0" y="0"/>
              <a:chExt cx="2177064" cy="4012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35B444E-6EA4-475C-9B48-ADFAC98159BD}"/>
                  </a:ext>
                </a:extLst>
              </p:cNvPr>
              <p:cNvSpPr/>
              <p:nvPr/>
            </p:nvSpPr>
            <p:spPr>
              <a:xfrm>
                <a:off x="1168029" y="0"/>
                <a:ext cx="300180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8BAB9E5-C4E7-4AF2-965D-34DDED4B7598}"/>
                  </a:ext>
                </a:extLst>
              </p:cNvPr>
              <p:cNvSpPr/>
              <p:nvPr/>
            </p:nvSpPr>
            <p:spPr>
              <a:xfrm>
                <a:off x="1381611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F46E2E7-1833-454F-8001-752BC2B598E7}"/>
                  </a:ext>
                </a:extLst>
              </p:cNvPr>
              <p:cNvSpPr/>
              <p:nvPr/>
            </p:nvSpPr>
            <p:spPr>
              <a:xfrm>
                <a:off x="1628566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AA7E695-7CD3-4CB1-A252-EFD3E141EF2F}"/>
                  </a:ext>
                </a:extLst>
              </p:cNvPr>
              <p:cNvSpPr/>
              <p:nvPr/>
            </p:nvSpPr>
            <p:spPr>
              <a:xfrm>
                <a:off x="680794" y="0"/>
                <a:ext cx="407617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-1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17C14A-4FAA-4212-8450-459478B4D261}"/>
                  </a:ext>
                </a:extLst>
              </p:cNvPr>
              <p:cNvSpPr/>
              <p:nvPr/>
            </p:nvSpPr>
            <p:spPr>
              <a:xfrm>
                <a:off x="447188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-2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A7741F-5BA7-44BD-BFBB-F737821B13AA}"/>
                  </a:ext>
                </a:extLst>
              </p:cNvPr>
              <p:cNvSpPr/>
              <p:nvPr/>
            </p:nvSpPr>
            <p:spPr>
              <a:xfrm>
                <a:off x="233605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-3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A72292C-803B-4AA0-BAAE-C9A71777138F}"/>
                  </a:ext>
                </a:extLst>
              </p:cNvPr>
              <p:cNvSpPr/>
              <p:nvPr/>
            </p:nvSpPr>
            <p:spPr>
              <a:xfrm>
                <a:off x="0" y="0"/>
                <a:ext cx="449309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 dirty="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-4</a:t>
                </a:r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574B4BF-0C15-4C10-AABF-DFB523B1D33E}"/>
                  </a:ext>
                </a:extLst>
              </p:cNvPr>
              <p:cNvSpPr/>
              <p:nvPr/>
            </p:nvSpPr>
            <p:spPr>
              <a:xfrm>
                <a:off x="1835192" y="0"/>
                <a:ext cx="341872" cy="401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kern="1200">
                    <a:effectLst/>
                    <a:latin typeface="Comic Sans MS" panose="030F0702030302020204" pitchFamily="66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</a:t>
                </a:r>
                <a:endParaRPr lang="en-US" sz="2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3A9341-081E-4A47-AF87-48C492D4C3CB}"/>
                </a:ext>
              </a:extLst>
            </p:cNvPr>
            <p:cNvSpPr/>
            <p:nvPr/>
          </p:nvSpPr>
          <p:spPr>
            <a:xfrm>
              <a:off x="927749" y="0"/>
              <a:ext cx="341872" cy="401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200">
                  <a:effectLst/>
                  <a:latin typeface="Comic Sans MS" panose="030F0702030302020204" pitchFamily="66" charset="0"/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  <a:endPara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519F3C8-F9E4-4613-9581-1AC1EF2A1912}"/>
              </a:ext>
            </a:extLst>
          </p:cNvPr>
          <p:cNvSpPr/>
          <p:nvPr/>
        </p:nvSpPr>
        <p:spPr>
          <a:xfrm>
            <a:off x="0" y="6611035"/>
            <a:ext cx="17526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rgbClr val="00B0F0"/>
                </a:solidFill>
              </a:rPr>
              <a:t>VFrench</a:t>
            </a:r>
            <a:r>
              <a:rPr lang="en-US" sz="1500" dirty="0">
                <a:solidFill>
                  <a:srgbClr val="00B0F0"/>
                </a:solidFill>
              </a:rPr>
              <a:t>, 2015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2C6638E-7C16-4379-A6A8-C50640E5A2B5}"/>
              </a:ext>
            </a:extLst>
          </p:cNvPr>
          <p:cNvSpPr/>
          <p:nvPr/>
        </p:nvSpPr>
        <p:spPr>
          <a:xfrm>
            <a:off x="4774247" y="3169112"/>
            <a:ext cx="3348355" cy="2085340"/>
          </a:xfrm>
          <a:custGeom>
            <a:avLst/>
            <a:gdLst>
              <a:gd name="connsiteX0" fmla="*/ 0 w 3352800"/>
              <a:gd name="connsiteY0" fmla="*/ 23447 h 2102130"/>
              <a:gd name="connsiteX1" fmla="*/ 105508 w 3352800"/>
              <a:gd name="connsiteY1" fmla="*/ 222739 h 2102130"/>
              <a:gd name="connsiteX2" fmla="*/ 187569 w 3352800"/>
              <a:gd name="connsiteY2" fmla="*/ 433754 h 2102130"/>
              <a:gd name="connsiteX3" fmla="*/ 304800 w 3352800"/>
              <a:gd name="connsiteY3" fmla="*/ 668216 h 2102130"/>
              <a:gd name="connsiteX4" fmla="*/ 410308 w 3352800"/>
              <a:gd name="connsiteY4" fmla="*/ 902677 h 2102130"/>
              <a:gd name="connsiteX5" fmla="*/ 574431 w 3352800"/>
              <a:gd name="connsiteY5" fmla="*/ 1207477 h 2102130"/>
              <a:gd name="connsiteX6" fmla="*/ 785446 w 3352800"/>
              <a:gd name="connsiteY6" fmla="*/ 1500554 h 2102130"/>
              <a:gd name="connsiteX7" fmla="*/ 914400 w 3352800"/>
              <a:gd name="connsiteY7" fmla="*/ 1664677 h 2102130"/>
              <a:gd name="connsiteX8" fmla="*/ 1008185 w 3352800"/>
              <a:gd name="connsiteY8" fmla="*/ 1758462 h 2102130"/>
              <a:gd name="connsiteX9" fmla="*/ 1078523 w 3352800"/>
              <a:gd name="connsiteY9" fmla="*/ 1828800 h 2102130"/>
              <a:gd name="connsiteX10" fmla="*/ 1160585 w 3352800"/>
              <a:gd name="connsiteY10" fmla="*/ 1899139 h 2102130"/>
              <a:gd name="connsiteX11" fmla="*/ 1289539 w 3352800"/>
              <a:gd name="connsiteY11" fmla="*/ 1981200 h 2102130"/>
              <a:gd name="connsiteX12" fmla="*/ 1406769 w 3352800"/>
              <a:gd name="connsiteY12" fmla="*/ 2028093 h 2102130"/>
              <a:gd name="connsiteX13" fmla="*/ 1535723 w 3352800"/>
              <a:gd name="connsiteY13" fmla="*/ 2074985 h 2102130"/>
              <a:gd name="connsiteX14" fmla="*/ 1652954 w 3352800"/>
              <a:gd name="connsiteY14" fmla="*/ 2098431 h 2102130"/>
              <a:gd name="connsiteX15" fmla="*/ 1699846 w 3352800"/>
              <a:gd name="connsiteY15" fmla="*/ 2098431 h 2102130"/>
              <a:gd name="connsiteX16" fmla="*/ 1793631 w 3352800"/>
              <a:gd name="connsiteY16" fmla="*/ 2063262 h 2102130"/>
              <a:gd name="connsiteX17" fmla="*/ 1910862 w 3352800"/>
              <a:gd name="connsiteY17" fmla="*/ 2039816 h 2102130"/>
              <a:gd name="connsiteX18" fmla="*/ 2039816 w 3352800"/>
              <a:gd name="connsiteY18" fmla="*/ 1969477 h 2102130"/>
              <a:gd name="connsiteX19" fmla="*/ 2192216 w 3352800"/>
              <a:gd name="connsiteY19" fmla="*/ 1899139 h 2102130"/>
              <a:gd name="connsiteX20" fmla="*/ 2309446 w 3352800"/>
              <a:gd name="connsiteY20" fmla="*/ 1805354 h 2102130"/>
              <a:gd name="connsiteX21" fmla="*/ 2450123 w 3352800"/>
              <a:gd name="connsiteY21" fmla="*/ 1641231 h 2102130"/>
              <a:gd name="connsiteX22" fmla="*/ 2567354 w 3352800"/>
              <a:gd name="connsiteY22" fmla="*/ 1477108 h 2102130"/>
              <a:gd name="connsiteX23" fmla="*/ 2731477 w 3352800"/>
              <a:gd name="connsiteY23" fmla="*/ 1277816 h 2102130"/>
              <a:gd name="connsiteX24" fmla="*/ 2883877 w 3352800"/>
              <a:gd name="connsiteY24" fmla="*/ 1031631 h 2102130"/>
              <a:gd name="connsiteX25" fmla="*/ 2965939 w 3352800"/>
              <a:gd name="connsiteY25" fmla="*/ 855785 h 2102130"/>
              <a:gd name="connsiteX26" fmla="*/ 3083169 w 3352800"/>
              <a:gd name="connsiteY26" fmla="*/ 597877 h 2102130"/>
              <a:gd name="connsiteX27" fmla="*/ 3200400 w 3352800"/>
              <a:gd name="connsiteY27" fmla="*/ 328247 h 2102130"/>
              <a:gd name="connsiteX28" fmla="*/ 3305908 w 3352800"/>
              <a:gd name="connsiteY28" fmla="*/ 128954 h 2102130"/>
              <a:gd name="connsiteX29" fmla="*/ 3352800 w 3352800"/>
              <a:gd name="connsiteY29" fmla="*/ 0 h 2102130"/>
              <a:gd name="connsiteX30" fmla="*/ 3352800 w 3352800"/>
              <a:gd name="connsiteY30" fmla="*/ 0 h 2102130"/>
              <a:gd name="connsiteX31" fmla="*/ 3352800 w 3352800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44982 w 3330428"/>
              <a:gd name="connsiteY22" fmla="*/ 1477108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178028 w 3330428"/>
              <a:gd name="connsiteY27" fmla="*/ 328247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178028 w 3330428"/>
              <a:gd name="connsiteY27" fmla="*/ 328247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5197 w 3330428"/>
              <a:gd name="connsiteY2" fmla="*/ 433754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2059 w 3330428"/>
              <a:gd name="connsiteY5" fmla="*/ 1207477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57775 w 3330428"/>
              <a:gd name="connsiteY5" fmla="*/ 120176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87936 w 3330428"/>
              <a:gd name="connsiteY4" fmla="*/ 902677 h 2102130"/>
              <a:gd name="connsiteX5" fmla="*/ 563491 w 3330428"/>
              <a:gd name="connsiteY5" fmla="*/ 119795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30428"/>
              <a:gd name="connsiteY0" fmla="*/ 35172 h 2102130"/>
              <a:gd name="connsiteX1" fmla="*/ 83136 w 3330428"/>
              <a:gd name="connsiteY1" fmla="*/ 222739 h 2102130"/>
              <a:gd name="connsiteX2" fmla="*/ 169008 w 3330428"/>
              <a:gd name="connsiteY2" fmla="*/ 426133 h 2102130"/>
              <a:gd name="connsiteX3" fmla="*/ 282428 w 3330428"/>
              <a:gd name="connsiteY3" fmla="*/ 668216 h 2102130"/>
              <a:gd name="connsiteX4" fmla="*/ 395557 w 3330428"/>
              <a:gd name="connsiteY4" fmla="*/ 902677 h 2102130"/>
              <a:gd name="connsiteX5" fmla="*/ 563491 w 3330428"/>
              <a:gd name="connsiteY5" fmla="*/ 1197951 h 2102130"/>
              <a:gd name="connsiteX6" fmla="*/ 763074 w 3330428"/>
              <a:gd name="connsiteY6" fmla="*/ 1500554 h 2102130"/>
              <a:gd name="connsiteX7" fmla="*/ 892028 w 3330428"/>
              <a:gd name="connsiteY7" fmla="*/ 1664677 h 2102130"/>
              <a:gd name="connsiteX8" fmla="*/ 985813 w 3330428"/>
              <a:gd name="connsiteY8" fmla="*/ 1758462 h 2102130"/>
              <a:gd name="connsiteX9" fmla="*/ 1056151 w 3330428"/>
              <a:gd name="connsiteY9" fmla="*/ 1828800 h 2102130"/>
              <a:gd name="connsiteX10" fmla="*/ 1138213 w 3330428"/>
              <a:gd name="connsiteY10" fmla="*/ 1899139 h 2102130"/>
              <a:gd name="connsiteX11" fmla="*/ 1267167 w 3330428"/>
              <a:gd name="connsiteY11" fmla="*/ 1981200 h 2102130"/>
              <a:gd name="connsiteX12" fmla="*/ 1384397 w 3330428"/>
              <a:gd name="connsiteY12" fmla="*/ 2028093 h 2102130"/>
              <a:gd name="connsiteX13" fmla="*/ 1513351 w 3330428"/>
              <a:gd name="connsiteY13" fmla="*/ 2074985 h 2102130"/>
              <a:gd name="connsiteX14" fmla="*/ 1630582 w 3330428"/>
              <a:gd name="connsiteY14" fmla="*/ 2098431 h 2102130"/>
              <a:gd name="connsiteX15" fmla="*/ 1677474 w 3330428"/>
              <a:gd name="connsiteY15" fmla="*/ 2098431 h 2102130"/>
              <a:gd name="connsiteX16" fmla="*/ 1771259 w 3330428"/>
              <a:gd name="connsiteY16" fmla="*/ 2063262 h 2102130"/>
              <a:gd name="connsiteX17" fmla="*/ 1888490 w 3330428"/>
              <a:gd name="connsiteY17" fmla="*/ 2039816 h 2102130"/>
              <a:gd name="connsiteX18" fmla="*/ 2017444 w 3330428"/>
              <a:gd name="connsiteY18" fmla="*/ 1969477 h 2102130"/>
              <a:gd name="connsiteX19" fmla="*/ 2169844 w 3330428"/>
              <a:gd name="connsiteY19" fmla="*/ 1899139 h 2102130"/>
              <a:gd name="connsiteX20" fmla="*/ 2287074 w 3330428"/>
              <a:gd name="connsiteY20" fmla="*/ 1805354 h 2102130"/>
              <a:gd name="connsiteX21" fmla="*/ 2427751 w 3330428"/>
              <a:gd name="connsiteY21" fmla="*/ 1641231 h 2102130"/>
              <a:gd name="connsiteX22" fmla="*/ 2568431 w 3330428"/>
              <a:gd name="connsiteY22" fmla="*/ 1512281 h 2102130"/>
              <a:gd name="connsiteX23" fmla="*/ 2709105 w 3330428"/>
              <a:gd name="connsiteY23" fmla="*/ 1277816 h 2102130"/>
              <a:gd name="connsiteX24" fmla="*/ 2861505 w 3330428"/>
              <a:gd name="connsiteY24" fmla="*/ 1031631 h 2102130"/>
              <a:gd name="connsiteX25" fmla="*/ 2943567 w 3330428"/>
              <a:gd name="connsiteY25" fmla="*/ 855785 h 2102130"/>
              <a:gd name="connsiteX26" fmla="*/ 3060797 w 3330428"/>
              <a:gd name="connsiteY26" fmla="*/ 597877 h 2102130"/>
              <a:gd name="connsiteX27" fmla="*/ 3201477 w 3330428"/>
              <a:gd name="connsiteY27" fmla="*/ 316522 h 2102130"/>
              <a:gd name="connsiteX28" fmla="*/ 3283536 w 3330428"/>
              <a:gd name="connsiteY28" fmla="*/ 128954 h 2102130"/>
              <a:gd name="connsiteX29" fmla="*/ 3330428 w 3330428"/>
              <a:gd name="connsiteY29" fmla="*/ 0 h 2102130"/>
              <a:gd name="connsiteX30" fmla="*/ 3330428 w 3330428"/>
              <a:gd name="connsiteY30" fmla="*/ 0 h 2102130"/>
              <a:gd name="connsiteX31" fmla="*/ 3330428 w 3330428"/>
              <a:gd name="connsiteY31" fmla="*/ 0 h 2102130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0446 w 3348846"/>
              <a:gd name="connsiteY7" fmla="*/ 1671421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2352 w 3348846"/>
              <a:gd name="connsiteY7" fmla="*/ 166570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1492 w 3348846"/>
              <a:gd name="connsiteY6" fmla="*/ 150729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3397 w 3348846"/>
              <a:gd name="connsiteY6" fmla="*/ 150348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1909 w 3348846"/>
              <a:gd name="connsiteY5" fmla="*/ 1204695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04231 w 3348846"/>
              <a:gd name="connsiteY8" fmla="*/ 1765206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74569 w 3348846"/>
              <a:gd name="connsiteY9" fmla="*/ 1835544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56631 w 3348846"/>
              <a:gd name="connsiteY10" fmla="*/ 1905883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85585 w 3348846"/>
              <a:gd name="connsiteY11" fmla="*/ 1987944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79870 w 3348846"/>
              <a:gd name="connsiteY11" fmla="*/ 197841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79870 w 3348846"/>
              <a:gd name="connsiteY11" fmla="*/ 197841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8874"/>
              <a:gd name="connsiteX1" fmla="*/ 101554 w 3348846"/>
              <a:gd name="connsiteY1" fmla="*/ 229483 h 2108874"/>
              <a:gd name="connsiteX2" fmla="*/ 187426 w 3348846"/>
              <a:gd name="connsiteY2" fmla="*/ 432877 h 2108874"/>
              <a:gd name="connsiteX3" fmla="*/ 300846 w 3348846"/>
              <a:gd name="connsiteY3" fmla="*/ 674960 h 2108874"/>
              <a:gd name="connsiteX4" fmla="*/ 413975 w 3348846"/>
              <a:gd name="connsiteY4" fmla="*/ 909421 h 2108874"/>
              <a:gd name="connsiteX5" fmla="*/ 587625 w 3348846"/>
              <a:gd name="connsiteY5" fmla="*/ 1202790 h 2108874"/>
              <a:gd name="connsiteX6" fmla="*/ 789113 w 3348846"/>
              <a:gd name="connsiteY6" fmla="*/ 1499678 h 2108874"/>
              <a:gd name="connsiteX7" fmla="*/ 918068 w 3348846"/>
              <a:gd name="connsiteY7" fmla="*/ 1661896 h 2108874"/>
              <a:gd name="connsiteX8" fmla="*/ 1011852 w 3348846"/>
              <a:gd name="connsiteY8" fmla="*/ 1763301 h 2108874"/>
              <a:gd name="connsiteX9" fmla="*/ 1082191 w 3348846"/>
              <a:gd name="connsiteY9" fmla="*/ 1829829 h 2108874"/>
              <a:gd name="connsiteX10" fmla="*/ 1164252 w 3348846"/>
              <a:gd name="connsiteY10" fmla="*/ 1896358 h 2108874"/>
              <a:gd name="connsiteX11" fmla="*/ 1283680 w 3348846"/>
              <a:gd name="connsiteY11" fmla="*/ 1974609 h 2108874"/>
              <a:gd name="connsiteX12" fmla="*/ 1402815 w 3348846"/>
              <a:gd name="connsiteY12" fmla="*/ 2034837 h 2108874"/>
              <a:gd name="connsiteX13" fmla="*/ 1531769 w 3348846"/>
              <a:gd name="connsiteY13" fmla="*/ 2081729 h 2108874"/>
              <a:gd name="connsiteX14" fmla="*/ 1649000 w 3348846"/>
              <a:gd name="connsiteY14" fmla="*/ 2105175 h 2108874"/>
              <a:gd name="connsiteX15" fmla="*/ 1695892 w 3348846"/>
              <a:gd name="connsiteY15" fmla="*/ 2105175 h 2108874"/>
              <a:gd name="connsiteX16" fmla="*/ 1789677 w 3348846"/>
              <a:gd name="connsiteY16" fmla="*/ 2070006 h 2108874"/>
              <a:gd name="connsiteX17" fmla="*/ 1906908 w 3348846"/>
              <a:gd name="connsiteY17" fmla="*/ 2046560 h 2108874"/>
              <a:gd name="connsiteX18" fmla="*/ 2035862 w 3348846"/>
              <a:gd name="connsiteY18" fmla="*/ 1976221 h 2108874"/>
              <a:gd name="connsiteX19" fmla="*/ 2188262 w 3348846"/>
              <a:gd name="connsiteY19" fmla="*/ 1905883 h 2108874"/>
              <a:gd name="connsiteX20" fmla="*/ 2305492 w 3348846"/>
              <a:gd name="connsiteY20" fmla="*/ 1812098 h 2108874"/>
              <a:gd name="connsiteX21" fmla="*/ 2446169 w 3348846"/>
              <a:gd name="connsiteY21" fmla="*/ 1647975 h 2108874"/>
              <a:gd name="connsiteX22" fmla="*/ 2586849 w 3348846"/>
              <a:gd name="connsiteY22" fmla="*/ 1519025 h 2108874"/>
              <a:gd name="connsiteX23" fmla="*/ 2727523 w 3348846"/>
              <a:gd name="connsiteY23" fmla="*/ 1284560 h 2108874"/>
              <a:gd name="connsiteX24" fmla="*/ 2879923 w 3348846"/>
              <a:gd name="connsiteY24" fmla="*/ 1038375 h 2108874"/>
              <a:gd name="connsiteX25" fmla="*/ 2961985 w 3348846"/>
              <a:gd name="connsiteY25" fmla="*/ 862529 h 2108874"/>
              <a:gd name="connsiteX26" fmla="*/ 3079215 w 3348846"/>
              <a:gd name="connsiteY26" fmla="*/ 604621 h 2108874"/>
              <a:gd name="connsiteX27" fmla="*/ 3219895 w 3348846"/>
              <a:gd name="connsiteY27" fmla="*/ 323266 h 2108874"/>
              <a:gd name="connsiteX28" fmla="*/ 3301954 w 3348846"/>
              <a:gd name="connsiteY28" fmla="*/ 135698 h 2108874"/>
              <a:gd name="connsiteX29" fmla="*/ 3348846 w 3348846"/>
              <a:gd name="connsiteY29" fmla="*/ 6744 h 2108874"/>
              <a:gd name="connsiteX30" fmla="*/ 3348846 w 3348846"/>
              <a:gd name="connsiteY30" fmla="*/ 6744 h 2108874"/>
              <a:gd name="connsiteX31" fmla="*/ 3348846 w 3348846"/>
              <a:gd name="connsiteY31" fmla="*/ 6744 h 2108874"/>
              <a:gd name="connsiteX0" fmla="*/ 0 w 3348846"/>
              <a:gd name="connsiteY0" fmla="*/ 0 h 2106521"/>
              <a:gd name="connsiteX1" fmla="*/ 101554 w 3348846"/>
              <a:gd name="connsiteY1" fmla="*/ 229483 h 2106521"/>
              <a:gd name="connsiteX2" fmla="*/ 187426 w 3348846"/>
              <a:gd name="connsiteY2" fmla="*/ 432877 h 2106521"/>
              <a:gd name="connsiteX3" fmla="*/ 300846 w 3348846"/>
              <a:gd name="connsiteY3" fmla="*/ 674960 h 2106521"/>
              <a:gd name="connsiteX4" fmla="*/ 413975 w 3348846"/>
              <a:gd name="connsiteY4" fmla="*/ 909421 h 2106521"/>
              <a:gd name="connsiteX5" fmla="*/ 587625 w 3348846"/>
              <a:gd name="connsiteY5" fmla="*/ 1202790 h 2106521"/>
              <a:gd name="connsiteX6" fmla="*/ 789113 w 3348846"/>
              <a:gd name="connsiteY6" fmla="*/ 1499678 h 2106521"/>
              <a:gd name="connsiteX7" fmla="*/ 918068 w 3348846"/>
              <a:gd name="connsiteY7" fmla="*/ 1661896 h 2106521"/>
              <a:gd name="connsiteX8" fmla="*/ 1011852 w 3348846"/>
              <a:gd name="connsiteY8" fmla="*/ 1763301 h 2106521"/>
              <a:gd name="connsiteX9" fmla="*/ 1082191 w 3348846"/>
              <a:gd name="connsiteY9" fmla="*/ 1829829 h 2106521"/>
              <a:gd name="connsiteX10" fmla="*/ 1164252 w 3348846"/>
              <a:gd name="connsiteY10" fmla="*/ 1896358 h 2106521"/>
              <a:gd name="connsiteX11" fmla="*/ 1283680 w 3348846"/>
              <a:gd name="connsiteY11" fmla="*/ 1974609 h 2106521"/>
              <a:gd name="connsiteX12" fmla="*/ 1402815 w 3348846"/>
              <a:gd name="connsiteY12" fmla="*/ 2034837 h 2106521"/>
              <a:gd name="connsiteX13" fmla="*/ 1531769 w 3348846"/>
              <a:gd name="connsiteY13" fmla="*/ 2081729 h 2106521"/>
              <a:gd name="connsiteX14" fmla="*/ 1652810 w 3348846"/>
              <a:gd name="connsiteY14" fmla="*/ 2097555 h 2106521"/>
              <a:gd name="connsiteX15" fmla="*/ 1695892 w 3348846"/>
              <a:gd name="connsiteY15" fmla="*/ 2105175 h 2106521"/>
              <a:gd name="connsiteX16" fmla="*/ 1789677 w 3348846"/>
              <a:gd name="connsiteY16" fmla="*/ 2070006 h 2106521"/>
              <a:gd name="connsiteX17" fmla="*/ 1906908 w 3348846"/>
              <a:gd name="connsiteY17" fmla="*/ 2046560 h 2106521"/>
              <a:gd name="connsiteX18" fmla="*/ 2035862 w 3348846"/>
              <a:gd name="connsiteY18" fmla="*/ 1976221 h 2106521"/>
              <a:gd name="connsiteX19" fmla="*/ 2188262 w 3348846"/>
              <a:gd name="connsiteY19" fmla="*/ 1905883 h 2106521"/>
              <a:gd name="connsiteX20" fmla="*/ 2305492 w 3348846"/>
              <a:gd name="connsiteY20" fmla="*/ 1812098 h 2106521"/>
              <a:gd name="connsiteX21" fmla="*/ 2446169 w 3348846"/>
              <a:gd name="connsiteY21" fmla="*/ 1647975 h 2106521"/>
              <a:gd name="connsiteX22" fmla="*/ 2586849 w 3348846"/>
              <a:gd name="connsiteY22" fmla="*/ 1519025 h 2106521"/>
              <a:gd name="connsiteX23" fmla="*/ 2727523 w 3348846"/>
              <a:gd name="connsiteY23" fmla="*/ 1284560 h 2106521"/>
              <a:gd name="connsiteX24" fmla="*/ 2879923 w 3348846"/>
              <a:gd name="connsiteY24" fmla="*/ 1038375 h 2106521"/>
              <a:gd name="connsiteX25" fmla="*/ 2961985 w 3348846"/>
              <a:gd name="connsiteY25" fmla="*/ 862529 h 2106521"/>
              <a:gd name="connsiteX26" fmla="*/ 3079215 w 3348846"/>
              <a:gd name="connsiteY26" fmla="*/ 604621 h 2106521"/>
              <a:gd name="connsiteX27" fmla="*/ 3219895 w 3348846"/>
              <a:gd name="connsiteY27" fmla="*/ 323266 h 2106521"/>
              <a:gd name="connsiteX28" fmla="*/ 3301954 w 3348846"/>
              <a:gd name="connsiteY28" fmla="*/ 135698 h 2106521"/>
              <a:gd name="connsiteX29" fmla="*/ 3348846 w 3348846"/>
              <a:gd name="connsiteY29" fmla="*/ 6744 h 2106521"/>
              <a:gd name="connsiteX30" fmla="*/ 3348846 w 3348846"/>
              <a:gd name="connsiteY30" fmla="*/ 6744 h 2106521"/>
              <a:gd name="connsiteX31" fmla="*/ 3348846 w 3348846"/>
              <a:gd name="connsiteY31" fmla="*/ 6744 h 2106521"/>
              <a:gd name="connsiteX0" fmla="*/ 0 w 3348846"/>
              <a:gd name="connsiteY0" fmla="*/ 0 h 2098483"/>
              <a:gd name="connsiteX1" fmla="*/ 101554 w 3348846"/>
              <a:gd name="connsiteY1" fmla="*/ 229483 h 2098483"/>
              <a:gd name="connsiteX2" fmla="*/ 187426 w 3348846"/>
              <a:gd name="connsiteY2" fmla="*/ 432877 h 2098483"/>
              <a:gd name="connsiteX3" fmla="*/ 300846 w 3348846"/>
              <a:gd name="connsiteY3" fmla="*/ 674960 h 2098483"/>
              <a:gd name="connsiteX4" fmla="*/ 413975 w 3348846"/>
              <a:gd name="connsiteY4" fmla="*/ 909421 h 2098483"/>
              <a:gd name="connsiteX5" fmla="*/ 587625 w 3348846"/>
              <a:gd name="connsiteY5" fmla="*/ 1202790 h 2098483"/>
              <a:gd name="connsiteX6" fmla="*/ 789113 w 3348846"/>
              <a:gd name="connsiteY6" fmla="*/ 1499678 h 2098483"/>
              <a:gd name="connsiteX7" fmla="*/ 918068 w 3348846"/>
              <a:gd name="connsiteY7" fmla="*/ 1661896 h 2098483"/>
              <a:gd name="connsiteX8" fmla="*/ 1011852 w 3348846"/>
              <a:gd name="connsiteY8" fmla="*/ 1763301 h 2098483"/>
              <a:gd name="connsiteX9" fmla="*/ 1082191 w 3348846"/>
              <a:gd name="connsiteY9" fmla="*/ 1829829 h 2098483"/>
              <a:gd name="connsiteX10" fmla="*/ 1164252 w 3348846"/>
              <a:gd name="connsiteY10" fmla="*/ 1896358 h 2098483"/>
              <a:gd name="connsiteX11" fmla="*/ 1283680 w 3348846"/>
              <a:gd name="connsiteY11" fmla="*/ 1974609 h 2098483"/>
              <a:gd name="connsiteX12" fmla="*/ 1402815 w 3348846"/>
              <a:gd name="connsiteY12" fmla="*/ 2034837 h 2098483"/>
              <a:gd name="connsiteX13" fmla="*/ 1531769 w 3348846"/>
              <a:gd name="connsiteY13" fmla="*/ 2081729 h 2098483"/>
              <a:gd name="connsiteX14" fmla="*/ 1652810 w 3348846"/>
              <a:gd name="connsiteY14" fmla="*/ 2097555 h 2098483"/>
              <a:gd name="connsiteX15" fmla="*/ 1695892 w 3348846"/>
              <a:gd name="connsiteY15" fmla="*/ 2093744 h 2098483"/>
              <a:gd name="connsiteX16" fmla="*/ 1789677 w 3348846"/>
              <a:gd name="connsiteY16" fmla="*/ 2070006 h 2098483"/>
              <a:gd name="connsiteX17" fmla="*/ 1906908 w 3348846"/>
              <a:gd name="connsiteY17" fmla="*/ 2046560 h 2098483"/>
              <a:gd name="connsiteX18" fmla="*/ 2035862 w 3348846"/>
              <a:gd name="connsiteY18" fmla="*/ 1976221 h 2098483"/>
              <a:gd name="connsiteX19" fmla="*/ 2188262 w 3348846"/>
              <a:gd name="connsiteY19" fmla="*/ 1905883 h 2098483"/>
              <a:gd name="connsiteX20" fmla="*/ 2305492 w 3348846"/>
              <a:gd name="connsiteY20" fmla="*/ 1812098 h 2098483"/>
              <a:gd name="connsiteX21" fmla="*/ 2446169 w 3348846"/>
              <a:gd name="connsiteY21" fmla="*/ 1647975 h 2098483"/>
              <a:gd name="connsiteX22" fmla="*/ 2586849 w 3348846"/>
              <a:gd name="connsiteY22" fmla="*/ 1519025 h 2098483"/>
              <a:gd name="connsiteX23" fmla="*/ 2727523 w 3348846"/>
              <a:gd name="connsiteY23" fmla="*/ 1284560 h 2098483"/>
              <a:gd name="connsiteX24" fmla="*/ 2879923 w 3348846"/>
              <a:gd name="connsiteY24" fmla="*/ 1038375 h 2098483"/>
              <a:gd name="connsiteX25" fmla="*/ 2961985 w 3348846"/>
              <a:gd name="connsiteY25" fmla="*/ 862529 h 2098483"/>
              <a:gd name="connsiteX26" fmla="*/ 3079215 w 3348846"/>
              <a:gd name="connsiteY26" fmla="*/ 604621 h 2098483"/>
              <a:gd name="connsiteX27" fmla="*/ 3219895 w 3348846"/>
              <a:gd name="connsiteY27" fmla="*/ 323266 h 2098483"/>
              <a:gd name="connsiteX28" fmla="*/ 3301954 w 3348846"/>
              <a:gd name="connsiteY28" fmla="*/ 135698 h 2098483"/>
              <a:gd name="connsiteX29" fmla="*/ 3348846 w 3348846"/>
              <a:gd name="connsiteY29" fmla="*/ 6744 h 2098483"/>
              <a:gd name="connsiteX30" fmla="*/ 3348846 w 3348846"/>
              <a:gd name="connsiteY30" fmla="*/ 6744 h 2098483"/>
              <a:gd name="connsiteX31" fmla="*/ 3348846 w 3348846"/>
              <a:gd name="connsiteY31" fmla="*/ 6744 h 2098483"/>
              <a:gd name="connsiteX0" fmla="*/ 0 w 3348846"/>
              <a:gd name="connsiteY0" fmla="*/ 0 h 2097086"/>
              <a:gd name="connsiteX1" fmla="*/ 101554 w 3348846"/>
              <a:gd name="connsiteY1" fmla="*/ 229483 h 2097086"/>
              <a:gd name="connsiteX2" fmla="*/ 187426 w 3348846"/>
              <a:gd name="connsiteY2" fmla="*/ 432877 h 2097086"/>
              <a:gd name="connsiteX3" fmla="*/ 300846 w 3348846"/>
              <a:gd name="connsiteY3" fmla="*/ 674960 h 2097086"/>
              <a:gd name="connsiteX4" fmla="*/ 413975 w 3348846"/>
              <a:gd name="connsiteY4" fmla="*/ 909421 h 2097086"/>
              <a:gd name="connsiteX5" fmla="*/ 587625 w 3348846"/>
              <a:gd name="connsiteY5" fmla="*/ 1202790 h 2097086"/>
              <a:gd name="connsiteX6" fmla="*/ 789113 w 3348846"/>
              <a:gd name="connsiteY6" fmla="*/ 1499678 h 2097086"/>
              <a:gd name="connsiteX7" fmla="*/ 918068 w 3348846"/>
              <a:gd name="connsiteY7" fmla="*/ 1661896 h 2097086"/>
              <a:gd name="connsiteX8" fmla="*/ 1011852 w 3348846"/>
              <a:gd name="connsiteY8" fmla="*/ 1763301 h 2097086"/>
              <a:gd name="connsiteX9" fmla="*/ 1082191 w 3348846"/>
              <a:gd name="connsiteY9" fmla="*/ 1829829 h 2097086"/>
              <a:gd name="connsiteX10" fmla="*/ 1164252 w 3348846"/>
              <a:gd name="connsiteY10" fmla="*/ 1896358 h 2097086"/>
              <a:gd name="connsiteX11" fmla="*/ 1283680 w 3348846"/>
              <a:gd name="connsiteY11" fmla="*/ 1974609 h 2097086"/>
              <a:gd name="connsiteX12" fmla="*/ 1402815 w 3348846"/>
              <a:gd name="connsiteY12" fmla="*/ 2034837 h 2097086"/>
              <a:gd name="connsiteX13" fmla="*/ 1531769 w 3348846"/>
              <a:gd name="connsiteY13" fmla="*/ 2081729 h 2097086"/>
              <a:gd name="connsiteX14" fmla="*/ 1641379 w 3348846"/>
              <a:gd name="connsiteY14" fmla="*/ 2095649 h 2097086"/>
              <a:gd name="connsiteX15" fmla="*/ 1695892 w 3348846"/>
              <a:gd name="connsiteY15" fmla="*/ 2093744 h 2097086"/>
              <a:gd name="connsiteX16" fmla="*/ 1789677 w 3348846"/>
              <a:gd name="connsiteY16" fmla="*/ 2070006 h 2097086"/>
              <a:gd name="connsiteX17" fmla="*/ 1906908 w 3348846"/>
              <a:gd name="connsiteY17" fmla="*/ 2046560 h 2097086"/>
              <a:gd name="connsiteX18" fmla="*/ 2035862 w 3348846"/>
              <a:gd name="connsiteY18" fmla="*/ 1976221 h 2097086"/>
              <a:gd name="connsiteX19" fmla="*/ 2188262 w 3348846"/>
              <a:gd name="connsiteY19" fmla="*/ 1905883 h 2097086"/>
              <a:gd name="connsiteX20" fmla="*/ 2305492 w 3348846"/>
              <a:gd name="connsiteY20" fmla="*/ 1812098 h 2097086"/>
              <a:gd name="connsiteX21" fmla="*/ 2446169 w 3348846"/>
              <a:gd name="connsiteY21" fmla="*/ 1647975 h 2097086"/>
              <a:gd name="connsiteX22" fmla="*/ 2586849 w 3348846"/>
              <a:gd name="connsiteY22" fmla="*/ 1519025 h 2097086"/>
              <a:gd name="connsiteX23" fmla="*/ 2727523 w 3348846"/>
              <a:gd name="connsiteY23" fmla="*/ 1284560 h 2097086"/>
              <a:gd name="connsiteX24" fmla="*/ 2879923 w 3348846"/>
              <a:gd name="connsiteY24" fmla="*/ 1038375 h 2097086"/>
              <a:gd name="connsiteX25" fmla="*/ 2961985 w 3348846"/>
              <a:gd name="connsiteY25" fmla="*/ 862529 h 2097086"/>
              <a:gd name="connsiteX26" fmla="*/ 3079215 w 3348846"/>
              <a:gd name="connsiteY26" fmla="*/ 604621 h 2097086"/>
              <a:gd name="connsiteX27" fmla="*/ 3219895 w 3348846"/>
              <a:gd name="connsiteY27" fmla="*/ 323266 h 2097086"/>
              <a:gd name="connsiteX28" fmla="*/ 3301954 w 3348846"/>
              <a:gd name="connsiteY28" fmla="*/ 135698 h 2097086"/>
              <a:gd name="connsiteX29" fmla="*/ 3348846 w 3348846"/>
              <a:gd name="connsiteY29" fmla="*/ 6744 h 2097086"/>
              <a:gd name="connsiteX30" fmla="*/ 3348846 w 3348846"/>
              <a:gd name="connsiteY30" fmla="*/ 6744 h 2097086"/>
              <a:gd name="connsiteX31" fmla="*/ 3348846 w 3348846"/>
              <a:gd name="connsiteY31" fmla="*/ 6744 h 2097086"/>
              <a:gd name="connsiteX0" fmla="*/ 0 w 3348846"/>
              <a:gd name="connsiteY0" fmla="*/ 0 h 2094107"/>
              <a:gd name="connsiteX1" fmla="*/ 101554 w 3348846"/>
              <a:gd name="connsiteY1" fmla="*/ 229483 h 2094107"/>
              <a:gd name="connsiteX2" fmla="*/ 187426 w 3348846"/>
              <a:gd name="connsiteY2" fmla="*/ 432877 h 2094107"/>
              <a:gd name="connsiteX3" fmla="*/ 300846 w 3348846"/>
              <a:gd name="connsiteY3" fmla="*/ 674960 h 2094107"/>
              <a:gd name="connsiteX4" fmla="*/ 413975 w 3348846"/>
              <a:gd name="connsiteY4" fmla="*/ 909421 h 2094107"/>
              <a:gd name="connsiteX5" fmla="*/ 587625 w 3348846"/>
              <a:gd name="connsiteY5" fmla="*/ 1202790 h 2094107"/>
              <a:gd name="connsiteX6" fmla="*/ 789113 w 3348846"/>
              <a:gd name="connsiteY6" fmla="*/ 1499678 h 2094107"/>
              <a:gd name="connsiteX7" fmla="*/ 918068 w 3348846"/>
              <a:gd name="connsiteY7" fmla="*/ 1661896 h 2094107"/>
              <a:gd name="connsiteX8" fmla="*/ 1011852 w 3348846"/>
              <a:gd name="connsiteY8" fmla="*/ 1763301 h 2094107"/>
              <a:gd name="connsiteX9" fmla="*/ 1082191 w 3348846"/>
              <a:gd name="connsiteY9" fmla="*/ 1829829 h 2094107"/>
              <a:gd name="connsiteX10" fmla="*/ 1164252 w 3348846"/>
              <a:gd name="connsiteY10" fmla="*/ 1896358 h 2094107"/>
              <a:gd name="connsiteX11" fmla="*/ 1283680 w 3348846"/>
              <a:gd name="connsiteY11" fmla="*/ 1974609 h 2094107"/>
              <a:gd name="connsiteX12" fmla="*/ 1402815 w 3348846"/>
              <a:gd name="connsiteY12" fmla="*/ 2034837 h 2094107"/>
              <a:gd name="connsiteX13" fmla="*/ 1531769 w 3348846"/>
              <a:gd name="connsiteY13" fmla="*/ 2081729 h 2094107"/>
              <a:gd name="connsiteX14" fmla="*/ 1635663 w 3348846"/>
              <a:gd name="connsiteY14" fmla="*/ 2084217 h 2094107"/>
              <a:gd name="connsiteX15" fmla="*/ 1695892 w 3348846"/>
              <a:gd name="connsiteY15" fmla="*/ 2093744 h 2094107"/>
              <a:gd name="connsiteX16" fmla="*/ 1789677 w 3348846"/>
              <a:gd name="connsiteY16" fmla="*/ 2070006 h 2094107"/>
              <a:gd name="connsiteX17" fmla="*/ 1906908 w 3348846"/>
              <a:gd name="connsiteY17" fmla="*/ 2046560 h 2094107"/>
              <a:gd name="connsiteX18" fmla="*/ 2035862 w 3348846"/>
              <a:gd name="connsiteY18" fmla="*/ 1976221 h 2094107"/>
              <a:gd name="connsiteX19" fmla="*/ 2188262 w 3348846"/>
              <a:gd name="connsiteY19" fmla="*/ 1905883 h 2094107"/>
              <a:gd name="connsiteX20" fmla="*/ 2305492 w 3348846"/>
              <a:gd name="connsiteY20" fmla="*/ 1812098 h 2094107"/>
              <a:gd name="connsiteX21" fmla="*/ 2446169 w 3348846"/>
              <a:gd name="connsiteY21" fmla="*/ 1647975 h 2094107"/>
              <a:gd name="connsiteX22" fmla="*/ 2586849 w 3348846"/>
              <a:gd name="connsiteY22" fmla="*/ 1519025 h 2094107"/>
              <a:gd name="connsiteX23" fmla="*/ 2727523 w 3348846"/>
              <a:gd name="connsiteY23" fmla="*/ 1284560 h 2094107"/>
              <a:gd name="connsiteX24" fmla="*/ 2879923 w 3348846"/>
              <a:gd name="connsiteY24" fmla="*/ 1038375 h 2094107"/>
              <a:gd name="connsiteX25" fmla="*/ 2961985 w 3348846"/>
              <a:gd name="connsiteY25" fmla="*/ 862529 h 2094107"/>
              <a:gd name="connsiteX26" fmla="*/ 3079215 w 3348846"/>
              <a:gd name="connsiteY26" fmla="*/ 604621 h 2094107"/>
              <a:gd name="connsiteX27" fmla="*/ 3219895 w 3348846"/>
              <a:gd name="connsiteY27" fmla="*/ 323266 h 2094107"/>
              <a:gd name="connsiteX28" fmla="*/ 3301954 w 3348846"/>
              <a:gd name="connsiteY28" fmla="*/ 135698 h 2094107"/>
              <a:gd name="connsiteX29" fmla="*/ 3348846 w 3348846"/>
              <a:gd name="connsiteY29" fmla="*/ 6744 h 2094107"/>
              <a:gd name="connsiteX30" fmla="*/ 3348846 w 3348846"/>
              <a:gd name="connsiteY30" fmla="*/ 6744 h 2094107"/>
              <a:gd name="connsiteX31" fmla="*/ 3348846 w 3348846"/>
              <a:gd name="connsiteY31" fmla="*/ 6744 h 2094107"/>
              <a:gd name="connsiteX0" fmla="*/ 0 w 3348846"/>
              <a:gd name="connsiteY0" fmla="*/ 0 h 2094117"/>
              <a:gd name="connsiteX1" fmla="*/ 101554 w 3348846"/>
              <a:gd name="connsiteY1" fmla="*/ 229483 h 2094117"/>
              <a:gd name="connsiteX2" fmla="*/ 187426 w 3348846"/>
              <a:gd name="connsiteY2" fmla="*/ 432877 h 2094117"/>
              <a:gd name="connsiteX3" fmla="*/ 300846 w 3348846"/>
              <a:gd name="connsiteY3" fmla="*/ 674960 h 2094117"/>
              <a:gd name="connsiteX4" fmla="*/ 413975 w 3348846"/>
              <a:gd name="connsiteY4" fmla="*/ 909421 h 2094117"/>
              <a:gd name="connsiteX5" fmla="*/ 587625 w 3348846"/>
              <a:gd name="connsiteY5" fmla="*/ 1202790 h 2094117"/>
              <a:gd name="connsiteX6" fmla="*/ 789113 w 3348846"/>
              <a:gd name="connsiteY6" fmla="*/ 1499678 h 2094117"/>
              <a:gd name="connsiteX7" fmla="*/ 918068 w 3348846"/>
              <a:gd name="connsiteY7" fmla="*/ 1661896 h 2094117"/>
              <a:gd name="connsiteX8" fmla="*/ 1011852 w 3348846"/>
              <a:gd name="connsiteY8" fmla="*/ 1763301 h 2094117"/>
              <a:gd name="connsiteX9" fmla="*/ 1082191 w 3348846"/>
              <a:gd name="connsiteY9" fmla="*/ 1829829 h 2094117"/>
              <a:gd name="connsiteX10" fmla="*/ 1164252 w 3348846"/>
              <a:gd name="connsiteY10" fmla="*/ 1896358 h 2094117"/>
              <a:gd name="connsiteX11" fmla="*/ 1283680 w 3348846"/>
              <a:gd name="connsiteY11" fmla="*/ 1974609 h 2094117"/>
              <a:gd name="connsiteX12" fmla="*/ 1402815 w 3348846"/>
              <a:gd name="connsiteY12" fmla="*/ 2034837 h 2094117"/>
              <a:gd name="connsiteX13" fmla="*/ 1535579 w 3348846"/>
              <a:gd name="connsiteY13" fmla="*/ 2079824 h 2094117"/>
              <a:gd name="connsiteX14" fmla="*/ 1635663 w 3348846"/>
              <a:gd name="connsiteY14" fmla="*/ 2084217 h 2094117"/>
              <a:gd name="connsiteX15" fmla="*/ 1695892 w 3348846"/>
              <a:gd name="connsiteY15" fmla="*/ 2093744 h 2094117"/>
              <a:gd name="connsiteX16" fmla="*/ 1789677 w 3348846"/>
              <a:gd name="connsiteY16" fmla="*/ 2070006 h 2094117"/>
              <a:gd name="connsiteX17" fmla="*/ 1906908 w 3348846"/>
              <a:gd name="connsiteY17" fmla="*/ 2046560 h 2094117"/>
              <a:gd name="connsiteX18" fmla="*/ 2035862 w 3348846"/>
              <a:gd name="connsiteY18" fmla="*/ 1976221 h 2094117"/>
              <a:gd name="connsiteX19" fmla="*/ 2188262 w 3348846"/>
              <a:gd name="connsiteY19" fmla="*/ 1905883 h 2094117"/>
              <a:gd name="connsiteX20" fmla="*/ 2305492 w 3348846"/>
              <a:gd name="connsiteY20" fmla="*/ 1812098 h 2094117"/>
              <a:gd name="connsiteX21" fmla="*/ 2446169 w 3348846"/>
              <a:gd name="connsiteY21" fmla="*/ 1647975 h 2094117"/>
              <a:gd name="connsiteX22" fmla="*/ 2586849 w 3348846"/>
              <a:gd name="connsiteY22" fmla="*/ 1519025 h 2094117"/>
              <a:gd name="connsiteX23" fmla="*/ 2727523 w 3348846"/>
              <a:gd name="connsiteY23" fmla="*/ 1284560 h 2094117"/>
              <a:gd name="connsiteX24" fmla="*/ 2879923 w 3348846"/>
              <a:gd name="connsiteY24" fmla="*/ 1038375 h 2094117"/>
              <a:gd name="connsiteX25" fmla="*/ 2961985 w 3348846"/>
              <a:gd name="connsiteY25" fmla="*/ 862529 h 2094117"/>
              <a:gd name="connsiteX26" fmla="*/ 3079215 w 3348846"/>
              <a:gd name="connsiteY26" fmla="*/ 604621 h 2094117"/>
              <a:gd name="connsiteX27" fmla="*/ 3219895 w 3348846"/>
              <a:gd name="connsiteY27" fmla="*/ 323266 h 2094117"/>
              <a:gd name="connsiteX28" fmla="*/ 3301954 w 3348846"/>
              <a:gd name="connsiteY28" fmla="*/ 135698 h 2094117"/>
              <a:gd name="connsiteX29" fmla="*/ 3348846 w 3348846"/>
              <a:gd name="connsiteY29" fmla="*/ 6744 h 2094117"/>
              <a:gd name="connsiteX30" fmla="*/ 3348846 w 3348846"/>
              <a:gd name="connsiteY30" fmla="*/ 6744 h 2094117"/>
              <a:gd name="connsiteX31" fmla="*/ 3348846 w 3348846"/>
              <a:gd name="connsiteY31" fmla="*/ 6744 h 2094117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4252 w 3348846"/>
              <a:gd name="connsiteY10" fmla="*/ 1896358 h 2094162"/>
              <a:gd name="connsiteX11" fmla="*/ 1283680 w 3348846"/>
              <a:gd name="connsiteY11" fmla="*/ 1974609 h 2094162"/>
              <a:gd name="connsiteX12" fmla="*/ 1402815 w 3348846"/>
              <a:gd name="connsiteY12" fmla="*/ 2034837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4252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9829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1852 w 3348846"/>
              <a:gd name="connsiteY8" fmla="*/ 1763301 h 2094162"/>
              <a:gd name="connsiteX9" fmla="*/ 1082191 w 3348846"/>
              <a:gd name="connsiteY9" fmla="*/ 1824113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94162"/>
              <a:gd name="connsiteX1" fmla="*/ 101554 w 3348846"/>
              <a:gd name="connsiteY1" fmla="*/ 229483 h 2094162"/>
              <a:gd name="connsiteX2" fmla="*/ 187426 w 3348846"/>
              <a:gd name="connsiteY2" fmla="*/ 432877 h 2094162"/>
              <a:gd name="connsiteX3" fmla="*/ 300846 w 3348846"/>
              <a:gd name="connsiteY3" fmla="*/ 674960 h 2094162"/>
              <a:gd name="connsiteX4" fmla="*/ 413975 w 3348846"/>
              <a:gd name="connsiteY4" fmla="*/ 909421 h 2094162"/>
              <a:gd name="connsiteX5" fmla="*/ 587625 w 3348846"/>
              <a:gd name="connsiteY5" fmla="*/ 1202790 h 2094162"/>
              <a:gd name="connsiteX6" fmla="*/ 789113 w 3348846"/>
              <a:gd name="connsiteY6" fmla="*/ 1499678 h 2094162"/>
              <a:gd name="connsiteX7" fmla="*/ 918068 w 3348846"/>
              <a:gd name="connsiteY7" fmla="*/ 1661896 h 2094162"/>
              <a:gd name="connsiteX8" fmla="*/ 1017568 w 3348846"/>
              <a:gd name="connsiteY8" fmla="*/ 1761396 h 2094162"/>
              <a:gd name="connsiteX9" fmla="*/ 1082191 w 3348846"/>
              <a:gd name="connsiteY9" fmla="*/ 1824113 h 2094162"/>
              <a:gd name="connsiteX10" fmla="*/ 1169968 w 3348846"/>
              <a:gd name="connsiteY10" fmla="*/ 1896358 h 2094162"/>
              <a:gd name="connsiteX11" fmla="*/ 1283680 w 3348846"/>
              <a:gd name="connsiteY11" fmla="*/ 1974609 h 2094162"/>
              <a:gd name="connsiteX12" fmla="*/ 1406625 w 3348846"/>
              <a:gd name="connsiteY12" fmla="*/ 2031026 h 2094162"/>
              <a:gd name="connsiteX13" fmla="*/ 1537484 w 3348846"/>
              <a:gd name="connsiteY13" fmla="*/ 2072203 h 2094162"/>
              <a:gd name="connsiteX14" fmla="*/ 1635663 w 3348846"/>
              <a:gd name="connsiteY14" fmla="*/ 2084217 h 2094162"/>
              <a:gd name="connsiteX15" fmla="*/ 1695892 w 3348846"/>
              <a:gd name="connsiteY15" fmla="*/ 2093744 h 2094162"/>
              <a:gd name="connsiteX16" fmla="*/ 1789677 w 3348846"/>
              <a:gd name="connsiteY16" fmla="*/ 2070006 h 2094162"/>
              <a:gd name="connsiteX17" fmla="*/ 1906908 w 3348846"/>
              <a:gd name="connsiteY17" fmla="*/ 2046560 h 2094162"/>
              <a:gd name="connsiteX18" fmla="*/ 2035862 w 3348846"/>
              <a:gd name="connsiteY18" fmla="*/ 1976221 h 2094162"/>
              <a:gd name="connsiteX19" fmla="*/ 2188262 w 3348846"/>
              <a:gd name="connsiteY19" fmla="*/ 1905883 h 2094162"/>
              <a:gd name="connsiteX20" fmla="*/ 2305492 w 3348846"/>
              <a:gd name="connsiteY20" fmla="*/ 1812098 h 2094162"/>
              <a:gd name="connsiteX21" fmla="*/ 2446169 w 3348846"/>
              <a:gd name="connsiteY21" fmla="*/ 1647975 h 2094162"/>
              <a:gd name="connsiteX22" fmla="*/ 2586849 w 3348846"/>
              <a:gd name="connsiteY22" fmla="*/ 1519025 h 2094162"/>
              <a:gd name="connsiteX23" fmla="*/ 2727523 w 3348846"/>
              <a:gd name="connsiteY23" fmla="*/ 1284560 h 2094162"/>
              <a:gd name="connsiteX24" fmla="*/ 2879923 w 3348846"/>
              <a:gd name="connsiteY24" fmla="*/ 1038375 h 2094162"/>
              <a:gd name="connsiteX25" fmla="*/ 2961985 w 3348846"/>
              <a:gd name="connsiteY25" fmla="*/ 862529 h 2094162"/>
              <a:gd name="connsiteX26" fmla="*/ 3079215 w 3348846"/>
              <a:gd name="connsiteY26" fmla="*/ 604621 h 2094162"/>
              <a:gd name="connsiteX27" fmla="*/ 3219895 w 3348846"/>
              <a:gd name="connsiteY27" fmla="*/ 323266 h 2094162"/>
              <a:gd name="connsiteX28" fmla="*/ 3301954 w 3348846"/>
              <a:gd name="connsiteY28" fmla="*/ 135698 h 2094162"/>
              <a:gd name="connsiteX29" fmla="*/ 3348846 w 3348846"/>
              <a:gd name="connsiteY29" fmla="*/ 6744 h 2094162"/>
              <a:gd name="connsiteX30" fmla="*/ 3348846 w 3348846"/>
              <a:gd name="connsiteY30" fmla="*/ 6744 h 2094162"/>
              <a:gd name="connsiteX31" fmla="*/ 3348846 w 3348846"/>
              <a:gd name="connsiteY31" fmla="*/ 6744 h 2094162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5862 w 3348846"/>
              <a:gd name="connsiteY18" fmla="*/ 1976221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5883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8262 w 3348846"/>
              <a:gd name="connsiteY19" fmla="*/ 1900167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305492 w 3348846"/>
              <a:gd name="connsiteY20" fmla="*/ 1812098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301681 w 3348846"/>
              <a:gd name="connsiteY20" fmla="*/ 1808287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9776 w 3348846"/>
              <a:gd name="connsiteY20" fmla="*/ 1804476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86849 w 3348846"/>
              <a:gd name="connsiteY22" fmla="*/ 151902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81133 w 3348846"/>
              <a:gd name="connsiteY22" fmla="*/ 1499971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7323 w 3348846"/>
              <a:gd name="connsiteY22" fmla="*/ 1494255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6908 w 3348846"/>
              <a:gd name="connsiteY17" fmla="*/ 2046560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7523 w 3348846"/>
              <a:gd name="connsiteY23" fmla="*/ 1284560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25618 w 3348846"/>
              <a:gd name="connsiteY23" fmla="*/ 1276938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79923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8492 w 3348846"/>
              <a:gd name="connsiteY24" fmla="*/ 1038375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79215 w 3348846"/>
              <a:gd name="connsiteY26" fmla="*/ 604621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48846 w 3348846"/>
              <a:gd name="connsiteY31" fmla="*/ 6744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35509 w 3348846"/>
              <a:gd name="connsiteY31" fmla="*/ 44853 h 2085858"/>
              <a:gd name="connsiteX0" fmla="*/ 0 w 3348846"/>
              <a:gd name="connsiteY0" fmla="*/ 0 h 2085858"/>
              <a:gd name="connsiteX1" fmla="*/ 101554 w 3348846"/>
              <a:gd name="connsiteY1" fmla="*/ 229483 h 2085858"/>
              <a:gd name="connsiteX2" fmla="*/ 187426 w 3348846"/>
              <a:gd name="connsiteY2" fmla="*/ 432877 h 2085858"/>
              <a:gd name="connsiteX3" fmla="*/ 300846 w 3348846"/>
              <a:gd name="connsiteY3" fmla="*/ 674960 h 2085858"/>
              <a:gd name="connsiteX4" fmla="*/ 413975 w 3348846"/>
              <a:gd name="connsiteY4" fmla="*/ 909421 h 2085858"/>
              <a:gd name="connsiteX5" fmla="*/ 587625 w 3348846"/>
              <a:gd name="connsiteY5" fmla="*/ 1202790 h 2085858"/>
              <a:gd name="connsiteX6" fmla="*/ 789113 w 3348846"/>
              <a:gd name="connsiteY6" fmla="*/ 1499678 h 2085858"/>
              <a:gd name="connsiteX7" fmla="*/ 918068 w 3348846"/>
              <a:gd name="connsiteY7" fmla="*/ 1661896 h 2085858"/>
              <a:gd name="connsiteX8" fmla="*/ 1017568 w 3348846"/>
              <a:gd name="connsiteY8" fmla="*/ 1761396 h 2085858"/>
              <a:gd name="connsiteX9" fmla="*/ 1082191 w 3348846"/>
              <a:gd name="connsiteY9" fmla="*/ 1824113 h 2085858"/>
              <a:gd name="connsiteX10" fmla="*/ 1169968 w 3348846"/>
              <a:gd name="connsiteY10" fmla="*/ 1896358 h 2085858"/>
              <a:gd name="connsiteX11" fmla="*/ 1283680 w 3348846"/>
              <a:gd name="connsiteY11" fmla="*/ 1974609 h 2085858"/>
              <a:gd name="connsiteX12" fmla="*/ 1406625 w 3348846"/>
              <a:gd name="connsiteY12" fmla="*/ 2031026 h 2085858"/>
              <a:gd name="connsiteX13" fmla="*/ 1537484 w 3348846"/>
              <a:gd name="connsiteY13" fmla="*/ 2072203 h 2085858"/>
              <a:gd name="connsiteX14" fmla="*/ 1635663 w 3348846"/>
              <a:gd name="connsiteY14" fmla="*/ 2084217 h 2085858"/>
              <a:gd name="connsiteX15" fmla="*/ 1699702 w 3348846"/>
              <a:gd name="connsiteY15" fmla="*/ 2084216 h 2085858"/>
              <a:gd name="connsiteX16" fmla="*/ 1789677 w 3348846"/>
              <a:gd name="connsiteY16" fmla="*/ 2070006 h 2085858"/>
              <a:gd name="connsiteX17" fmla="*/ 1905002 w 3348846"/>
              <a:gd name="connsiteY17" fmla="*/ 2042749 h 2085858"/>
              <a:gd name="connsiteX18" fmla="*/ 2037768 w 3348846"/>
              <a:gd name="connsiteY18" fmla="*/ 1981937 h 2085858"/>
              <a:gd name="connsiteX19" fmla="*/ 2186357 w 3348846"/>
              <a:gd name="connsiteY19" fmla="*/ 1890640 h 2085858"/>
              <a:gd name="connsiteX20" fmla="*/ 2295966 w 3348846"/>
              <a:gd name="connsiteY20" fmla="*/ 1800665 h 2085858"/>
              <a:gd name="connsiteX21" fmla="*/ 2446169 w 3348846"/>
              <a:gd name="connsiteY21" fmla="*/ 1647975 h 2085858"/>
              <a:gd name="connsiteX22" fmla="*/ 2571607 w 3348846"/>
              <a:gd name="connsiteY22" fmla="*/ 1490444 h 2085858"/>
              <a:gd name="connsiteX23" fmla="*/ 2719903 w 3348846"/>
              <a:gd name="connsiteY23" fmla="*/ 1275033 h 2085858"/>
              <a:gd name="connsiteX24" fmla="*/ 2864682 w 3348846"/>
              <a:gd name="connsiteY24" fmla="*/ 1036469 h 2085858"/>
              <a:gd name="connsiteX25" fmla="*/ 2961985 w 3348846"/>
              <a:gd name="connsiteY25" fmla="*/ 862529 h 2085858"/>
              <a:gd name="connsiteX26" fmla="*/ 3086837 w 3348846"/>
              <a:gd name="connsiteY26" fmla="*/ 602716 h 2085858"/>
              <a:gd name="connsiteX27" fmla="*/ 3219895 w 3348846"/>
              <a:gd name="connsiteY27" fmla="*/ 323266 h 2085858"/>
              <a:gd name="connsiteX28" fmla="*/ 3301954 w 3348846"/>
              <a:gd name="connsiteY28" fmla="*/ 135698 h 2085858"/>
              <a:gd name="connsiteX29" fmla="*/ 3348846 w 3348846"/>
              <a:gd name="connsiteY29" fmla="*/ 6744 h 2085858"/>
              <a:gd name="connsiteX30" fmla="*/ 3348846 w 3348846"/>
              <a:gd name="connsiteY30" fmla="*/ 6744 h 2085858"/>
              <a:gd name="connsiteX31" fmla="*/ 3335509 w 3348846"/>
              <a:gd name="connsiteY31" fmla="*/ 44853 h 2085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48846" h="2085858">
                <a:moveTo>
                  <a:pt x="0" y="0"/>
                </a:moveTo>
                <a:cubicBezTo>
                  <a:pt x="33313" y="74979"/>
                  <a:pt x="70316" y="157337"/>
                  <a:pt x="101554" y="229483"/>
                </a:cubicBezTo>
                <a:cubicBezTo>
                  <a:pt x="132792" y="301629"/>
                  <a:pt x="154211" y="358631"/>
                  <a:pt x="187426" y="432877"/>
                </a:cubicBezTo>
                <a:cubicBezTo>
                  <a:pt x="220641" y="507123"/>
                  <a:pt x="263088" y="595536"/>
                  <a:pt x="300846" y="674960"/>
                </a:cubicBezTo>
                <a:cubicBezTo>
                  <a:pt x="338604" y="754384"/>
                  <a:pt x="366179" y="821449"/>
                  <a:pt x="413975" y="909421"/>
                </a:cubicBezTo>
                <a:cubicBezTo>
                  <a:pt x="461772" y="997393"/>
                  <a:pt x="525102" y="1104414"/>
                  <a:pt x="587625" y="1202790"/>
                </a:cubicBezTo>
                <a:cubicBezTo>
                  <a:pt x="650148" y="1301166"/>
                  <a:pt x="734039" y="1423160"/>
                  <a:pt x="789113" y="1499678"/>
                </a:cubicBezTo>
                <a:cubicBezTo>
                  <a:pt x="844187" y="1576196"/>
                  <a:pt x="879992" y="1618276"/>
                  <a:pt x="918068" y="1661896"/>
                </a:cubicBezTo>
                <a:cubicBezTo>
                  <a:pt x="956144" y="1705516"/>
                  <a:pt x="990214" y="1734360"/>
                  <a:pt x="1017568" y="1761396"/>
                </a:cubicBezTo>
                <a:cubicBezTo>
                  <a:pt x="1044922" y="1788432"/>
                  <a:pt x="1056791" y="1801619"/>
                  <a:pt x="1082191" y="1824113"/>
                </a:cubicBezTo>
                <a:cubicBezTo>
                  <a:pt x="1107591" y="1846607"/>
                  <a:pt x="1136386" y="1871275"/>
                  <a:pt x="1169968" y="1896358"/>
                </a:cubicBezTo>
                <a:cubicBezTo>
                  <a:pt x="1203550" y="1921441"/>
                  <a:pt x="1244237" y="1952164"/>
                  <a:pt x="1283680" y="1974609"/>
                </a:cubicBezTo>
                <a:cubicBezTo>
                  <a:pt x="1323123" y="1997054"/>
                  <a:pt x="1364324" y="2014760"/>
                  <a:pt x="1406625" y="2031026"/>
                </a:cubicBezTo>
                <a:cubicBezTo>
                  <a:pt x="1448926" y="2047292"/>
                  <a:pt x="1499311" y="2063338"/>
                  <a:pt x="1537484" y="2072203"/>
                </a:cubicBezTo>
                <a:cubicBezTo>
                  <a:pt x="1575657" y="2081068"/>
                  <a:pt x="1608627" y="2082215"/>
                  <a:pt x="1635663" y="2084217"/>
                </a:cubicBezTo>
                <a:cubicBezTo>
                  <a:pt x="1662699" y="2086219"/>
                  <a:pt x="1674033" y="2086585"/>
                  <a:pt x="1699702" y="2084216"/>
                </a:cubicBezTo>
                <a:cubicBezTo>
                  <a:pt x="1725371" y="2081847"/>
                  <a:pt x="1755460" y="2076917"/>
                  <a:pt x="1789677" y="2070006"/>
                </a:cubicBezTo>
                <a:cubicBezTo>
                  <a:pt x="1823894" y="2063095"/>
                  <a:pt x="1863654" y="2057427"/>
                  <a:pt x="1905002" y="2042749"/>
                </a:cubicBezTo>
                <a:cubicBezTo>
                  <a:pt x="1946350" y="2028071"/>
                  <a:pt x="1990876" y="2007288"/>
                  <a:pt x="2037768" y="1981937"/>
                </a:cubicBezTo>
                <a:cubicBezTo>
                  <a:pt x="2084660" y="1956586"/>
                  <a:pt x="2143324" y="1920852"/>
                  <a:pt x="2186357" y="1890640"/>
                </a:cubicBezTo>
                <a:cubicBezTo>
                  <a:pt x="2229390" y="1860428"/>
                  <a:pt x="2252664" y="1841109"/>
                  <a:pt x="2295966" y="1800665"/>
                </a:cubicBezTo>
                <a:cubicBezTo>
                  <a:pt x="2339268" y="1760221"/>
                  <a:pt x="2400229" y="1699679"/>
                  <a:pt x="2446169" y="1647975"/>
                </a:cubicBezTo>
                <a:cubicBezTo>
                  <a:pt x="2492109" y="1596272"/>
                  <a:pt x="2525985" y="1552601"/>
                  <a:pt x="2571607" y="1490444"/>
                </a:cubicBezTo>
                <a:cubicBezTo>
                  <a:pt x="2617229" y="1428287"/>
                  <a:pt x="2671057" y="1350695"/>
                  <a:pt x="2719903" y="1275033"/>
                </a:cubicBezTo>
                <a:cubicBezTo>
                  <a:pt x="2768749" y="1199371"/>
                  <a:pt x="2824335" y="1105220"/>
                  <a:pt x="2864682" y="1036469"/>
                </a:cubicBezTo>
                <a:cubicBezTo>
                  <a:pt x="2905029" y="967718"/>
                  <a:pt x="2924959" y="934821"/>
                  <a:pt x="2961985" y="862529"/>
                </a:cubicBezTo>
                <a:cubicBezTo>
                  <a:pt x="2999011" y="790237"/>
                  <a:pt x="3043852" y="692593"/>
                  <a:pt x="3086837" y="602716"/>
                </a:cubicBezTo>
                <a:cubicBezTo>
                  <a:pt x="3129822" y="512839"/>
                  <a:pt x="3184042" y="401102"/>
                  <a:pt x="3219895" y="323266"/>
                </a:cubicBezTo>
                <a:cubicBezTo>
                  <a:pt x="3255748" y="245430"/>
                  <a:pt x="3280462" y="188452"/>
                  <a:pt x="3301954" y="135698"/>
                </a:cubicBezTo>
                <a:cubicBezTo>
                  <a:pt x="3323446" y="82944"/>
                  <a:pt x="3348846" y="6744"/>
                  <a:pt x="3348846" y="6744"/>
                </a:cubicBezTo>
                <a:lnTo>
                  <a:pt x="3348846" y="6744"/>
                </a:lnTo>
                <a:lnTo>
                  <a:pt x="3335509" y="44853"/>
                </a:lnTo>
              </a:path>
            </a:pathLst>
          </a:custGeom>
          <a:ln w="63500">
            <a:solidFill>
              <a:srgbClr val="92D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4F3BF49-2670-4B38-AC68-DD35C7AC145D}"/>
              </a:ext>
            </a:extLst>
          </p:cNvPr>
          <p:cNvCxnSpPr>
            <a:cxnSpLocks/>
          </p:cNvCxnSpPr>
          <p:nvPr/>
        </p:nvCxnSpPr>
        <p:spPr>
          <a:xfrm>
            <a:off x="5943600" y="5334000"/>
            <a:ext cx="914400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3CEDE1-40DF-4D09-8EEE-C3CB701BD6C8}"/>
              </a:ext>
            </a:extLst>
          </p:cNvPr>
          <p:cNvCxnSpPr>
            <a:cxnSpLocks/>
          </p:cNvCxnSpPr>
          <p:nvPr/>
        </p:nvCxnSpPr>
        <p:spPr>
          <a:xfrm flipV="1">
            <a:off x="7577281" y="3492298"/>
            <a:ext cx="499919" cy="95153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0D215F5-2272-49B6-9F6E-70AC15B96A70}"/>
              </a:ext>
            </a:extLst>
          </p:cNvPr>
          <p:cNvCxnSpPr>
            <a:cxnSpLocks/>
          </p:cNvCxnSpPr>
          <p:nvPr/>
        </p:nvCxnSpPr>
        <p:spPr>
          <a:xfrm>
            <a:off x="5242765" y="4389493"/>
            <a:ext cx="700835" cy="850147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4123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8FC4F16-52E1-4627-9609-B736C026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0"/>
              <a:t>Derivatives/Differentiation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A359B3E-6B12-4E16-91B3-67FC2F9FC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Rule #2: </a:t>
            </a:r>
            <a:r>
              <a:rPr lang="en-US" altLang="en-US" dirty="0">
                <a:solidFill>
                  <a:srgbClr val="FFC000"/>
                </a:solidFill>
              </a:rPr>
              <a:t>derivative of a power function:</a:t>
            </a:r>
          </a:p>
          <a:p>
            <a:r>
              <a:rPr lang="en-US" altLang="en-US" sz="2000" dirty="0"/>
              <a:t> </a:t>
            </a:r>
          </a:p>
          <a:p>
            <a:pPr algn="ctr"/>
            <a:r>
              <a:rPr lang="en-US" altLang="en-US" dirty="0"/>
              <a:t> d/dx </a:t>
            </a:r>
            <a:r>
              <a:rPr lang="en-US" altLang="en-US" dirty="0" err="1"/>
              <a:t>cx</a:t>
            </a:r>
            <a:r>
              <a:rPr lang="en-US" altLang="en-US" baseline="30000" dirty="0" err="1"/>
              <a:t>n</a:t>
            </a:r>
            <a:r>
              <a:rPr lang="en-US" altLang="en-US" dirty="0"/>
              <a:t> = </a:t>
            </a:r>
            <a:r>
              <a:rPr lang="en-US" altLang="en-US" dirty="0" err="1"/>
              <a:t>cn</a:t>
            </a:r>
            <a:r>
              <a:rPr lang="en-US" altLang="en-US" dirty="0"/>
              <a:t> 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dirty="0"/>
              <a:t> x</a:t>
            </a:r>
            <a:r>
              <a:rPr lang="en-US" altLang="en-US" baseline="30000" dirty="0"/>
              <a:t> n-1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5DC94-BC47-432D-AEA2-2C28CAA20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 of:</a:t>
            </a:r>
          </a:p>
          <a:p>
            <a:pPr>
              <a:buFont typeface="Arial" charset="0"/>
              <a:buNone/>
              <a:defRPr/>
            </a:pPr>
            <a:endParaRPr lang="en-US" sz="1000" dirty="0"/>
          </a:p>
          <a:p>
            <a:pPr>
              <a:defRPr/>
            </a:pPr>
            <a:r>
              <a:rPr lang="en-US" dirty="0"/>
              <a:t>y = x</a:t>
            </a:r>
            <a:r>
              <a:rPr lang="en-US" baseline="30000" dirty="0"/>
              <a:t>2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y = 7x</a:t>
            </a:r>
            <a:r>
              <a:rPr lang="en-US" baseline="30000" dirty="0"/>
              <a:t>5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y = -83.2x</a:t>
            </a:r>
            <a:r>
              <a:rPr lang="en-US" baseline="30000" dirty="0"/>
              <a:t>7.8</a:t>
            </a:r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9EACE-8603-42B8-B8E2-53059BCD4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4,5,6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A97A4-2461-42EA-B4E1-A4F2E760D830}"/>
              </a:ext>
            </a:extLst>
          </p:cNvPr>
          <p:cNvSpPr txBox="1"/>
          <p:nvPr/>
        </p:nvSpPr>
        <p:spPr>
          <a:xfrm>
            <a:off x="5867400" y="6314673"/>
            <a:ext cx="32766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/>
              <a:t>d/dx </a:t>
            </a:r>
            <a:r>
              <a:rPr lang="en-US" altLang="en-US" sz="2500" dirty="0" err="1"/>
              <a:t>cx</a:t>
            </a:r>
            <a:r>
              <a:rPr lang="en-US" altLang="en-US" sz="2500" baseline="30000" dirty="0" err="1"/>
              <a:t>n</a:t>
            </a:r>
            <a:r>
              <a:rPr lang="en-US" altLang="en-US" sz="2500" dirty="0"/>
              <a:t> = </a:t>
            </a:r>
            <a:r>
              <a:rPr lang="en-US" altLang="en-US" sz="2500" dirty="0" err="1"/>
              <a:t>cn</a:t>
            </a:r>
            <a:r>
              <a:rPr lang="en-US" altLang="en-US" sz="2500" dirty="0"/>
              <a:t> 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500" dirty="0"/>
              <a:t> x</a:t>
            </a:r>
            <a:r>
              <a:rPr lang="en-US" altLang="en-US" sz="2500" baseline="30000" dirty="0"/>
              <a:t> n-1</a:t>
            </a:r>
            <a:endParaRPr lang="en-US" sz="250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5DC94-BC47-432D-AEA2-2C28CAA20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 of:</a:t>
            </a:r>
          </a:p>
          <a:p>
            <a:pPr>
              <a:buFont typeface="Arial" charset="0"/>
              <a:buNone/>
              <a:defRPr/>
            </a:pPr>
            <a:endParaRPr lang="en-US" sz="1000" dirty="0"/>
          </a:p>
          <a:p>
            <a:pPr>
              <a:defRPr/>
            </a:pPr>
            <a:r>
              <a:rPr lang="en-US" dirty="0"/>
              <a:t>y = x</a:t>
            </a:r>
            <a:r>
              <a:rPr lang="en-US" baseline="30000" dirty="0"/>
              <a:t>2</a:t>
            </a:r>
          </a:p>
          <a:p>
            <a:pPr>
              <a:defRPr/>
            </a:pPr>
            <a:r>
              <a:rPr lang="en-US" dirty="0"/>
              <a:t>	</a:t>
            </a:r>
            <a:r>
              <a:rPr lang="en-US" dirty="0" err="1"/>
              <a:t>dy</a:t>
            </a:r>
            <a:r>
              <a:rPr lang="en-US" dirty="0"/>
              <a:t>/dx (1x</a:t>
            </a:r>
            <a:r>
              <a:rPr lang="en-US" baseline="30000" dirty="0"/>
              <a:t>2</a:t>
            </a:r>
            <a:r>
              <a:rPr lang="en-US" dirty="0"/>
              <a:t>) = </a:t>
            </a:r>
            <a:r>
              <a:rPr lang="en-US" dirty="0">
                <a:solidFill>
                  <a:srgbClr val="FFFF00"/>
                </a:solidFill>
              </a:rPr>
              <a:t>1*2x</a:t>
            </a:r>
            <a:r>
              <a:rPr lang="en-US" baseline="30000" dirty="0">
                <a:solidFill>
                  <a:srgbClr val="FFFF00"/>
                </a:solidFill>
              </a:rPr>
              <a:t>1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=</a:t>
            </a:r>
            <a:r>
              <a:rPr lang="en-US" dirty="0">
                <a:solidFill>
                  <a:srgbClr val="FFFF00"/>
                </a:solidFill>
              </a:rPr>
              <a:t> 2x</a:t>
            </a:r>
          </a:p>
          <a:p>
            <a:pPr>
              <a:defRPr/>
            </a:pPr>
            <a:r>
              <a:rPr lang="en-US" dirty="0"/>
              <a:t>y = 7x</a:t>
            </a:r>
            <a:r>
              <a:rPr lang="en-US" baseline="30000" dirty="0"/>
              <a:t>5</a:t>
            </a:r>
          </a:p>
          <a:p>
            <a:pPr>
              <a:defRPr/>
            </a:pPr>
            <a:r>
              <a:rPr lang="en-US" dirty="0"/>
              <a:t>	</a:t>
            </a:r>
            <a:endParaRPr lang="en-US" baseline="30000" dirty="0"/>
          </a:p>
          <a:p>
            <a:pPr>
              <a:defRPr/>
            </a:pPr>
            <a:r>
              <a:rPr lang="en-US" dirty="0"/>
              <a:t>y = -83.2x</a:t>
            </a:r>
            <a:r>
              <a:rPr lang="en-US" baseline="30000" dirty="0"/>
              <a:t>7.8</a:t>
            </a:r>
          </a:p>
          <a:p>
            <a:pPr>
              <a:defRPr/>
            </a:pPr>
            <a:r>
              <a:rPr lang="en-US" dirty="0"/>
              <a:t>	</a:t>
            </a:r>
            <a:endParaRPr lang="en-US" baseline="30000" dirty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9EACE-8603-42B8-B8E2-53059BCD4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4,5,6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E52325-F7ED-4B2C-BB59-360D16424055}"/>
              </a:ext>
            </a:extLst>
          </p:cNvPr>
          <p:cNvSpPr txBox="1"/>
          <p:nvPr/>
        </p:nvSpPr>
        <p:spPr>
          <a:xfrm>
            <a:off x="5867400" y="6314673"/>
            <a:ext cx="32766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/>
              <a:t>d/dx </a:t>
            </a:r>
            <a:r>
              <a:rPr lang="en-US" altLang="en-US" sz="2500" dirty="0" err="1"/>
              <a:t>cx</a:t>
            </a:r>
            <a:r>
              <a:rPr lang="en-US" altLang="en-US" sz="2500" baseline="30000" dirty="0" err="1"/>
              <a:t>n</a:t>
            </a:r>
            <a:r>
              <a:rPr lang="en-US" altLang="en-US" sz="2500" dirty="0"/>
              <a:t> = </a:t>
            </a:r>
            <a:r>
              <a:rPr lang="en-US" altLang="en-US" sz="2500" dirty="0" err="1"/>
              <a:t>cn</a:t>
            </a:r>
            <a:r>
              <a:rPr lang="en-US" altLang="en-US" sz="2500" dirty="0"/>
              <a:t> 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500" dirty="0"/>
              <a:t> x</a:t>
            </a:r>
            <a:r>
              <a:rPr lang="en-US" altLang="en-US" sz="2500" baseline="30000" dirty="0"/>
              <a:t> n-1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2166603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5DC94-BC47-432D-AEA2-2C28CAA20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 of:</a:t>
            </a:r>
          </a:p>
          <a:p>
            <a:pPr>
              <a:buFont typeface="Arial" charset="0"/>
              <a:buNone/>
              <a:defRPr/>
            </a:pPr>
            <a:endParaRPr lang="en-US" sz="1000" dirty="0"/>
          </a:p>
          <a:p>
            <a:pPr>
              <a:defRPr/>
            </a:pPr>
            <a:r>
              <a:rPr lang="en-US" dirty="0"/>
              <a:t>y = x</a:t>
            </a:r>
            <a:r>
              <a:rPr lang="en-US" baseline="30000" dirty="0"/>
              <a:t>2</a:t>
            </a:r>
          </a:p>
          <a:p>
            <a:pPr>
              <a:defRPr/>
            </a:pPr>
            <a:r>
              <a:rPr lang="en-US" dirty="0"/>
              <a:t>	</a:t>
            </a:r>
            <a:r>
              <a:rPr lang="en-US" dirty="0" err="1"/>
              <a:t>dy</a:t>
            </a:r>
            <a:r>
              <a:rPr lang="en-US" dirty="0"/>
              <a:t>/dx x</a:t>
            </a:r>
            <a:r>
              <a:rPr lang="en-US" baseline="30000" dirty="0"/>
              <a:t>2</a:t>
            </a:r>
            <a:r>
              <a:rPr lang="en-US" dirty="0"/>
              <a:t> = 2x</a:t>
            </a:r>
          </a:p>
          <a:p>
            <a:pPr>
              <a:defRPr/>
            </a:pPr>
            <a:r>
              <a:rPr lang="en-US" dirty="0"/>
              <a:t>y = 7x</a:t>
            </a:r>
            <a:r>
              <a:rPr lang="en-US" baseline="30000" dirty="0"/>
              <a:t>5</a:t>
            </a:r>
          </a:p>
          <a:p>
            <a:pPr>
              <a:defRPr/>
            </a:pPr>
            <a:r>
              <a:rPr lang="en-US" dirty="0"/>
              <a:t>	</a:t>
            </a:r>
            <a:r>
              <a:rPr lang="en-US" dirty="0" err="1"/>
              <a:t>dy</a:t>
            </a:r>
            <a:r>
              <a:rPr lang="en-US" dirty="0"/>
              <a:t>/dx 7x</a:t>
            </a:r>
            <a:r>
              <a:rPr lang="en-US" baseline="30000" dirty="0"/>
              <a:t>5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35x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endParaRPr lang="en-US" baseline="30000" dirty="0"/>
          </a:p>
          <a:p>
            <a:pPr>
              <a:defRPr/>
            </a:pPr>
            <a:r>
              <a:rPr lang="en-US" dirty="0"/>
              <a:t>y = -83.2x</a:t>
            </a:r>
            <a:r>
              <a:rPr lang="en-US" baseline="30000" dirty="0"/>
              <a:t>7.8</a:t>
            </a:r>
          </a:p>
          <a:p>
            <a:pPr>
              <a:defRPr/>
            </a:pPr>
            <a:r>
              <a:rPr lang="en-US" dirty="0"/>
              <a:t>	</a:t>
            </a:r>
            <a:endParaRPr lang="en-US" baseline="30000" dirty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9EACE-8603-42B8-B8E2-53059BCD4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4,5,6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25DBBD-74C5-4799-B9C8-318A5450606E}"/>
              </a:ext>
            </a:extLst>
          </p:cNvPr>
          <p:cNvSpPr txBox="1"/>
          <p:nvPr/>
        </p:nvSpPr>
        <p:spPr>
          <a:xfrm>
            <a:off x="5867400" y="6314673"/>
            <a:ext cx="32766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/>
              <a:t>d/dx </a:t>
            </a:r>
            <a:r>
              <a:rPr lang="en-US" altLang="en-US" sz="2500" dirty="0" err="1"/>
              <a:t>cx</a:t>
            </a:r>
            <a:r>
              <a:rPr lang="en-US" altLang="en-US" sz="2500" baseline="30000" dirty="0" err="1"/>
              <a:t>n</a:t>
            </a:r>
            <a:r>
              <a:rPr lang="en-US" altLang="en-US" sz="2500" dirty="0"/>
              <a:t> = </a:t>
            </a:r>
            <a:r>
              <a:rPr lang="en-US" altLang="en-US" sz="2500" dirty="0" err="1"/>
              <a:t>cn</a:t>
            </a:r>
            <a:r>
              <a:rPr lang="en-US" altLang="en-US" sz="2500" dirty="0"/>
              <a:t> 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500" dirty="0"/>
              <a:t> x</a:t>
            </a:r>
            <a:r>
              <a:rPr lang="en-US" altLang="en-US" sz="2500" baseline="30000" dirty="0"/>
              <a:t> n-1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121231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5DC94-BC47-432D-AEA2-2C28CAA20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/>
              <a:t>Find the derivative </a:t>
            </a:r>
            <a:r>
              <a:rPr lang="en-US" dirty="0" err="1"/>
              <a:t>dy</a:t>
            </a:r>
            <a:r>
              <a:rPr lang="en-US" dirty="0"/>
              <a:t>/dx of:</a:t>
            </a:r>
          </a:p>
          <a:p>
            <a:pPr>
              <a:buFont typeface="Arial" charset="0"/>
              <a:buNone/>
              <a:defRPr/>
            </a:pPr>
            <a:endParaRPr lang="en-US" sz="1000" dirty="0"/>
          </a:p>
          <a:p>
            <a:pPr>
              <a:defRPr/>
            </a:pPr>
            <a:r>
              <a:rPr lang="en-US" dirty="0"/>
              <a:t>y = x</a:t>
            </a:r>
            <a:r>
              <a:rPr lang="en-US" baseline="30000" dirty="0"/>
              <a:t>2</a:t>
            </a:r>
          </a:p>
          <a:p>
            <a:pPr>
              <a:defRPr/>
            </a:pPr>
            <a:r>
              <a:rPr lang="en-US" dirty="0"/>
              <a:t>	</a:t>
            </a:r>
            <a:r>
              <a:rPr lang="en-US" dirty="0" err="1"/>
              <a:t>dy</a:t>
            </a:r>
            <a:r>
              <a:rPr lang="en-US" dirty="0"/>
              <a:t>/dx x</a:t>
            </a:r>
            <a:r>
              <a:rPr lang="en-US" baseline="30000" dirty="0"/>
              <a:t>2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2x</a:t>
            </a:r>
          </a:p>
          <a:p>
            <a:pPr>
              <a:defRPr/>
            </a:pPr>
            <a:r>
              <a:rPr lang="en-US" dirty="0"/>
              <a:t>y = 7x</a:t>
            </a:r>
            <a:r>
              <a:rPr lang="en-US" baseline="30000" dirty="0"/>
              <a:t>5</a:t>
            </a:r>
          </a:p>
          <a:p>
            <a:pPr>
              <a:defRPr/>
            </a:pPr>
            <a:r>
              <a:rPr lang="en-US" dirty="0"/>
              <a:t>	</a:t>
            </a:r>
            <a:r>
              <a:rPr lang="en-US" dirty="0" err="1"/>
              <a:t>dy</a:t>
            </a:r>
            <a:r>
              <a:rPr lang="en-US" dirty="0"/>
              <a:t>/dx 7x</a:t>
            </a:r>
            <a:r>
              <a:rPr lang="en-US" baseline="30000" dirty="0"/>
              <a:t>5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35x</a:t>
            </a:r>
            <a:r>
              <a:rPr lang="en-US" baseline="30000" dirty="0">
                <a:solidFill>
                  <a:srgbClr val="FFFF00"/>
                </a:solidFill>
              </a:rPr>
              <a:t>4</a:t>
            </a:r>
            <a:endParaRPr lang="en-US" baseline="30000" dirty="0"/>
          </a:p>
          <a:p>
            <a:pPr>
              <a:defRPr/>
            </a:pPr>
            <a:r>
              <a:rPr lang="en-US" dirty="0"/>
              <a:t>y = -83.2x</a:t>
            </a:r>
            <a:r>
              <a:rPr lang="en-US" baseline="30000" dirty="0"/>
              <a:t>7.8</a:t>
            </a:r>
          </a:p>
          <a:p>
            <a:pPr>
              <a:defRPr/>
            </a:pPr>
            <a:r>
              <a:rPr lang="en-US" dirty="0"/>
              <a:t>	</a:t>
            </a:r>
            <a:r>
              <a:rPr lang="en-US" dirty="0" err="1"/>
              <a:t>dy</a:t>
            </a:r>
            <a:r>
              <a:rPr lang="en-US" dirty="0"/>
              <a:t>/dx -83.2x</a:t>
            </a:r>
            <a:r>
              <a:rPr lang="en-US" baseline="30000" dirty="0"/>
              <a:t>7.8</a:t>
            </a:r>
            <a:r>
              <a:rPr lang="en-US" sz="2000" dirty="0"/>
              <a:t> </a:t>
            </a:r>
            <a:r>
              <a:rPr lang="en-US" dirty="0"/>
              <a:t>=</a:t>
            </a:r>
            <a:r>
              <a:rPr lang="en-US" sz="2000" dirty="0"/>
              <a:t> </a:t>
            </a:r>
            <a:r>
              <a:rPr lang="en-US" dirty="0">
                <a:solidFill>
                  <a:srgbClr val="FFFF00"/>
                </a:solidFill>
              </a:rPr>
              <a:t>-648.96x</a:t>
            </a:r>
            <a:r>
              <a:rPr lang="en-US" baseline="30000" dirty="0">
                <a:solidFill>
                  <a:srgbClr val="FFFF00"/>
                </a:solidFill>
              </a:rPr>
              <a:t>6.8</a:t>
            </a:r>
            <a:endParaRPr lang="en-US" baseline="30000" dirty="0"/>
          </a:p>
          <a:p>
            <a:pPr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B9EACE-8603-42B8-B8E2-53059BCD4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DERIVATIVES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PROBLEMS 4,5,6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6C71EB-FF89-4218-97C6-00335F6E5160}"/>
              </a:ext>
            </a:extLst>
          </p:cNvPr>
          <p:cNvSpPr txBox="1"/>
          <p:nvPr/>
        </p:nvSpPr>
        <p:spPr>
          <a:xfrm>
            <a:off x="5867400" y="6314673"/>
            <a:ext cx="32766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500" dirty="0"/>
              <a:t>d/dx </a:t>
            </a:r>
            <a:r>
              <a:rPr lang="en-US" altLang="en-US" sz="2500" dirty="0" err="1"/>
              <a:t>cx</a:t>
            </a:r>
            <a:r>
              <a:rPr lang="en-US" altLang="en-US" sz="2500" baseline="30000" dirty="0" err="1"/>
              <a:t>n</a:t>
            </a:r>
            <a:r>
              <a:rPr lang="en-US" altLang="en-US" sz="2500" dirty="0"/>
              <a:t> = </a:t>
            </a:r>
            <a:r>
              <a:rPr lang="en-US" altLang="en-US" sz="2500" dirty="0" err="1"/>
              <a:t>cn</a:t>
            </a:r>
            <a:r>
              <a:rPr lang="en-US" altLang="en-US" sz="2500" dirty="0"/>
              <a:t> 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sz="2500" dirty="0"/>
              <a:t> x</a:t>
            </a:r>
            <a:r>
              <a:rPr lang="en-US" altLang="en-US" sz="2500" baseline="30000" dirty="0"/>
              <a:t> n-1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155710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9063528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50F5A92-531F-4D63-A125-BFF8BD58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0"/>
              <a:t>Derivatives/Differentiation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18C16D4-91B9-40D6-A57E-11549C9D3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Rule #3:</a:t>
            </a:r>
          </a:p>
          <a:p>
            <a:r>
              <a:rPr lang="en-US" altLang="en-US" dirty="0">
                <a:solidFill>
                  <a:srgbClr val="FFC000"/>
                </a:solidFill>
              </a:rPr>
              <a:t>derivative of a sum u + v:</a:t>
            </a:r>
          </a:p>
          <a:p>
            <a:r>
              <a:rPr lang="en-US" altLang="en-US" sz="2000" dirty="0"/>
              <a:t> </a:t>
            </a:r>
          </a:p>
          <a:p>
            <a:pPr algn="ctr"/>
            <a:r>
              <a:rPr lang="en-US" altLang="en-US" dirty="0"/>
              <a:t> du/dx + dv/dx</a:t>
            </a:r>
          </a:p>
        </p:txBody>
      </p:sp>
    </p:spTree>
    <p:extLst>
      <p:ext uri="{BB962C8B-B14F-4D97-AF65-F5344CB8AC3E}">
        <p14:creationId xmlns:p14="http://schemas.microsoft.com/office/powerpoint/2010/main" val="2562775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50F5A92-531F-4D63-A125-BFF8BD58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0"/>
              <a:t>Derivatives/Differentiation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18C16D4-91B9-40D6-A57E-11549C9D3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Suppose we had:</a:t>
            </a:r>
          </a:p>
          <a:p>
            <a:r>
              <a:rPr lang="en-US" altLang="en-US" dirty="0">
                <a:solidFill>
                  <a:srgbClr val="FFC000"/>
                </a:solidFill>
              </a:rPr>
              <a:t>derivative of a sum u + v:</a:t>
            </a:r>
          </a:p>
          <a:p>
            <a:endParaRPr lang="en-US" altLang="en-US" sz="1500" dirty="0">
              <a:solidFill>
                <a:srgbClr val="FFC000"/>
              </a:solidFill>
            </a:endParaRPr>
          </a:p>
          <a:p>
            <a:r>
              <a:rPr lang="en-US" sz="4000" b="1" dirty="0">
                <a:solidFill>
                  <a:srgbClr val="CCFFFF"/>
                </a:solidFill>
              </a:rPr>
              <a:t>                7x</a:t>
            </a:r>
            <a:r>
              <a:rPr lang="en-US" sz="4000" b="1" baseline="30000" dirty="0">
                <a:solidFill>
                  <a:srgbClr val="CCFFFF"/>
                </a:solidFill>
              </a:rPr>
              <a:t>2  </a:t>
            </a:r>
            <a:r>
              <a:rPr lang="en-US" sz="4000" b="1" dirty="0">
                <a:solidFill>
                  <a:srgbClr val="CCFFFF"/>
                </a:solidFill>
              </a:rPr>
              <a:t>-3.2</a:t>
            </a:r>
          </a:p>
          <a:p>
            <a:endParaRPr lang="en-US" sz="4000" b="1" baseline="30000" dirty="0">
              <a:solidFill>
                <a:srgbClr val="CCFFFF"/>
              </a:solidFill>
            </a:endParaRPr>
          </a:p>
          <a:p>
            <a:pPr algn="ctr"/>
            <a:r>
              <a:rPr lang="en-US" altLang="en-US" dirty="0"/>
              <a:t> du/dx + dv/dx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8226A6-DBC6-4059-9127-D410BFC8AF38}"/>
              </a:ext>
            </a:extLst>
          </p:cNvPr>
          <p:cNvGrpSpPr/>
          <p:nvPr/>
        </p:nvGrpSpPr>
        <p:grpSpPr>
          <a:xfrm>
            <a:off x="4594490" y="2517759"/>
            <a:ext cx="1043271" cy="577401"/>
            <a:chOff x="3907631" y="1255954"/>
            <a:chExt cx="1243013" cy="253118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E36EA29-DA15-4111-9BB8-332AC3A8BE63}"/>
                </a:ext>
              </a:extLst>
            </p:cNvPr>
            <p:cNvSpPr/>
            <p:nvPr/>
          </p:nvSpPr>
          <p:spPr>
            <a:xfrm flipH="1" flipV="1">
              <a:off x="3907631" y="2521546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B210F3-2CF5-43E9-A2CF-40F167959711}"/>
                </a:ext>
              </a:extLst>
            </p:cNvPr>
            <p:cNvSpPr/>
            <p:nvPr/>
          </p:nvSpPr>
          <p:spPr>
            <a:xfrm rot="10800000" flipH="1" flipV="1">
              <a:off x="4495800" y="1255954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16E427-591B-4D38-81B8-AE51FEA9E10D}"/>
              </a:ext>
            </a:extLst>
          </p:cNvPr>
          <p:cNvGrpSpPr/>
          <p:nvPr/>
        </p:nvGrpSpPr>
        <p:grpSpPr>
          <a:xfrm>
            <a:off x="3342997" y="3613599"/>
            <a:ext cx="1043271" cy="577401"/>
            <a:chOff x="3907631" y="1255954"/>
            <a:chExt cx="1243013" cy="253118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E39B3CB-FA82-40C4-AD27-0559AE3CE001}"/>
                </a:ext>
              </a:extLst>
            </p:cNvPr>
            <p:cNvSpPr/>
            <p:nvPr/>
          </p:nvSpPr>
          <p:spPr>
            <a:xfrm flipH="1" flipV="1">
              <a:off x="3907631" y="2521546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9ACEEBE-B2D8-4258-BBC3-B3FD2CAC6ADF}"/>
                </a:ext>
              </a:extLst>
            </p:cNvPr>
            <p:cNvSpPr/>
            <p:nvPr/>
          </p:nvSpPr>
          <p:spPr>
            <a:xfrm rot="10800000" flipH="1" flipV="1">
              <a:off x="4495800" y="1255954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D181CE-DFB0-4A61-B84A-8D7CDE9305C3}"/>
              </a:ext>
            </a:extLst>
          </p:cNvPr>
          <p:cNvGrpSpPr/>
          <p:nvPr/>
        </p:nvGrpSpPr>
        <p:grpSpPr>
          <a:xfrm rot="1097531">
            <a:off x="6144297" y="2486801"/>
            <a:ext cx="403047" cy="587762"/>
            <a:chOff x="3907631" y="1255954"/>
            <a:chExt cx="1243013" cy="253118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5353E4-5949-4018-A12C-3DB315BE3F39}"/>
                </a:ext>
              </a:extLst>
            </p:cNvPr>
            <p:cNvSpPr/>
            <p:nvPr/>
          </p:nvSpPr>
          <p:spPr>
            <a:xfrm flipH="1" flipV="1">
              <a:off x="3907631" y="2521546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B6BDF3-8BA6-47B1-9C52-D1E26B2E46AD}"/>
                </a:ext>
              </a:extLst>
            </p:cNvPr>
            <p:cNvSpPr/>
            <p:nvPr/>
          </p:nvSpPr>
          <p:spPr>
            <a:xfrm rot="10800000" flipH="1" flipV="1">
              <a:off x="4495800" y="1255954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8FD7FC-A373-42EB-909C-9E13E9F48917}"/>
              </a:ext>
            </a:extLst>
          </p:cNvPr>
          <p:cNvGrpSpPr/>
          <p:nvPr/>
        </p:nvGrpSpPr>
        <p:grpSpPr>
          <a:xfrm rot="21104274">
            <a:off x="5450340" y="3683510"/>
            <a:ext cx="403047" cy="587762"/>
            <a:chOff x="3907631" y="1255954"/>
            <a:chExt cx="1243013" cy="253118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B7C0F61-1233-4E3B-80AF-E3F5B6895B41}"/>
                </a:ext>
              </a:extLst>
            </p:cNvPr>
            <p:cNvSpPr/>
            <p:nvPr/>
          </p:nvSpPr>
          <p:spPr>
            <a:xfrm flipH="1" flipV="1">
              <a:off x="3907631" y="2521546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DFF05C5-7087-4A32-962C-43ACEA405FB4}"/>
                </a:ext>
              </a:extLst>
            </p:cNvPr>
            <p:cNvSpPr/>
            <p:nvPr/>
          </p:nvSpPr>
          <p:spPr>
            <a:xfrm rot="10800000" flipH="1" flipV="1">
              <a:off x="4495800" y="1255954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50F5A92-531F-4D63-A125-BFF8BD58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300"/>
              <a:t>Derivatives/Differentiation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18C16D4-91B9-40D6-A57E-11549C9D3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Suppose we had:</a:t>
            </a:r>
          </a:p>
          <a:p>
            <a:r>
              <a:rPr lang="en-US" altLang="en-US" dirty="0">
                <a:solidFill>
                  <a:srgbClr val="FFC000"/>
                </a:solidFill>
              </a:rPr>
              <a:t>derivative of a sum u + v:</a:t>
            </a:r>
          </a:p>
          <a:p>
            <a:endParaRPr lang="en-US" altLang="en-US" sz="1500" dirty="0">
              <a:solidFill>
                <a:srgbClr val="FFC000"/>
              </a:solidFill>
            </a:endParaRPr>
          </a:p>
          <a:p>
            <a:r>
              <a:rPr lang="en-US" sz="4000" b="1" dirty="0">
                <a:solidFill>
                  <a:srgbClr val="CCFFFF"/>
                </a:solidFill>
              </a:rPr>
              <a:t>                7x</a:t>
            </a:r>
            <a:r>
              <a:rPr lang="en-US" sz="4000" b="1" baseline="30000" dirty="0">
                <a:solidFill>
                  <a:srgbClr val="CCFFFF"/>
                </a:solidFill>
              </a:rPr>
              <a:t>2  </a:t>
            </a:r>
            <a:r>
              <a:rPr lang="en-US" sz="4000" b="1" dirty="0">
                <a:solidFill>
                  <a:srgbClr val="CCFFFF"/>
                </a:solidFill>
              </a:rPr>
              <a:t>-3.2</a:t>
            </a:r>
          </a:p>
          <a:p>
            <a:endParaRPr lang="en-US" sz="4000" b="1" baseline="30000" dirty="0">
              <a:solidFill>
                <a:srgbClr val="CCFFFF"/>
              </a:solidFill>
            </a:endParaRPr>
          </a:p>
          <a:p>
            <a:pPr algn="ctr"/>
            <a:r>
              <a:rPr lang="en-US" altLang="en-US" dirty="0"/>
              <a:t> du/dx + dv/dx</a:t>
            </a:r>
          </a:p>
          <a:p>
            <a:r>
              <a:rPr lang="en-US" altLang="en-US" dirty="0"/>
              <a:t>            </a:t>
            </a:r>
            <a:r>
              <a:rPr lang="en-US" altLang="en-US" dirty="0">
                <a:solidFill>
                  <a:srgbClr val="FFFF00"/>
                </a:solidFill>
              </a:rPr>
              <a:t>14x  +  0</a:t>
            </a:r>
          </a:p>
          <a:p>
            <a:r>
              <a:rPr lang="en-US" altLang="en-US" dirty="0"/>
              <a:t>			 or </a:t>
            </a:r>
            <a:r>
              <a:rPr lang="en-US" altLang="en-US" dirty="0">
                <a:solidFill>
                  <a:srgbClr val="FFFF00"/>
                </a:solidFill>
              </a:rPr>
              <a:t>14x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8226A6-DBC6-4059-9127-D410BFC8AF38}"/>
              </a:ext>
            </a:extLst>
          </p:cNvPr>
          <p:cNvGrpSpPr/>
          <p:nvPr/>
        </p:nvGrpSpPr>
        <p:grpSpPr>
          <a:xfrm>
            <a:off x="4594490" y="2517759"/>
            <a:ext cx="1043271" cy="577401"/>
            <a:chOff x="3907631" y="1255954"/>
            <a:chExt cx="1243013" cy="253118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E36EA29-DA15-4111-9BB8-332AC3A8BE63}"/>
                </a:ext>
              </a:extLst>
            </p:cNvPr>
            <p:cNvSpPr/>
            <p:nvPr/>
          </p:nvSpPr>
          <p:spPr>
            <a:xfrm flipH="1" flipV="1">
              <a:off x="3907631" y="2521546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B210F3-2CF5-43E9-A2CF-40F167959711}"/>
                </a:ext>
              </a:extLst>
            </p:cNvPr>
            <p:cNvSpPr/>
            <p:nvPr/>
          </p:nvSpPr>
          <p:spPr>
            <a:xfrm rot="10800000" flipH="1" flipV="1">
              <a:off x="4495800" y="1255954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16E427-591B-4D38-81B8-AE51FEA9E10D}"/>
              </a:ext>
            </a:extLst>
          </p:cNvPr>
          <p:cNvGrpSpPr/>
          <p:nvPr/>
        </p:nvGrpSpPr>
        <p:grpSpPr>
          <a:xfrm>
            <a:off x="3342997" y="3613599"/>
            <a:ext cx="1043271" cy="577401"/>
            <a:chOff x="3907631" y="1255954"/>
            <a:chExt cx="1243013" cy="253118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E39B3CB-FA82-40C4-AD27-0559AE3CE001}"/>
                </a:ext>
              </a:extLst>
            </p:cNvPr>
            <p:cNvSpPr/>
            <p:nvPr/>
          </p:nvSpPr>
          <p:spPr>
            <a:xfrm flipH="1" flipV="1">
              <a:off x="3907631" y="2521546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9ACEEBE-B2D8-4258-BBC3-B3FD2CAC6ADF}"/>
                </a:ext>
              </a:extLst>
            </p:cNvPr>
            <p:cNvSpPr/>
            <p:nvPr/>
          </p:nvSpPr>
          <p:spPr>
            <a:xfrm rot="10800000" flipH="1" flipV="1">
              <a:off x="4495800" y="1255954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48FD7FC-A373-42EB-909C-9E13E9F48917}"/>
              </a:ext>
            </a:extLst>
          </p:cNvPr>
          <p:cNvGrpSpPr/>
          <p:nvPr/>
        </p:nvGrpSpPr>
        <p:grpSpPr>
          <a:xfrm rot="21104274">
            <a:off x="5450340" y="3683510"/>
            <a:ext cx="403047" cy="587762"/>
            <a:chOff x="3907631" y="1255954"/>
            <a:chExt cx="1243013" cy="253118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B7C0F61-1233-4E3B-80AF-E3F5B6895B41}"/>
                </a:ext>
              </a:extLst>
            </p:cNvPr>
            <p:cNvSpPr/>
            <p:nvPr/>
          </p:nvSpPr>
          <p:spPr>
            <a:xfrm flipH="1" flipV="1">
              <a:off x="3907631" y="2521546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DFF05C5-7087-4A32-962C-43ACEA405FB4}"/>
                </a:ext>
              </a:extLst>
            </p:cNvPr>
            <p:cNvSpPr/>
            <p:nvPr/>
          </p:nvSpPr>
          <p:spPr>
            <a:xfrm rot="10800000" flipH="1" flipV="1">
              <a:off x="4495800" y="1255954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850855-4CA2-47E5-B196-2E0361F43655}"/>
              </a:ext>
            </a:extLst>
          </p:cNvPr>
          <p:cNvGrpSpPr/>
          <p:nvPr/>
        </p:nvGrpSpPr>
        <p:grpSpPr>
          <a:xfrm rot="1097531">
            <a:off x="6144297" y="2486801"/>
            <a:ext cx="403047" cy="587762"/>
            <a:chOff x="3907631" y="1255954"/>
            <a:chExt cx="1243013" cy="253118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95ED17F-1FF3-485D-98E0-73184210F8B5}"/>
                </a:ext>
              </a:extLst>
            </p:cNvPr>
            <p:cNvSpPr/>
            <p:nvPr/>
          </p:nvSpPr>
          <p:spPr>
            <a:xfrm flipH="1" flipV="1">
              <a:off x="3907631" y="2521546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84BB6CF-D10D-45DD-9525-ADF0B3D81A66}"/>
                </a:ext>
              </a:extLst>
            </p:cNvPr>
            <p:cNvSpPr/>
            <p:nvPr/>
          </p:nvSpPr>
          <p:spPr>
            <a:xfrm rot="10800000" flipH="1" flipV="1">
              <a:off x="4495800" y="1255954"/>
              <a:ext cx="654844" cy="1265592"/>
            </a:xfrm>
            <a:custGeom>
              <a:avLst/>
              <a:gdLst>
                <a:gd name="connsiteX0" fmla="*/ 462987 w 462987"/>
                <a:gd name="connsiteY0" fmla="*/ 0 h 1921792"/>
                <a:gd name="connsiteX1" fmla="*/ 451412 w 462987"/>
                <a:gd name="connsiteY1" fmla="*/ 150471 h 1921792"/>
                <a:gd name="connsiteX2" fmla="*/ 439838 w 462987"/>
                <a:gd name="connsiteY2" fmla="*/ 289368 h 1921792"/>
                <a:gd name="connsiteX3" fmla="*/ 416688 w 462987"/>
                <a:gd name="connsiteY3" fmla="*/ 486137 h 1921792"/>
                <a:gd name="connsiteX4" fmla="*/ 416688 w 462987"/>
                <a:gd name="connsiteY4" fmla="*/ 613459 h 1921792"/>
                <a:gd name="connsiteX5" fmla="*/ 381964 w 462987"/>
                <a:gd name="connsiteY5" fmla="*/ 798654 h 1921792"/>
                <a:gd name="connsiteX6" fmla="*/ 358815 w 462987"/>
                <a:gd name="connsiteY6" fmla="*/ 1041722 h 1921792"/>
                <a:gd name="connsiteX7" fmla="*/ 312516 w 462987"/>
                <a:gd name="connsiteY7" fmla="*/ 1192193 h 1921792"/>
                <a:gd name="connsiteX8" fmla="*/ 277792 w 462987"/>
                <a:gd name="connsiteY8" fmla="*/ 1342664 h 1921792"/>
                <a:gd name="connsiteX9" fmla="*/ 231493 w 462987"/>
                <a:gd name="connsiteY9" fmla="*/ 1481560 h 1921792"/>
                <a:gd name="connsiteX10" fmla="*/ 196769 w 462987"/>
                <a:gd name="connsiteY10" fmla="*/ 1562583 h 1921792"/>
                <a:gd name="connsiteX11" fmla="*/ 162045 w 462987"/>
                <a:gd name="connsiteY11" fmla="*/ 1666755 h 1921792"/>
                <a:gd name="connsiteX12" fmla="*/ 115747 w 462987"/>
                <a:gd name="connsiteY12" fmla="*/ 1736203 h 1921792"/>
                <a:gd name="connsiteX13" fmla="*/ 69448 w 462987"/>
                <a:gd name="connsiteY13" fmla="*/ 1851950 h 1921792"/>
                <a:gd name="connsiteX14" fmla="*/ 0 w 462987"/>
                <a:gd name="connsiteY14" fmla="*/ 1921398 h 1921792"/>
                <a:gd name="connsiteX15" fmla="*/ 69448 w 462987"/>
                <a:gd name="connsiteY15" fmla="*/ 1875099 h 1921792"/>
                <a:gd name="connsiteX0" fmla="*/ 486135 w 486135"/>
                <a:gd name="connsiteY0" fmla="*/ 0 h 1952539"/>
                <a:gd name="connsiteX1" fmla="*/ 474560 w 486135"/>
                <a:gd name="connsiteY1" fmla="*/ 150471 h 1952539"/>
                <a:gd name="connsiteX2" fmla="*/ 462986 w 486135"/>
                <a:gd name="connsiteY2" fmla="*/ 289368 h 1952539"/>
                <a:gd name="connsiteX3" fmla="*/ 439836 w 486135"/>
                <a:gd name="connsiteY3" fmla="*/ 486137 h 1952539"/>
                <a:gd name="connsiteX4" fmla="*/ 439836 w 486135"/>
                <a:gd name="connsiteY4" fmla="*/ 613459 h 1952539"/>
                <a:gd name="connsiteX5" fmla="*/ 405112 w 486135"/>
                <a:gd name="connsiteY5" fmla="*/ 798654 h 1952539"/>
                <a:gd name="connsiteX6" fmla="*/ 381963 w 486135"/>
                <a:gd name="connsiteY6" fmla="*/ 1041722 h 1952539"/>
                <a:gd name="connsiteX7" fmla="*/ 335664 w 486135"/>
                <a:gd name="connsiteY7" fmla="*/ 1192193 h 1952539"/>
                <a:gd name="connsiteX8" fmla="*/ 300940 w 486135"/>
                <a:gd name="connsiteY8" fmla="*/ 1342664 h 1952539"/>
                <a:gd name="connsiteX9" fmla="*/ 254641 w 486135"/>
                <a:gd name="connsiteY9" fmla="*/ 1481560 h 1952539"/>
                <a:gd name="connsiteX10" fmla="*/ 219917 w 486135"/>
                <a:gd name="connsiteY10" fmla="*/ 1562583 h 1952539"/>
                <a:gd name="connsiteX11" fmla="*/ 185193 w 486135"/>
                <a:gd name="connsiteY11" fmla="*/ 1666755 h 1952539"/>
                <a:gd name="connsiteX12" fmla="*/ 138895 w 486135"/>
                <a:gd name="connsiteY12" fmla="*/ 1736203 h 1952539"/>
                <a:gd name="connsiteX13" fmla="*/ 92596 w 486135"/>
                <a:gd name="connsiteY13" fmla="*/ 1851950 h 1952539"/>
                <a:gd name="connsiteX14" fmla="*/ 23148 w 486135"/>
                <a:gd name="connsiteY14" fmla="*/ 1921398 h 1952539"/>
                <a:gd name="connsiteX15" fmla="*/ 13221 w 486135"/>
                <a:gd name="connsiteY15" fmla="*/ 1944949 h 1952539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69448 w 462987"/>
                <a:gd name="connsiteY13" fmla="*/ 1851950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15747 w 462987"/>
                <a:gd name="connsiteY12" fmla="*/ 1736203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625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3594 w 462987"/>
                <a:gd name="connsiteY10" fmla="*/ 156893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215819 w 462987"/>
                <a:gd name="connsiteY10" fmla="*/ 1578458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462987 w 462987"/>
                <a:gd name="connsiteY0" fmla="*/ 0 h 1921983"/>
                <a:gd name="connsiteX1" fmla="*/ 451412 w 462987"/>
                <a:gd name="connsiteY1" fmla="*/ 150471 h 1921983"/>
                <a:gd name="connsiteX2" fmla="*/ 439838 w 462987"/>
                <a:gd name="connsiteY2" fmla="*/ 289368 h 1921983"/>
                <a:gd name="connsiteX3" fmla="*/ 416688 w 462987"/>
                <a:gd name="connsiteY3" fmla="*/ 486137 h 1921983"/>
                <a:gd name="connsiteX4" fmla="*/ 416688 w 462987"/>
                <a:gd name="connsiteY4" fmla="*/ 613459 h 1921983"/>
                <a:gd name="connsiteX5" fmla="*/ 381964 w 462987"/>
                <a:gd name="connsiteY5" fmla="*/ 798654 h 1921983"/>
                <a:gd name="connsiteX6" fmla="*/ 358815 w 462987"/>
                <a:gd name="connsiteY6" fmla="*/ 1041722 h 1921983"/>
                <a:gd name="connsiteX7" fmla="*/ 312516 w 462987"/>
                <a:gd name="connsiteY7" fmla="*/ 1192193 h 1921983"/>
                <a:gd name="connsiteX8" fmla="*/ 277792 w 462987"/>
                <a:gd name="connsiteY8" fmla="*/ 1342664 h 1921983"/>
                <a:gd name="connsiteX9" fmla="*/ 231493 w 462987"/>
                <a:gd name="connsiteY9" fmla="*/ 1481560 h 1921983"/>
                <a:gd name="connsiteX10" fmla="*/ 196769 w 462987"/>
                <a:gd name="connsiteY10" fmla="*/ 1575283 h 1921983"/>
                <a:gd name="connsiteX11" fmla="*/ 162045 w 462987"/>
                <a:gd name="connsiteY11" fmla="*/ 1666755 h 1921983"/>
                <a:gd name="connsiteX12" fmla="*/ 131622 w 462987"/>
                <a:gd name="connsiteY12" fmla="*/ 1726678 h 1921983"/>
                <a:gd name="connsiteX13" fmla="*/ 72623 w 462987"/>
                <a:gd name="connsiteY13" fmla="*/ 1829725 h 1921983"/>
                <a:gd name="connsiteX14" fmla="*/ 0 w 462987"/>
                <a:gd name="connsiteY14" fmla="*/ 1921398 h 1921983"/>
                <a:gd name="connsiteX15" fmla="*/ 53573 w 462987"/>
                <a:gd name="connsiteY15" fmla="*/ 1884624 h 1921983"/>
                <a:gd name="connsiteX0" fmla="*/ 561412 w 561412"/>
                <a:gd name="connsiteY0" fmla="*/ 0 h 1928333"/>
                <a:gd name="connsiteX1" fmla="*/ 451412 w 561412"/>
                <a:gd name="connsiteY1" fmla="*/ 156821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39838 w 561412"/>
                <a:gd name="connsiteY2" fmla="*/ 29571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16688 w 561412"/>
                <a:gd name="connsiteY3" fmla="*/ 49248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16688 w 561412"/>
                <a:gd name="connsiteY4" fmla="*/ 619809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819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8815 w 561412"/>
                <a:gd name="connsiteY6" fmla="*/ 1048072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61412 w 561412"/>
                <a:gd name="connsiteY0" fmla="*/ 0 h 1928333"/>
                <a:gd name="connsiteX1" fmla="*/ 527612 w 561412"/>
                <a:gd name="connsiteY1" fmla="*/ 159996 h 1928333"/>
                <a:gd name="connsiteX2" fmla="*/ 496988 w 561412"/>
                <a:gd name="connsiteY2" fmla="*/ 302068 h 1928333"/>
                <a:gd name="connsiteX3" fmla="*/ 457963 w 561412"/>
                <a:gd name="connsiteY3" fmla="*/ 486137 h 1928333"/>
                <a:gd name="connsiteX4" fmla="*/ 423038 w 561412"/>
                <a:gd name="connsiteY4" fmla="*/ 642034 h 1928333"/>
                <a:gd name="connsiteX5" fmla="*/ 394664 w 561412"/>
                <a:gd name="connsiteY5" fmla="*/ 805004 h 1928333"/>
                <a:gd name="connsiteX6" fmla="*/ 352465 w 561412"/>
                <a:gd name="connsiteY6" fmla="*/ 1044897 h 1928333"/>
                <a:gd name="connsiteX7" fmla="*/ 312516 w 561412"/>
                <a:gd name="connsiteY7" fmla="*/ 1198543 h 1928333"/>
                <a:gd name="connsiteX8" fmla="*/ 277792 w 561412"/>
                <a:gd name="connsiteY8" fmla="*/ 1349014 h 1928333"/>
                <a:gd name="connsiteX9" fmla="*/ 231493 w 561412"/>
                <a:gd name="connsiteY9" fmla="*/ 1487910 h 1928333"/>
                <a:gd name="connsiteX10" fmla="*/ 196769 w 561412"/>
                <a:gd name="connsiteY10" fmla="*/ 1581633 h 1928333"/>
                <a:gd name="connsiteX11" fmla="*/ 162045 w 561412"/>
                <a:gd name="connsiteY11" fmla="*/ 1673105 h 1928333"/>
                <a:gd name="connsiteX12" fmla="*/ 131622 w 561412"/>
                <a:gd name="connsiteY12" fmla="*/ 1733028 h 1928333"/>
                <a:gd name="connsiteX13" fmla="*/ 72623 w 561412"/>
                <a:gd name="connsiteY13" fmla="*/ 1836075 h 1928333"/>
                <a:gd name="connsiteX14" fmla="*/ 0 w 561412"/>
                <a:gd name="connsiteY14" fmla="*/ 1927748 h 1928333"/>
                <a:gd name="connsiteX15" fmla="*/ 53573 w 561412"/>
                <a:gd name="connsiteY15" fmla="*/ 1890974 h 1928333"/>
                <a:gd name="connsiteX0" fmla="*/ 551887 w 551887"/>
                <a:gd name="connsiteY0" fmla="*/ 0 h 1934683"/>
                <a:gd name="connsiteX1" fmla="*/ 52761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51887 w 551887"/>
                <a:gd name="connsiteY0" fmla="*/ 0 h 1934683"/>
                <a:gd name="connsiteX1" fmla="*/ 521262 w 551887"/>
                <a:gd name="connsiteY1" fmla="*/ 166346 h 1934683"/>
                <a:gd name="connsiteX2" fmla="*/ 496988 w 551887"/>
                <a:gd name="connsiteY2" fmla="*/ 308418 h 1934683"/>
                <a:gd name="connsiteX3" fmla="*/ 457963 w 551887"/>
                <a:gd name="connsiteY3" fmla="*/ 492487 h 1934683"/>
                <a:gd name="connsiteX4" fmla="*/ 423038 w 551887"/>
                <a:gd name="connsiteY4" fmla="*/ 648384 h 1934683"/>
                <a:gd name="connsiteX5" fmla="*/ 394664 w 551887"/>
                <a:gd name="connsiteY5" fmla="*/ 811354 h 1934683"/>
                <a:gd name="connsiteX6" fmla="*/ 352465 w 551887"/>
                <a:gd name="connsiteY6" fmla="*/ 1051247 h 1934683"/>
                <a:gd name="connsiteX7" fmla="*/ 312516 w 551887"/>
                <a:gd name="connsiteY7" fmla="*/ 1204893 h 1934683"/>
                <a:gd name="connsiteX8" fmla="*/ 277792 w 551887"/>
                <a:gd name="connsiteY8" fmla="*/ 1355364 h 1934683"/>
                <a:gd name="connsiteX9" fmla="*/ 231493 w 551887"/>
                <a:gd name="connsiteY9" fmla="*/ 1494260 h 1934683"/>
                <a:gd name="connsiteX10" fmla="*/ 196769 w 551887"/>
                <a:gd name="connsiteY10" fmla="*/ 1587983 h 1934683"/>
                <a:gd name="connsiteX11" fmla="*/ 162045 w 551887"/>
                <a:gd name="connsiteY11" fmla="*/ 1679455 h 1934683"/>
                <a:gd name="connsiteX12" fmla="*/ 131622 w 551887"/>
                <a:gd name="connsiteY12" fmla="*/ 1739378 h 1934683"/>
                <a:gd name="connsiteX13" fmla="*/ 72623 w 551887"/>
                <a:gd name="connsiteY13" fmla="*/ 1842425 h 1934683"/>
                <a:gd name="connsiteX14" fmla="*/ 0 w 551887"/>
                <a:gd name="connsiteY14" fmla="*/ 1934098 h 1934683"/>
                <a:gd name="connsiteX15" fmla="*/ 53573 w 551887"/>
                <a:gd name="connsiteY15" fmla="*/ 1897324 h 1934683"/>
                <a:gd name="connsiteX0" fmla="*/ 577629 w 577629"/>
                <a:gd name="connsiteY0" fmla="*/ 0 h 2034173"/>
                <a:gd name="connsiteX1" fmla="*/ 547004 w 577629"/>
                <a:gd name="connsiteY1" fmla="*/ 166346 h 2034173"/>
                <a:gd name="connsiteX2" fmla="*/ 522730 w 577629"/>
                <a:gd name="connsiteY2" fmla="*/ 308418 h 2034173"/>
                <a:gd name="connsiteX3" fmla="*/ 483705 w 577629"/>
                <a:gd name="connsiteY3" fmla="*/ 492487 h 2034173"/>
                <a:gd name="connsiteX4" fmla="*/ 448780 w 577629"/>
                <a:gd name="connsiteY4" fmla="*/ 648384 h 2034173"/>
                <a:gd name="connsiteX5" fmla="*/ 420406 w 577629"/>
                <a:gd name="connsiteY5" fmla="*/ 811354 h 2034173"/>
                <a:gd name="connsiteX6" fmla="*/ 378207 w 577629"/>
                <a:gd name="connsiteY6" fmla="*/ 1051247 h 2034173"/>
                <a:gd name="connsiteX7" fmla="*/ 338258 w 577629"/>
                <a:gd name="connsiteY7" fmla="*/ 1204893 h 2034173"/>
                <a:gd name="connsiteX8" fmla="*/ 303534 w 577629"/>
                <a:gd name="connsiteY8" fmla="*/ 1355364 h 2034173"/>
                <a:gd name="connsiteX9" fmla="*/ 257235 w 577629"/>
                <a:gd name="connsiteY9" fmla="*/ 1494260 h 2034173"/>
                <a:gd name="connsiteX10" fmla="*/ 222511 w 577629"/>
                <a:gd name="connsiteY10" fmla="*/ 1587983 h 2034173"/>
                <a:gd name="connsiteX11" fmla="*/ 187787 w 577629"/>
                <a:gd name="connsiteY11" fmla="*/ 1679455 h 2034173"/>
                <a:gd name="connsiteX12" fmla="*/ 157364 w 577629"/>
                <a:gd name="connsiteY12" fmla="*/ 1739378 h 2034173"/>
                <a:gd name="connsiteX13" fmla="*/ 98365 w 577629"/>
                <a:gd name="connsiteY13" fmla="*/ 1842425 h 2034173"/>
                <a:gd name="connsiteX14" fmla="*/ 25742 w 577629"/>
                <a:gd name="connsiteY14" fmla="*/ 1934098 h 2034173"/>
                <a:gd name="connsiteX15" fmla="*/ 12640 w 577629"/>
                <a:gd name="connsiteY15" fmla="*/ 2030674 h 2034173"/>
                <a:gd name="connsiteX0" fmla="*/ 572802 w 572802"/>
                <a:gd name="connsiteY0" fmla="*/ 0 h 2033132"/>
                <a:gd name="connsiteX1" fmla="*/ 542177 w 572802"/>
                <a:gd name="connsiteY1" fmla="*/ 166346 h 2033132"/>
                <a:gd name="connsiteX2" fmla="*/ 517903 w 572802"/>
                <a:gd name="connsiteY2" fmla="*/ 308418 h 2033132"/>
                <a:gd name="connsiteX3" fmla="*/ 478878 w 572802"/>
                <a:gd name="connsiteY3" fmla="*/ 492487 h 2033132"/>
                <a:gd name="connsiteX4" fmla="*/ 443953 w 572802"/>
                <a:gd name="connsiteY4" fmla="*/ 648384 h 2033132"/>
                <a:gd name="connsiteX5" fmla="*/ 415579 w 572802"/>
                <a:gd name="connsiteY5" fmla="*/ 811354 h 2033132"/>
                <a:gd name="connsiteX6" fmla="*/ 373380 w 572802"/>
                <a:gd name="connsiteY6" fmla="*/ 1051247 h 2033132"/>
                <a:gd name="connsiteX7" fmla="*/ 333431 w 572802"/>
                <a:gd name="connsiteY7" fmla="*/ 1204893 h 2033132"/>
                <a:gd name="connsiteX8" fmla="*/ 298707 w 572802"/>
                <a:gd name="connsiteY8" fmla="*/ 1355364 h 2033132"/>
                <a:gd name="connsiteX9" fmla="*/ 252408 w 572802"/>
                <a:gd name="connsiteY9" fmla="*/ 1494260 h 2033132"/>
                <a:gd name="connsiteX10" fmla="*/ 217684 w 572802"/>
                <a:gd name="connsiteY10" fmla="*/ 1587983 h 2033132"/>
                <a:gd name="connsiteX11" fmla="*/ 182960 w 572802"/>
                <a:gd name="connsiteY11" fmla="*/ 1679455 h 2033132"/>
                <a:gd name="connsiteX12" fmla="*/ 152537 w 572802"/>
                <a:gd name="connsiteY12" fmla="*/ 1739378 h 2033132"/>
                <a:gd name="connsiteX13" fmla="*/ 93538 w 572802"/>
                <a:gd name="connsiteY13" fmla="*/ 1842425 h 2033132"/>
                <a:gd name="connsiteX14" fmla="*/ 65365 w 572802"/>
                <a:gd name="connsiteY14" fmla="*/ 1876948 h 2033132"/>
                <a:gd name="connsiteX15" fmla="*/ 7813 w 572802"/>
                <a:gd name="connsiteY15" fmla="*/ 2030674 h 2033132"/>
                <a:gd name="connsiteX0" fmla="*/ 512760 w 512760"/>
                <a:gd name="connsiteY0" fmla="*/ 0 h 1913742"/>
                <a:gd name="connsiteX1" fmla="*/ 482135 w 512760"/>
                <a:gd name="connsiteY1" fmla="*/ 166346 h 1913742"/>
                <a:gd name="connsiteX2" fmla="*/ 457861 w 512760"/>
                <a:gd name="connsiteY2" fmla="*/ 308418 h 1913742"/>
                <a:gd name="connsiteX3" fmla="*/ 418836 w 512760"/>
                <a:gd name="connsiteY3" fmla="*/ 492487 h 1913742"/>
                <a:gd name="connsiteX4" fmla="*/ 383911 w 512760"/>
                <a:gd name="connsiteY4" fmla="*/ 648384 h 1913742"/>
                <a:gd name="connsiteX5" fmla="*/ 355537 w 512760"/>
                <a:gd name="connsiteY5" fmla="*/ 811354 h 1913742"/>
                <a:gd name="connsiteX6" fmla="*/ 313338 w 512760"/>
                <a:gd name="connsiteY6" fmla="*/ 1051247 h 1913742"/>
                <a:gd name="connsiteX7" fmla="*/ 273389 w 512760"/>
                <a:gd name="connsiteY7" fmla="*/ 1204893 h 1913742"/>
                <a:gd name="connsiteX8" fmla="*/ 238665 w 512760"/>
                <a:gd name="connsiteY8" fmla="*/ 1355364 h 1913742"/>
                <a:gd name="connsiteX9" fmla="*/ 192366 w 512760"/>
                <a:gd name="connsiteY9" fmla="*/ 1494260 h 1913742"/>
                <a:gd name="connsiteX10" fmla="*/ 157642 w 512760"/>
                <a:gd name="connsiteY10" fmla="*/ 1587983 h 1913742"/>
                <a:gd name="connsiteX11" fmla="*/ 122918 w 512760"/>
                <a:gd name="connsiteY11" fmla="*/ 1679455 h 1913742"/>
                <a:gd name="connsiteX12" fmla="*/ 92495 w 512760"/>
                <a:gd name="connsiteY12" fmla="*/ 1739378 h 1913742"/>
                <a:gd name="connsiteX13" fmla="*/ 33496 w 512760"/>
                <a:gd name="connsiteY13" fmla="*/ 1842425 h 1913742"/>
                <a:gd name="connsiteX14" fmla="*/ 5323 w 512760"/>
                <a:gd name="connsiteY14" fmla="*/ 1876948 h 1913742"/>
                <a:gd name="connsiteX15" fmla="*/ 20796 w 512760"/>
                <a:gd name="connsiteY15" fmla="*/ 1906849 h 1913742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53915 w 533179"/>
                <a:gd name="connsiteY13" fmla="*/ 184242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3179 w 533179"/>
                <a:gd name="connsiteY0" fmla="*/ 0 h 1908089"/>
                <a:gd name="connsiteX1" fmla="*/ 502554 w 533179"/>
                <a:gd name="connsiteY1" fmla="*/ 166346 h 1908089"/>
                <a:gd name="connsiteX2" fmla="*/ 478280 w 533179"/>
                <a:gd name="connsiteY2" fmla="*/ 308418 h 1908089"/>
                <a:gd name="connsiteX3" fmla="*/ 439255 w 533179"/>
                <a:gd name="connsiteY3" fmla="*/ 492487 h 1908089"/>
                <a:gd name="connsiteX4" fmla="*/ 404330 w 533179"/>
                <a:gd name="connsiteY4" fmla="*/ 648384 h 1908089"/>
                <a:gd name="connsiteX5" fmla="*/ 375956 w 533179"/>
                <a:gd name="connsiteY5" fmla="*/ 811354 h 1908089"/>
                <a:gd name="connsiteX6" fmla="*/ 333757 w 533179"/>
                <a:gd name="connsiteY6" fmla="*/ 1051247 h 1908089"/>
                <a:gd name="connsiteX7" fmla="*/ 293808 w 533179"/>
                <a:gd name="connsiteY7" fmla="*/ 1204893 h 1908089"/>
                <a:gd name="connsiteX8" fmla="*/ 259084 w 533179"/>
                <a:gd name="connsiteY8" fmla="*/ 1355364 h 1908089"/>
                <a:gd name="connsiteX9" fmla="*/ 212785 w 533179"/>
                <a:gd name="connsiteY9" fmla="*/ 1494260 h 1908089"/>
                <a:gd name="connsiteX10" fmla="*/ 178061 w 533179"/>
                <a:gd name="connsiteY10" fmla="*/ 1587983 h 1908089"/>
                <a:gd name="connsiteX11" fmla="*/ 143337 w 533179"/>
                <a:gd name="connsiteY11" fmla="*/ 1679455 h 1908089"/>
                <a:gd name="connsiteX12" fmla="*/ 112914 w 533179"/>
                <a:gd name="connsiteY12" fmla="*/ 1739378 h 1908089"/>
                <a:gd name="connsiteX13" fmla="*/ 69790 w 533179"/>
                <a:gd name="connsiteY13" fmla="*/ 1810675 h 1908089"/>
                <a:gd name="connsiteX14" fmla="*/ 25742 w 533179"/>
                <a:gd name="connsiteY14" fmla="*/ 1876948 h 1908089"/>
                <a:gd name="connsiteX15" fmla="*/ 12640 w 533179"/>
                <a:gd name="connsiteY15" fmla="*/ 1900499 h 1908089"/>
                <a:gd name="connsiteX0" fmla="*/ 531706 w 531706"/>
                <a:gd name="connsiteY0" fmla="*/ 0 h 1906812"/>
                <a:gd name="connsiteX1" fmla="*/ 501081 w 531706"/>
                <a:gd name="connsiteY1" fmla="*/ 166346 h 1906812"/>
                <a:gd name="connsiteX2" fmla="*/ 476807 w 531706"/>
                <a:gd name="connsiteY2" fmla="*/ 308418 h 1906812"/>
                <a:gd name="connsiteX3" fmla="*/ 437782 w 531706"/>
                <a:gd name="connsiteY3" fmla="*/ 492487 h 1906812"/>
                <a:gd name="connsiteX4" fmla="*/ 402857 w 531706"/>
                <a:gd name="connsiteY4" fmla="*/ 648384 h 1906812"/>
                <a:gd name="connsiteX5" fmla="*/ 374483 w 531706"/>
                <a:gd name="connsiteY5" fmla="*/ 811354 h 1906812"/>
                <a:gd name="connsiteX6" fmla="*/ 332284 w 531706"/>
                <a:gd name="connsiteY6" fmla="*/ 1051247 h 1906812"/>
                <a:gd name="connsiteX7" fmla="*/ 292335 w 531706"/>
                <a:gd name="connsiteY7" fmla="*/ 1204893 h 1906812"/>
                <a:gd name="connsiteX8" fmla="*/ 257611 w 531706"/>
                <a:gd name="connsiteY8" fmla="*/ 1355364 h 1906812"/>
                <a:gd name="connsiteX9" fmla="*/ 211312 w 531706"/>
                <a:gd name="connsiteY9" fmla="*/ 1494260 h 1906812"/>
                <a:gd name="connsiteX10" fmla="*/ 176588 w 531706"/>
                <a:gd name="connsiteY10" fmla="*/ 1587983 h 1906812"/>
                <a:gd name="connsiteX11" fmla="*/ 141864 w 531706"/>
                <a:gd name="connsiteY11" fmla="*/ 1679455 h 1906812"/>
                <a:gd name="connsiteX12" fmla="*/ 111441 w 531706"/>
                <a:gd name="connsiteY12" fmla="*/ 1739378 h 1906812"/>
                <a:gd name="connsiteX13" fmla="*/ 68317 w 531706"/>
                <a:gd name="connsiteY13" fmla="*/ 1810675 h 1906812"/>
                <a:gd name="connsiteX14" fmla="*/ 33794 w 531706"/>
                <a:gd name="connsiteY14" fmla="*/ 1864248 h 1906812"/>
                <a:gd name="connsiteX15" fmla="*/ 11167 w 531706"/>
                <a:gd name="connsiteY15" fmla="*/ 1900499 h 1906812"/>
                <a:gd name="connsiteX0" fmla="*/ 534461 w 534461"/>
                <a:gd name="connsiteY0" fmla="*/ 0 h 1921586"/>
                <a:gd name="connsiteX1" fmla="*/ 503836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5612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5039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79343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14067 w 534461"/>
                <a:gd name="connsiteY9" fmla="*/ 149426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34461 w 534461"/>
                <a:gd name="connsiteY0" fmla="*/ 0 h 1921586"/>
                <a:gd name="connsiteX1" fmla="*/ 507011 w 534461"/>
                <a:gd name="connsiteY1" fmla="*/ 166346 h 1921586"/>
                <a:gd name="connsiteX2" fmla="*/ 479562 w 534461"/>
                <a:gd name="connsiteY2" fmla="*/ 308418 h 1921586"/>
                <a:gd name="connsiteX3" fmla="*/ 440537 w 534461"/>
                <a:gd name="connsiteY3" fmla="*/ 492487 h 1921586"/>
                <a:gd name="connsiteX4" fmla="*/ 408787 w 534461"/>
                <a:gd name="connsiteY4" fmla="*/ 648384 h 1921586"/>
                <a:gd name="connsiteX5" fmla="*/ 377238 w 534461"/>
                <a:gd name="connsiteY5" fmla="*/ 811354 h 1921586"/>
                <a:gd name="connsiteX6" fmla="*/ 331864 w 534461"/>
                <a:gd name="connsiteY6" fmla="*/ 1051247 h 1921586"/>
                <a:gd name="connsiteX7" fmla="*/ 295090 w 534461"/>
                <a:gd name="connsiteY7" fmla="*/ 1204893 h 1921586"/>
                <a:gd name="connsiteX8" fmla="*/ 260366 w 534461"/>
                <a:gd name="connsiteY8" fmla="*/ 1355364 h 1921586"/>
                <a:gd name="connsiteX9" fmla="*/ 220417 w 534461"/>
                <a:gd name="connsiteY9" fmla="*/ 1487910 h 1921586"/>
                <a:gd name="connsiteX10" fmla="*/ 182518 w 534461"/>
                <a:gd name="connsiteY10" fmla="*/ 1587983 h 1921586"/>
                <a:gd name="connsiteX11" fmla="*/ 144619 w 534461"/>
                <a:gd name="connsiteY11" fmla="*/ 1679455 h 1921586"/>
                <a:gd name="connsiteX12" fmla="*/ 114196 w 534461"/>
                <a:gd name="connsiteY12" fmla="*/ 1739378 h 1921586"/>
                <a:gd name="connsiteX13" fmla="*/ 71072 w 534461"/>
                <a:gd name="connsiteY13" fmla="*/ 1810675 h 1921586"/>
                <a:gd name="connsiteX14" fmla="*/ 36549 w 534461"/>
                <a:gd name="connsiteY14" fmla="*/ 1864248 h 1921586"/>
                <a:gd name="connsiteX15" fmla="*/ 10747 w 534461"/>
                <a:gd name="connsiteY15" fmla="*/ 1916374 h 1921586"/>
                <a:gd name="connsiteX0" fmla="*/ 545758 w 545758"/>
                <a:gd name="connsiteY0" fmla="*/ 0 h 1921586"/>
                <a:gd name="connsiteX1" fmla="*/ 518308 w 545758"/>
                <a:gd name="connsiteY1" fmla="*/ 166346 h 1921586"/>
                <a:gd name="connsiteX2" fmla="*/ 490859 w 545758"/>
                <a:gd name="connsiteY2" fmla="*/ 308418 h 1921586"/>
                <a:gd name="connsiteX3" fmla="*/ 451834 w 545758"/>
                <a:gd name="connsiteY3" fmla="*/ 492487 h 1921586"/>
                <a:gd name="connsiteX4" fmla="*/ 420084 w 545758"/>
                <a:gd name="connsiteY4" fmla="*/ 648384 h 1921586"/>
                <a:gd name="connsiteX5" fmla="*/ 388535 w 545758"/>
                <a:gd name="connsiteY5" fmla="*/ 811354 h 1921586"/>
                <a:gd name="connsiteX6" fmla="*/ 343161 w 545758"/>
                <a:gd name="connsiteY6" fmla="*/ 1051247 h 1921586"/>
                <a:gd name="connsiteX7" fmla="*/ 306387 w 545758"/>
                <a:gd name="connsiteY7" fmla="*/ 1204893 h 1921586"/>
                <a:gd name="connsiteX8" fmla="*/ 271663 w 545758"/>
                <a:gd name="connsiteY8" fmla="*/ 1355364 h 1921586"/>
                <a:gd name="connsiteX9" fmla="*/ 231714 w 545758"/>
                <a:gd name="connsiteY9" fmla="*/ 1487910 h 1921586"/>
                <a:gd name="connsiteX10" fmla="*/ 193815 w 545758"/>
                <a:gd name="connsiteY10" fmla="*/ 1587983 h 1921586"/>
                <a:gd name="connsiteX11" fmla="*/ 155916 w 545758"/>
                <a:gd name="connsiteY11" fmla="*/ 1679455 h 1921586"/>
                <a:gd name="connsiteX12" fmla="*/ 125493 w 545758"/>
                <a:gd name="connsiteY12" fmla="*/ 1739378 h 1921586"/>
                <a:gd name="connsiteX13" fmla="*/ 82369 w 545758"/>
                <a:gd name="connsiteY13" fmla="*/ 1810675 h 1921586"/>
                <a:gd name="connsiteX14" fmla="*/ 47846 w 545758"/>
                <a:gd name="connsiteY14" fmla="*/ 1864248 h 1921586"/>
                <a:gd name="connsiteX15" fmla="*/ 9344 w 545758"/>
                <a:gd name="connsiteY15" fmla="*/ 1916374 h 1921586"/>
                <a:gd name="connsiteX0" fmla="*/ 635770 w 635770"/>
                <a:gd name="connsiteY0" fmla="*/ 6494 h 1759809"/>
                <a:gd name="connsiteX1" fmla="*/ 518308 w 635770"/>
                <a:gd name="connsiteY1" fmla="*/ 4569 h 1759809"/>
                <a:gd name="connsiteX2" fmla="*/ 490859 w 635770"/>
                <a:gd name="connsiteY2" fmla="*/ 146641 h 1759809"/>
                <a:gd name="connsiteX3" fmla="*/ 451834 w 635770"/>
                <a:gd name="connsiteY3" fmla="*/ 330710 h 1759809"/>
                <a:gd name="connsiteX4" fmla="*/ 420084 w 635770"/>
                <a:gd name="connsiteY4" fmla="*/ 486607 h 1759809"/>
                <a:gd name="connsiteX5" fmla="*/ 388535 w 635770"/>
                <a:gd name="connsiteY5" fmla="*/ 649577 h 1759809"/>
                <a:gd name="connsiteX6" fmla="*/ 343161 w 635770"/>
                <a:gd name="connsiteY6" fmla="*/ 889470 h 1759809"/>
                <a:gd name="connsiteX7" fmla="*/ 306387 w 635770"/>
                <a:gd name="connsiteY7" fmla="*/ 1043116 h 1759809"/>
                <a:gd name="connsiteX8" fmla="*/ 271663 w 635770"/>
                <a:gd name="connsiteY8" fmla="*/ 1193587 h 1759809"/>
                <a:gd name="connsiteX9" fmla="*/ 231714 w 635770"/>
                <a:gd name="connsiteY9" fmla="*/ 1326133 h 1759809"/>
                <a:gd name="connsiteX10" fmla="*/ 193815 w 635770"/>
                <a:gd name="connsiteY10" fmla="*/ 1426206 h 1759809"/>
                <a:gd name="connsiteX11" fmla="*/ 155916 w 635770"/>
                <a:gd name="connsiteY11" fmla="*/ 1517678 h 1759809"/>
                <a:gd name="connsiteX12" fmla="*/ 125493 w 635770"/>
                <a:gd name="connsiteY12" fmla="*/ 1577601 h 1759809"/>
                <a:gd name="connsiteX13" fmla="*/ 82369 w 635770"/>
                <a:gd name="connsiteY13" fmla="*/ 1648898 h 1759809"/>
                <a:gd name="connsiteX14" fmla="*/ 47846 w 635770"/>
                <a:gd name="connsiteY14" fmla="*/ 1702471 h 1759809"/>
                <a:gd name="connsiteX15" fmla="*/ 9344 w 635770"/>
                <a:gd name="connsiteY15" fmla="*/ 1754597 h 1759809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490859 w 635770"/>
                <a:gd name="connsiteY2" fmla="*/ 140147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451834 w 635770"/>
                <a:gd name="connsiteY3" fmla="*/ 324216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420084 w 635770"/>
                <a:gd name="connsiteY4" fmla="*/ 480113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388535 w 635770"/>
                <a:gd name="connsiteY5" fmla="*/ 64308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343161 w 635770"/>
                <a:gd name="connsiteY6" fmla="*/ 88297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306387 w 635770"/>
                <a:gd name="connsiteY7" fmla="*/ 1036622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271663 w 635770"/>
                <a:gd name="connsiteY8" fmla="*/ 1187093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231714 w 635770"/>
                <a:gd name="connsiteY9" fmla="*/ 1319639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193815 w 635770"/>
                <a:gd name="connsiteY10" fmla="*/ 1419712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55916 w 635770"/>
                <a:gd name="connsiteY11" fmla="*/ 1511184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25493 w 635770"/>
                <a:gd name="connsiteY12" fmla="*/ 1571107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82369 w 635770"/>
                <a:gd name="connsiteY13" fmla="*/ 1642404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5770 w 635770"/>
                <a:gd name="connsiteY0" fmla="*/ 0 h 1753315"/>
                <a:gd name="connsiteX1" fmla="*/ 579895 w 635770"/>
                <a:gd name="connsiteY1" fmla="*/ 248832 h 1753315"/>
                <a:gd name="connsiteX2" fmla="*/ 566659 w 635770"/>
                <a:gd name="connsiteY2" fmla="*/ 397502 h 1753315"/>
                <a:gd name="connsiteX3" fmla="*/ 530003 w 635770"/>
                <a:gd name="connsiteY3" fmla="*/ 505685 h 1753315"/>
                <a:gd name="connsiteX4" fmla="*/ 510097 w 635770"/>
                <a:gd name="connsiteY4" fmla="*/ 618688 h 1753315"/>
                <a:gd name="connsiteX5" fmla="*/ 469073 w 635770"/>
                <a:gd name="connsiteY5" fmla="*/ 751963 h 1753315"/>
                <a:gd name="connsiteX6" fmla="*/ 440279 w 635770"/>
                <a:gd name="connsiteY6" fmla="*/ 942366 h 1753315"/>
                <a:gd name="connsiteX7" fmla="*/ 420087 w 635770"/>
                <a:gd name="connsiteY7" fmla="*/ 1115808 h 1753315"/>
                <a:gd name="connsiteX8" fmla="*/ 368782 w 635770"/>
                <a:gd name="connsiteY8" fmla="*/ 1266279 h 1753315"/>
                <a:gd name="connsiteX9" fmla="*/ 326464 w 635770"/>
                <a:gd name="connsiteY9" fmla="*/ 1405425 h 1753315"/>
                <a:gd name="connsiteX10" fmla="*/ 267246 w 635770"/>
                <a:gd name="connsiteY10" fmla="*/ 1541790 h 1753315"/>
                <a:gd name="connsiteX11" fmla="*/ 193816 w 635770"/>
                <a:gd name="connsiteY11" fmla="*/ 1613466 h 1753315"/>
                <a:gd name="connsiteX12" fmla="*/ 165762 w 635770"/>
                <a:gd name="connsiteY12" fmla="*/ 1676689 h 1753315"/>
                <a:gd name="connsiteX13" fmla="*/ 110794 w 635770"/>
                <a:gd name="connsiteY13" fmla="*/ 1734788 h 1753315"/>
                <a:gd name="connsiteX14" fmla="*/ 47846 w 635770"/>
                <a:gd name="connsiteY14" fmla="*/ 1695977 h 1753315"/>
                <a:gd name="connsiteX15" fmla="*/ 9344 w 635770"/>
                <a:gd name="connsiteY15" fmla="*/ 1748103 h 1753315"/>
                <a:gd name="connsiteX0" fmla="*/ 634409 w 634409"/>
                <a:gd name="connsiteY0" fmla="*/ 0 h 1759423"/>
                <a:gd name="connsiteX1" fmla="*/ 578534 w 634409"/>
                <a:gd name="connsiteY1" fmla="*/ 248832 h 1759423"/>
                <a:gd name="connsiteX2" fmla="*/ 565298 w 634409"/>
                <a:gd name="connsiteY2" fmla="*/ 397502 h 1759423"/>
                <a:gd name="connsiteX3" fmla="*/ 528642 w 634409"/>
                <a:gd name="connsiteY3" fmla="*/ 505685 h 1759423"/>
                <a:gd name="connsiteX4" fmla="*/ 508736 w 634409"/>
                <a:gd name="connsiteY4" fmla="*/ 618688 h 1759423"/>
                <a:gd name="connsiteX5" fmla="*/ 467712 w 634409"/>
                <a:gd name="connsiteY5" fmla="*/ 751963 h 1759423"/>
                <a:gd name="connsiteX6" fmla="*/ 438918 w 634409"/>
                <a:gd name="connsiteY6" fmla="*/ 942366 h 1759423"/>
                <a:gd name="connsiteX7" fmla="*/ 418726 w 634409"/>
                <a:gd name="connsiteY7" fmla="*/ 1115808 h 1759423"/>
                <a:gd name="connsiteX8" fmla="*/ 367421 w 634409"/>
                <a:gd name="connsiteY8" fmla="*/ 1266279 h 1759423"/>
                <a:gd name="connsiteX9" fmla="*/ 325103 w 634409"/>
                <a:gd name="connsiteY9" fmla="*/ 1405425 h 1759423"/>
                <a:gd name="connsiteX10" fmla="*/ 265885 w 634409"/>
                <a:gd name="connsiteY10" fmla="*/ 1541790 h 1759423"/>
                <a:gd name="connsiteX11" fmla="*/ 192455 w 634409"/>
                <a:gd name="connsiteY11" fmla="*/ 1613466 h 1759423"/>
                <a:gd name="connsiteX12" fmla="*/ 164401 w 634409"/>
                <a:gd name="connsiteY12" fmla="*/ 1676689 h 1759423"/>
                <a:gd name="connsiteX13" fmla="*/ 109433 w 634409"/>
                <a:gd name="connsiteY13" fmla="*/ 1734788 h 1759423"/>
                <a:gd name="connsiteX14" fmla="*/ 63067 w 634409"/>
                <a:gd name="connsiteY14" fmla="*/ 1745468 h 1759423"/>
                <a:gd name="connsiteX15" fmla="*/ 7983 w 634409"/>
                <a:gd name="connsiteY15" fmla="*/ 1748103 h 1759423"/>
                <a:gd name="connsiteX0" fmla="*/ 645499 w 645499"/>
                <a:gd name="connsiteY0" fmla="*/ 0 h 1754845"/>
                <a:gd name="connsiteX1" fmla="*/ 589624 w 645499"/>
                <a:gd name="connsiteY1" fmla="*/ 248832 h 1754845"/>
                <a:gd name="connsiteX2" fmla="*/ 576388 w 645499"/>
                <a:gd name="connsiteY2" fmla="*/ 397502 h 1754845"/>
                <a:gd name="connsiteX3" fmla="*/ 539732 w 645499"/>
                <a:gd name="connsiteY3" fmla="*/ 505685 h 1754845"/>
                <a:gd name="connsiteX4" fmla="*/ 519826 w 645499"/>
                <a:gd name="connsiteY4" fmla="*/ 618688 h 1754845"/>
                <a:gd name="connsiteX5" fmla="*/ 478802 w 645499"/>
                <a:gd name="connsiteY5" fmla="*/ 751963 h 1754845"/>
                <a:gd name="connsiteX6" fmla="*/ 450008 w 645499"/>
                <a:gd name="connsiteY6" fmla="*/ 942366 h 1754845"/>
                <a:gd name="connsiteX7" fmla="*/ 429816 w 645499"/>
                <a:gd name="connsiteY7" fmla="*/ 1115808 h 1754845"/>
                <a:gd name="connsiteX8" fmla="*/ 378511 w 645499"/>
                <a:gd name="connsiteY8" fmla="*/ 1266279 h 1754845"/>
                <a:gd name="connsiteX9" fmla="*/ 336193 w 645499"/>
                <a:gd name="connsiteY9" fmla="*/ 1405425 h 1754845"/>
                <a:gd name="connsiteX10" fmla="*/ 276975 w 645499"/>
                <a:gd name="connsiteY10" fmla="*/ 1541790 h 1754845"/>
                <a:gd name="connsiteX11" fmla="*/ 203545 w 645499"/>
                <a:gd name="connsiteY11" fmla="*/ 1613466 h 1754845"/>
                <a:gd name="connsiteX12" fmla="*/ 175491 w 645499"/>
                <a:gd name="connsiteY12" fmla="*/ 1676689 h 1754845"/>
                <a:gd name="connsiteX13" fmla="*/ 120523 w 645499"/>
                <a:gd name="connsiteY13" fmla="*/ 1734788 h 1754845"/>
                <a:gd name="connsiteX14" fmla="*/ 74157 w 645499"/>
                <a:gd name="connsiteY14" fmla="*/ 1745468 h 1754845"/>
                <a:gd name="connsiteX15" fmla="*/ 7228 w 645499"/>
                <a:gd name="connsiteY15" fmla="*/ 1741505 h 1754845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75491 w 645499"/>
                <a:gd name="connsiteY12" fmla="*/ 1676689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03545 w 645499"/>
                <a:gd name="connsiteY11" fmla="*/ 1613466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7697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36193 w 645499"/>
                <a:gd name="connsiteY9" fmla="*/ 14054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88819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78511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50008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478802 w 645499"/>
                <a:gd name="connsiteY5" fmla="*/ 751963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66589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2981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19826 w 645499"/>
                <a:gd name="connsiteY4" fmla="*/ 618688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39732 w 645499"/>
                <a:gd name="connsiteY3" fmla="*/ 505685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6313 w 645499"/>
                <a:gd name="connsiteY3" fmla="*/ 512283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6388 w 645499"/>
                <a:gd name="connsiteY2" fmla="*/ 397502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89624 w 645499"/>
                <a:gd name="connsiteY1" fmla="*/ 248832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45499 w 645499"/>
                <a:gd name="connsiteY0" fmla="*/ 0 h 1757637"/>
                <a:gd name="connsiteX1" fmla="*/ 591993 w 645499"/>
                <a:gd name="connsiteY1" fmla="*/ 235634 h 1757637"/>
                <a:gd name="connsiteX2" fmla="*/ 571651 w 645499"/>
                <a:gd name="connsiteY2" fmla="*/ 387604 h 1757637"/>
                <a:gd name="connsiteX3" fmla="*/ 553944 w 645499"/>
                <a:gd name="connsiteY3" fmla="*/ 505684 h 1757637"/>
                <a:gd name="connsiteX4" fmla="*/ 531670 w 645499"/>
                <a:gd name="connsiteY4" fmla="*/ 615389 h 1757637"/>
                <a:gd name="connsiteX5" fmla="*/ 504859 w 645499"/>
                <a:gd name="connsiteY5" fmla="*/ 755262 h 1757637"/>
                <a:gd name="connsiteX6" fmla="*/ 471326 w 645499"/>
                <a:gd name="connsiteY6" fmla="*/ 942366 h 1757637"/>
                <a:gd name="connsiteX7" fmla="*/ 432186 w 645499"/>
                <a:gd name="connsiteY7" fmla="*/ 1115808 h 1757637"/>
                <a:gd name="connsiteX8" fmla="*/ 392724 w 645499"/>
                <a:gd name="connsiteY8" fmla="*/ 1266279 h 1757637"/>
                <a:gd name="connsiteX9" fmla="*/ 345668 w 645499"/>
                <a:gd name="connsiteY9" fmla="*/ 1412025 h 1757637"/>
                <a:gd name="connsiteX10" fmla="*/ 295925 w 645499"/>
                <a:gd name="connsiteY10" fmla="*/ 1541790 h 1757637"/>
                <a:gd name="connsiteX11" fmla="*/ 243813 w 645499"/>
                <a:gd name="connsiteY11" fmla="*/ 1626664 h 1757637"/>
                <a:gd name="connsiteX12" fmla="*/ 189704 w 645499"/>
                <a:gd name="connsiteY12" fmla="*/ 1683288 h 1757637"/>
                <a:gd name="connsiteX13" fmla="*/ 120523 w 645499"/>
                <a:gd name="connsiteY13" fmla="*/ 1734788 h 1757637"/>
                <a:gd name="connsiteX14" fmla="*/ 74157 w 645499"/>
                <a:gd name="connsiteY14" fmla="*/ 1752068 h 1757637"/>
                <a:gd name="connsiteX15" fmla="*/ 7228 w 645499"/>
                <a:gd name="connsiteY15" fmla="*/ 1741505 h 1757637"/>
                <a:gd name="connsiteX0" fmla="*/ 621812 w 621812"/>
                <a:gd name="connsiteY0" fmla="*/ 0 h 1757637"/>
                <a:gd name="connsiteX1" fmla="*/ 591993 w 621812"/>
                <a:gd name="connsiteY1" fmla="*/ 235634 h 1757637"/>
                <a:gd name="connsiteX2" fmla="*/ 571651 w 621812"/>
                <a:gd name="connsiteY2" fmla="*/ 387604 h 1757637"/>
                <a:gd name="connsiteX3" fmla="*/ 553944 w 621812"/>
                <a:gd name="connsiteY3" fmla="*/ 505684 h 1757637"/>
                <a:gd name="connsiteX4" fmla="*/ 531670 w 621812"/>
                <a:gd name="connsiteY4" fmla="*/ 615389 h 1757637"/>
                <a:gd name="connsiteX5" fmla="*/ 504859 w 621812"/>
                <a:gd name="connsiteY5" fmla="*/ 755262 h 1757637"/>
                <a:gd name="connsiteX6" fmla="*/ 471326 w 621812"/>
                <a:gd name="connsiteY6" fmla="*/ 942366 h 1757637"/>
                <a:gd name="connsiteX7" fmla="*/ 432186 w 621812"/>
                <a:gd name="connsiteY7" fmla="*/ 1115808 h 1757637"/>
                <a:gd name="connsiteX8" fmla="*/ 392724 w 621812"/>
                <a:gd name="connsiteY8" fmla="*/ 1266279 h 1757637"/>
                <a:gd name="connsiteX9" fmla="*/ 345668 w 621812"/>
                <a:gd name="connsiteY9" fmla="*/ 1412025 h 1757637"/>
                <a:gd name="connsiteX10" fmla="*/ 295925 w 621812"/>
                <a:gd name="connsiteY10" fmla="*/ 1541790 h 1757637"/>
                <a:gd name="connsiteX11" fmla="*/ 243813 w 621812"/>
                <a:gd name="connsiteY11" fmla="*/ 1626664 h 1757637"/>
                <a:gd name="connsiteX12" fmla="*/ 189704 w 621812"/>
                <a:gd name="connsiteY12" fmla="*/ 1683288 h 1757637"/>
                <a:gd name="connsiteX13" fmla="*/ 120523 w 621812"/>
                <a:gd name="connsiteY13" fmla="*/ 1734788 h 1757637"/>
                <a:gd name="connsiteX14" fmla="*/ 74157 w 621812"/>
                <a:gd name="connsiteY14" fmla="*/ 1752068 h 1757637"/>
                <a:gd name="connsiteX15" fmla="*/ 7228 w 621812"/>
                <a:gd name="connsiteY15" fmla="*/ 1741505 h 1757637"/>
                <a:gd name="connsiteX0" fmla="*/ 621812 w 621812"/>
                <a:gd name="connsiteY0" fmla="*/ 0 h 1763655"/>
                <a:gd name="connsiteX1" fmla="*/ 591993 w 621812"/>
                <a:gd name="connsiteY1" fmla="*/ 235634 h 1763655"/>
                <a:gd name="connsiteX2" fmla="*/ 571651 w 621812"/>
                <a:gd name="connsiteY2" fmla="*/ 387604 h 1763655"/>
                <a:gd name="connsiteX3" fmla="*/ 553944 w 621812"/>
                <a:gd name="connsiteY3" fmla="*/ 505684 h 1763655"/>
                <a:gd name="connsiteX4" fmla="*/ 531670 w 621812"/>
                <a:gd name="connsiteY4" fmla="*/ 615389 h 1763655"/>
                <a:gd name="connsiteX5" fmla="*/ 504859 w 621812"/>
                <a:gd name="connsiteY5" fmla="*/ 755262 h 1763655"/>
                <a:gd name="connsiteX6" fmla="*/ 471326 w 621812"/>
                <a:gd name="connsiteY6" fmla="*/ 942366 h 1763655"/>
                <a:gd name="connsiteX7" fmla="*/ 432186 w 621812"/>
                <a:gd name="connsiteY7" fmla="*/ 1115808 h 1763655"/>
                <a:gd name="connsiteX8" fmla="*/ 392724 w 621812"/>
                <a:gd name="connsiteY8" fmla="*/ 1266279 h 1763655"/>
                <a:gd name="connsiteX9" fmla="*/ 345668 w 621812"/>
                <a:gd name="connsiteY9" fmla="*/ 1412025 h 1763655"/>
                <a:gd name="connsiteX10" fmla="*/ 295925 w 621812"/>
                <a:gd name="connsiteY10" fmla="*/ 1541790 h 1763655"/>
                <a:gd name="connsiteX11" fmla="*/ 243813 w 621812"/>
                <a:gd name="connsiteY11" fmla="*/ 1626664 h 1763655"/>
                <a:gd name="connsiteX12" fmla="*/ 189704 w 621812"/>
                <a:gd name="connsiteY12" fmla="*/ 1683288 h 1763655"/>
                <a:gd name="connsiteX13" fmla="*/ 120523 w 621812"/>
                <a:gd name="connsiteY13" fmla="*/ 1734788 h 1763655"/>
                <a:gd name="connsiteX14" fmla="*/ 74157 w 621812"/>
                <a:gd name="connsiteY14" fmla="*/ 1752068 h 1763655"/>
                <a:gd name="connsiteX15" fmla="*/ 7228 w 621812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0" fmla="*/ 624047 w 624047"/>
                <a:gd name="connsiteY0" fmla="*/ 0 h 1763655"/>
                <a:gd name="connsiteX1" fmla="*/ 594228 w 624047"/>
                <a:gd name="connsiteY1" fmla="*/ 235634 h 1763655"/>
                <a:gd name="connsiteX2" fmla="*/ 573886 w 624047"/>
                <a:gd name="connsiteY2" fmla="*/ 387604 h 1763655"/>
                <a:gd name="connsiteX3" fmla="*/ 556179 w 624047"/>
                <a:gd name="connsiteY3" fmla="*/ 505684 h 1763655"/>
                <a:gd name="connsiteX4" fmla="*/ 533905 w 624047"/>
                <a:gd name="connsiteY4" fmla="*/ 615389 h 1763655"/>
                <a:gd name="connsiteX5" fmla="*/ 507094 w 624047"/>
                <a:gd name="connsiteY5" fmla="*/ 755262 h 1763655"/>
                <a:gd name="connsiteX6" fmla="*/ 473561 w 624047"/>
                <a:gd name="connsiteY6" fmla="*/ 942366 h 1763655"/>
                <a:gd name="connsiteX7" fmla="*/ 434421 w 624047"/>
                <a:gd name="connsiteY7" fmla="*/ 1115808 h 1763655"/>
                <a:gd name="connsiteX8" fmla="*/ 394959 w 624047"/>
                <a:gd name="connsiteY8" fmla="*/ 1266279 h 1763655"/>
                <a:gd name="connsiteX9" fmla="*/ 347903 w 624047"/>
                <a:gd name="connsiteY9" fmla="*/ 1412025 h 1763655"/>
                <a:gd name="connsiteX10" fmla="*/ 298160 w 624047"/>
                <a:gd name="connsiteY10" fmla="*/ 1541790 h 1763655"/>
                <a:gd name="connsiteX11" fmla="*/ 246048 w 624047"/>
                <a:gd name="connsiteY11" fmla="*/ 1626664 h 1763655"/>
                <a:gd name="connsiteX12" fmla="*/ 191939 w 624047"/>
                <a:gd name="connsiteY12" fmla="*/ 1683288 h 1763655"/>
                <a:gd name="connsiteX13" fmla="*/ 122758 w 624047"/>
                <a:gd name="connsiteY13" fmla="*/ 1734788 h 1763655"/>
                <a:gd name="connsiteX14" fmla="*/ 76392 w 624047"/>
                <a:gd name="connsiteY14" fmla="*/ 1752068 h 1763655"/>
                <a:gd name="connsiteX15" fmla="*/ 7094 w 624047"/>
                <a:gd name="connsiteY15" fmla="*/ 1751402 h 1763655"/>
                <a:gd name="connsiteX16" fmla="*/ 8175 w 624047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101 w 630101"/>
                <a:gd name="connsiteY0" fmla="*/ 0 h 1763655"/>
                <a:gd name="connsiteX1" fmla="*/ 600282 w 630101"/>
                <a:gd name="connsiteY1" fmla="*/ 235634 h 1763655"/>
                <a:gd name="connsiteX2" fmla="*/ 579940 w 630101"/>
                <a:gd name="connsiteY2" fmla="*/ 387604 h 1763655"/>
                <a:gd name="connsiteX3" fmla="*/ 562233 w 630101"/>
                <a:gd name="connsiteY3" fmla="*/ 505684 h 1763655"/>
                <a:gd name="connsiteX4" fmla="*/ 539959 w 630101"/>
                <a:gd name="connsiteY4" fmla="*/ 615389 h 1763655"/>
                <a:gd name="connsiteX5" fmla="*/ 513148 w 630101"/>
                <a:gd name="connsiteY5" fmla="*/ 755262 h 1763655"/>
                <a:gd name="connsiteX6" fmla="*/ 479615 w 630101"/>
                <a:gd name="connsiteY6" fmla="*/ 942366 h 1763655"/>
                <a:gd name="connsiteX7" fmla="*/ 440475 w 630101"/>
                <a:gd name="connsiteY7" fmla="*/ 1115808 h 1763655"/>
                <a:gd name="connsiteX8" fmla="*/ 401013 w 630101"/>
                <a:gd name="connsiteY8" fmla="*/ 1266279 h 1763655"/>
                <a:gd name="connsiteX9" fmla="*/ 353957 w 630101"/>
                <a:gd name="connsiteY9" fmla="*/ 1412025 h 1763655"/>
                <a:gd name="connsiteX10" fmla="*/ 304214 w 630101"/>
                <a:gd name="connsiteY10" fmla="*/ 1541790 h 1763655"/>
                <a:gd name="connsiteX11" fmla="*/ 252102 w 630101"/>
                <a:gd name="connsiteY11" fmla="*/ 1626664 h 1763655"/>
                <a:gd name="connsiteX12" fmla="*/ 197993 w 630101"/>
                <a:gd name="connsiteY12" fmla="*/ 1683288 h 1763655"/>
                <a:gd name="connsiteX13" fmla="*/ 128812 w 630101"/>
                <a:gd name="connsiteY13" fmla="*/ 1734788 h 1763655"/>
                <a:gd name="connsiteX14" fmla="*/ 82446 w 630101"/>
                <a:gd name="connsiteY14" fmla="*/ 1752068 h 1763655"/>
                <a:gd name="connsiteX15" fmla="*/ 13148 w 630101"/>
                <a:gd name="connsiteY15" fmla="*/ 1751402 h 1763655"/>
                <a:gd name="connsiteX16" fmla="*/ 16 w 630101"/>
                <a:gd name="connsiteY16" fmla="*/ 1750014 h 1763655"/>
                <a:gd name="connsiteX0" fmla="*/ 630088 w 630088"/>
                <a:gd name="connsiteY0" fmla="*/ 0 h 1763655"/>
                <a:gd name="connsiteX1" fmla="*/ 600269 w 630088"/>
                <a:gd name="connsiteY1" fmla="*/ 235634 h 1763655"/>
                <a:gd name="connsiteX2" fmla="*/ 579927 w 630088"/>
                <a:gd name="connsiteY2" fmla="*/ 387604 h 1763655"/>
                <a:gd name="connsiteX3" fmla="*/ 562220 w 630088"/>
                <a:gd name="connsiteY3" fmla="*/ 505684 h 1763655"/>
                <a:gd name="connsiteX4" fmla="*/ 539946 w 630088"/>
                <a:gd name="connsiteY4" fmla="*/ 615389 h 1763655"/>
                <a:gd name="connsiteX5" fmla="*/ 513135 w 630088"/>
                <a:gd name="connsiteY5" fmla="*/ 755262 h 1763655"/>
                <a:gd name="connsiteX6" fmla="*/ 479602 w 630088"/>
                <a:gd name="connsiteY6" fmla="*/ 942366 h 1763655"/>
                <a:gd name="connsiteX7" fmla="*/ 440462 w 630088"/>
                <a:gd name="connsiteY7" fmla="*/ 1115808 h 1763655"/>
                <a:gd name="connsiteX8" fmla="*/ 401000 w 630088"/>
                <a:gd name="connsiteY8" fmla="*/ 1266279 h 1763655"/>
                <a:gd name="connsiteX9" fmla="*/ 353944 w 630088"/>
                <a:gd name="connsiteY9" fmla="*/ 1412025 h 1763655"/>
                <a:gd name="connsiteX10" fmla="*/ 304201 w 630088"/>
                <a:gd name="connsiteY10" fmla="*/ 1541790 h 1763655"/>
                <a:gd name="connsiteX11" fmla="*/ 252089 w 630088"/>
                <a:gd name="connsiteY11" fmla="*/ 1626664 h 1763655"/>
                <a:gd name="connsiteX12" fmla="*/ 197980 w 630088"/>
                <a:gd name="connsiteY12" fmla="*/ 1683288 h 1763655"/>
                <a:gd name="connsiteX13" fmla="*/ 128799 w 630088"/>
                <a:gd name="connsiteY13" fmla="*/ 1734788 h 1763655"/>
                <a:gd name="connsiteX14" fmla="*/ 82433 w 630088"/>
                <a:gd name="connsiteY14" fmla="*/ 1752068 h 1763655"/>
                <a:gd name="connsiteX15" fmla="*/ 24978 w 630088"/>
                <a:gd name="connsiteY15" fmla="*/ 1751402 h 1763655"/>
                <a:gd name="connsiteX16" fmla="*/ 3 w 630088"/>
                <a:gd name="connsiteY16" fmla="*/ 1750014 h 1763655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630088 w 630088"/>
                <a:gd name="connsiteY0" fmla="*/ 0 h 1753899"/>
                <a:gd name="connsiteX1" fmla="*/ 600269 w 630088"/>
                <a:gd name="connsiteY1" fmla="*/ 235634 h 1753899"/>
                <a:gd name="connsiteX2" fmla="*/ 579927 w 630088"/>
                <a:gd name="connsiteY2" fmla="*/ 387604 h 1753899"/>
                <a:gd name="connsiteX3" fmla="*/ 562220 w 630088"/>
                <a:gd name="connsiteY3" fmla="*/ 505684 h 1753899"/>
                <a:gd name="connsiteX4" fmla="*/ 539946 w 630088"/>
                <a:gd name="connsiteY4" fmla="*/ 615389 h 1753899"/>
                <a:gd name="connsiteX5" fmla="*/ 513135 w 630088"/>
                <a:gd name="connsiteY5" fmla="*/ 755262 h 1753899"/>
                <a:gd name="connsiteX6" fmla="*/ 479602 w 630088"/>
                <a:gd name="connsiteY6" fmla="*/ 942366 h 1753899"/>
                <a:gd name="connsiteX7" fmla="*/ 440462 w 630088"/>
                <a:gd name="connsiteY7" fmla="*/ 1115808 h 1753899"/>
                <a:gd name="connsiteX8" fmla="*/ 401000 w 630088"/>
                <a:gd name="connsiteY8" fmla="*/ 1266279 h 1753899"/>
                <a:gd name="connsiteX9" fmla="*/ 353944 w 630088"/>
                <a:gd name="connsiteY9" fmla="*/ 1412025 h 1753899"/>
                <a:gd name="connsiteX10" fmla="*/ 304201 w 630088"/>
                <a:gd name="connsiteY10" fmla="*/ 1541790 h 1753899"/>
                <a:gd name="connsiteX11" fmla="*/ 252089 w 630088"/>
                <a:gd name="connsiteY11" fmla="*/ 1626664 h 1753899"/>
                <a:gd name="connsiteX12" fmla="*/ 197980 w 630088"/>
                <a:gd name="connsiteY12" fmla="*/ 1683288 h 1753899"/>
                <a:gd name="connsiteX13" fmla="*/ 128799 w 630088"/>
                <a:gd name="connsiteY13" fmla="*/ 1734788 h 1753899"/>
                <a:gd name="connsiteX14" fmla="*/ 82433 w 630088"/>
                <a:gd name="connsiteY14" fmla="*/ 1752068 h 1753899"/>
                <a:gd name="connsiteX15" fmla="*/ 24978 w 630088"/>
                <a:gd name="connsiteY15" fmla="*/ 1751402 h 1753899"/>
                <a:gd name="connsiteX16" fmla="*/ 3 w 630088"/>
                <a:gd name="connsiteY16" fmla="*/ 1750014 h 1753899"/>
                <a:gd name="connsiteX0" fmla="*/ 729573 w 729573"/>
                <a:gd name="connsiteY0" fmla="*/ 0 h 1756624"/>
                <a:gd name="connsiteX1" fmla="*/ 699754 w 729573"/>
                <a:gd name="connsiteY1" fmla="*/ 235634 h 1756624"/>
                <a:gd name="connsiteX2" fmla="*/ 679412 w 729573"/>
                <a:gd name="connsiteY2" fmla="*/ 387604 h 1756624"/>
                <a:gd name="connsiteX3" fmla="*/ 661705 w 729573"/>
                <a:gd name="connsiteY3" fmla="*/ 505684 h 1756624"/>
                <a:gd name="connsiteX4" fmla="*/ 639431 w 729573"/>
                <a:gd name="connsiteY4" fmla="*/ 615389 h 1756624"/>
                <a:gd name="connsiteX5" fmla="*/ 612620 w 729573"/>
                <a:gd name="connsiteY5" fmla="*/ 755262 h 1756624"/>
                <a:gd name="connsiteX6" fmla="*/ 579087 w 729573"/>
                <a:gd name="connsiteY6" fmla="*/ 942366 h 1756624"/>
                <a:gd name="connsiteX7" fmla="*/ 539947 w 729573"/>
                <a:gd name="connsiteY7" fmla="*/ 1115808 h 1756624"/>
                <a:gd name="connsiteX8" fmla="*/ 500485 w 729573"/>
                <a:gd name="connsiteY8" fmla="*/ 1266279 h 1756624"/>
                <a:gd name="connsiteX9" fmla="*/ 453429 w 729573"/>
                <a:gd name="connsiteY9" fmla="*/ 1412025 h 1756624"/>
                <a:gd name="connsiteX10" fmla="*/ 403686 w 729573"/>
                <a:gd name="connsiteY10" fmla="*/ 1541790 h 1756624"/>
                <a:gd name="connsiteX11" fmla="*/ 351574 w 729573"/>
                <a:gd name="connsiteY11" fmla="*/ 1626664 h 1756624"/>
                <a:gd name="connsiteX12" fmla="*/ 297465 w 729573"/>
                <a:gd name="connsiteY12" fmla="*/ 1683288 h 1756624"/>
                <a:gd name="connsiteX13" fmla="*/ 228284 w 729573"/>
                <a:gd name="connsiteY13" fmla="*/ 1734788 h 1756624"/>
                <a:gd name="connsiteX14" fmla="*/ 181918 w 729573"/>
                <a:gd name="connsiteY14" fmla="*/ 1752068 h 1756624"/>
                <a:gd name="connsiteX15" fmla="*/ 124463 w 729573"/>
                <a:gd name="connsiteY15" fmla="*/ 1751402 h 1756624"/>
                <a:gd name="connsiteX16" fmla="*/ 0 w 729573"/>
                <a:gd name="connsiteY16" fmla="*/ 1756613 h 1756624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25"/>
                <a:gd name="connsiteX1" fmla="*/ 699754 w 729573"/>
                <a:gd name="connsiteY1" fmla="*/ 235634 h 1756625"/>
                <a:gd name="connsiteX2" fmla="*/ 679412 w 729573"/>
                <a:gd name="connsiteY2" fmla="*/ 387604 h 1756625"/>
                <a:gd name="connsiteX3" fmla="*/ 661705 w 729573"/>
                <a:gd name="connsiteY3" fmla="*/ 505684 h 1756625"/>
                <a:gd name="connsiteX4" fmla="*/ 639431 w 729573"/>
                <a:gd name="connsiteY4" fmla="*/ 615389 h 1756625"/>
                <a:gd name="connsiteX5" fmla="*/ 612620 w 729573"/>
                <a:gd name="connsiteY5" fmla="*/ 755262 h 1756625"/>
                <a:gd name="connsiteX6" fmla="*/ 579087 w 729573"/>
                <a:gd name="connsiteY6" fmla="*/ 942366 h 1756625"/>
                <a:gd name="connsiteX7" fmla="*/ 539947 w 729573"/>
                <a:gd name="connsiteY7" fmla="*/ 1115808 h 1756625"/>
                <a:gd name="connsiteX8" fmla="*/ 500485 w 729573"/>
                <a:gd name="connsiteY8" fmla="*/ 1266279 h 1756625"/>
                <a:gd name="connsiteX9" fmla="*/ 453429 w 729573"/>
                <a:gd name="connsiteY9" fmla="*/ 1412025 h 1756625"/>
                <a:gd name="connsiteX10" fmla="*/ 403686 w 729573"/>
                <a:gd name="connsiteY10" fmla="*/ 1541790 h 1756625"/>
                <a:gd name="connsiteX11" fmla="*/ 351574 w 729573"/>
                <a:gd name="connsiteY11" fmla="*/ 1626664 h 1756625"/>
                <a:gd name="connsiteX12" fmla="*/ 297465 w 729573"/>
                <a:gd name="connsiteY12" fmla="*/ 1683288 h 1756625"/>
                <a:gd name="connsiteX13" fmla="*/ 228284 w 729573"/>
                <a:gd name="connsiteY13" fmla="*/ 1734788 h 1756625"/>
                <a:gd name="connsiteX14" fmla="*/ 181918 w 729573"/>
                <a:gd name="connsiteY14" fmla="*/ 1752068 h 1756625"/>
                <a:gd name="connsiteX15" fmla="*/ 124463 w 729573"/>
                <a:gd name="connsiteY15" fmla="*/ 1751402 h 1756625"/>
                <a:gd name="connsiteX16" fmla="*/ 0 w 729573"/>
                <a:gd name="connsiteY16" fmla="*/ 1756613 h 1756625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125544 w 729573"/>
                <a:gd name="connsiteY16" fmla="*/ 1746713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729573 w 729573"/>
                <a:gd name="connsiteY0" fmla="*/ 0 h 1756613"/>
                <a:gd name="connsiteX1" fmla="*/ 699754 w 729573"/>
                <a:gd name="connsiteY1" fmla="*/ 235634 h 1756613"/>
                <a:gd name="connsiteX2" fmla="*/ 679412 w 729573"/>
                <a:gd name="connsiteY2" fmla="*/ 387604 h 1756613"/>
                <a:gd name="connsiteX3" fmla="*/ 661705 w 729573"/>
                <a:gd name="connsiteY3" fmla="*/ 505684 h 1756613"/>
                <a:gd name="connsiteX4" fmla="*/ 639431 w 729573"/>
                <a:gd name="connsiteY4" fmla="*/ 615389 h 1756613"/>
                <a:gd name="connsiteX5" fmla="*/ 612620 w 729573"/>
                <a:gd name="connsiteY5" fmla="*/ 755262 h 1756613"/>
                <a:gd name="connsiteX6" fmla="*/ 579087 w 729573"/>
                <a:gd name="connsiteY6" fmla="*/ 942366 h 1756613"/>
                <a:gd name="connsiteX7" fmla="*/ 539947 w 729573"/>
                <a:gd name="connsiteY7" fmla="*/ 1115808 h 1756613"/>
                <a:gd name="connsiteX8" fmla="*/ 500485 w 729573"/>
                <a:gd name="connsiteY8" fmla="*/ 1266279 h 1756613"/>
                <a:gd name="connsiteX9" fmla="*/ 453429 w 729573"/>
                <a:gd name="connsiteY9" fmla="*/ 1412025 h 1756613"/>
                <a:gd name="connsiteX10" fmla="*/ 403686 w 729573"/>
                <a:gd name="connsiteY10" fmla="*/ 1541790 h 1756613"/>
                <a:gd name="connsiteX11" fmla="*/ 351574 w 729573"/>
                <a:gd name="connsiteY11" fmla="*/ 1626664 h 1756613"/>
                <a:gd name="connsiteX12" fmla="*/ 297465 w 729573"/>
                <a:gd name="connsiteY12" fmla="*/ 1683288 h 1756613"/>
                <a:gd name="connsiteX13" fmla="*/ 228284 w 729573"/>
                <a:gd name="connsiteY13" fmla="*/ 1734788 h 1756613"/>
                <a:gd name="connsiteX14" fmla="*/ 181918 w 729573"/>
                <a:gd name="connsiteY14" fmla="*/ 1752068 h 1756613"/>
                <a:gd name="connsiteX15" fmla="*/ 124463 w 729573"/>
                <a:gd name="connsiteY15" fmla="*/ 1751402 h 1756613"/>
                <a:gd name="connsiteX16" fmla="*/ 78169 w 729573"/>
                <a:gd name="connsiteY16" fmla="*/ 1753311 h 1756613"/>
                <a:gd name="connsiteX17" fmla="*/ 0 w 729573"/>
                <a:gd name="connsiteY17" fmla="*/ 1756613 h 1756613"/>
                <a:gd name="connsiteX0" fmla="*/ 651404 w 651404"/>
                <a:gd name="connsiteY0" fmla="*/ 0 h 1753587"/>
                <a:gd name="connsiteX1" fmla="*/ 621585 w 651404"/>
                <a:gd name="connsiteY1" fmla="*/ 235634 h 1753587"/>
                <a:gd name="connsiteX2" fmla="*/ 601243 w 651404"/>
                <a:gd name="connsiteY2" fmla="*/ 387604 h 1753587"/>
                <a:gd name="connsiteX3" fmla="*/ 583536 w 651404"/>
                <a:gd name="connsiteY3" fmla="*/ 505684 h 1753587"/>
                <a:gd name="connsiteX4" fmla="*/ 561262 w 651404"/>
                <a:gd name="connsiteY4" fmla="*/ 615389 h 1753587"/>
                <a:gd name="connsiteX5" fmla="*/ 534451 w 651404"/>
                <a:gd name="connsiteY5" fmla="*/ 755262 h 1753587"/>
                <a:gd name="connsiteX6" fmla="*/ 500918 w 651404"/>
                <a:gd name="connsiteY6" fmla="*/ 942366 h 1753587"/>
                <a:gd name="connsiteX7" fmla="*/ 461778 w 651404"/>
                <a:gd name="connsiteY7" fmla="*/ 1115808 h 1753587"/>
                <a:gd name="connsiteX8" fmla="*/ 422316 w 651404"/>
                <a:gd name="connsiteY8" fmla="*/ 1266279 h 1753587"/>
                <a:gd name="connsiteX9" fmla="*/ 375260 w 651404"/>
                <a:gd name="connsiteY9" fmla="*/ 1412025 h 1753587"/>
                <a:gd name="connsiteX10" fmla="*/ 325517 w 651404"/>
                <a:gd name="connsiteY10" fmla="*/ 1541790 h 1753587"/>
                <a:gd name="connsiteX11" fmla="*/ 273405 w 651404"/>
                <a:gd name="connsiteY11" fmla="*/ 1626664 h 1753587"/>
                <a:gd name="connsiteX12" fmla="*/ 219296 w 651404"/>
                <a:gd name="connsiteY12" fmla="*/ 1683288 h 1753587"/>
                <a:gd name="connsiteX13" fmla="*/ 150115 w 651404"/>
                <a:gd name="connsiteY13" fmla="*/ 1734788 h 1753587"/>
                <a:gd name="connsiteX14" fmla="*/ 103749 w 651404"/>
                <a:gd name="connsiteY14" fmla="*/ 1752068 h 1753587"/>
                <a:gd name="connsiteX15" fmla="*/ 46294 w 651404"/>
                <a:gd name="connsiteY15" fmla="*/ 1751402 h 1753587"/>
                <a:gd name="connsiteX16" fmla="*/ 0 w 651404"/>
                <a:gd name="connsiteY16" fmla="*/ 1753311 h 175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404" h="1753587">
                  <a:moveTo>
                    <a:pt x="651404" y="0"/>
                  </a:moveTo>
                  <a:cubicBezTo>
                    <a:pt x="647545" y="51121"/>
                    <a:pt x="629945" y="171033"/>
                    <a:pt x="621585" y="235634"/>
                  </a:cubicBezTo>
                  <a:cubicBezTo>
                    <a:pt x="613225" y="300235"/>
                    <a:pt x="607585" y="342596"/>
                    <a:pt x="601243" y="387604"/>
                  </a:cubicBezTo>
                  <a:cubicBezTo>
                    <a:pt x="594902" y="432612"/>
                    <a:pt x="590199" y="467720"/>
                    <a:pt x="583536" y="505684"/>
                  </a:cubicBezTo>
                  <a:cubicBezTo>
                    <a:pt x="576873" y="543648"/>
                    <a:pt x="569443" y="573793"/>
                    <a:pt x="561262" y="615389"/>
                  </a:cubicBezTo>
                  <a:cubicBezTo>
                    <a:pt x="553081" y="656985"/>
                    <a:pt x="544508" y="700766"/>
                    <a:pt x="534451" y="755262"/>
                  </a:cubicBezTo>
                  <a:cubicBezTo>
                    <a:pt x="524394" y="809758"/>
                    <a:pt x="513030" y="882275"/>
                    <a:pt x="500918" y="942366"/>
                  </a:cubicBezTo>
                  <a:cubicBezTo>
                    <a:pt x="488806" y="1002457"/>
                    <a:pt x="474878" y="1061823"/>
                    <a:pt x="461778" y="1115808"/>
                  </a:cubicBezTo>
                  <a:cubicBezTo>
                    <a:pt x="448678" y="1169793"/>
                    <a:pt x="436736" y="1216910"/>
                    <a:pt x="422316" y="1266279"/>
                  </a:cubicBezTo>
                  <a:cubicBezTo>
                    <a:pt x="407896" y="1315648"/>
                    <a:pt x="391393" y="1366107"/>
                    <a:pt x="375260" y="1412025"/>
                  </a:cubicBezTo>
                  <a:cubicBezTo>
                    <a:pt x="359127" y="1457943"/>
                    <a:pt x="342493" y="1506017"/>
                    <a:pt x="325517" y="1541790"/>
                  </a:cubicBezTo>
                  <a:cubicBezTo>
                    <a:pt x="308541" y="1577563"/>
                    <a:pt x="291108" y="1603081"/>
                    <a:pt x="273405" y="1626664"/>
                  </a:cubicBezTo>
                  <a:cubicBezTo>
                    <a:pt x="255702" y="1650247"/>
                    <a:pt x="239844" y="1665267"/>
                    <a:pt x="219296" y="1683288"/>
                  </a:cubicBezTo>
                  <a:cubicBezTo>
                    <a:pt x="198748" y="1701309"/>
                    <a:pt x="169373" y="1723325"/>
                    <a:pt x="150115" y="1734788"/>
                  </a:cubicBezTo>
                  <a:cubicBezTo>
                    <a:pt x="130857" y="1746251"/>
                    <a:pt x="103749" y="1748210"/>
                    <a:pt x="103749" y="1752068"/>
                  </a:cubicBezTo>
                  <a:cubicBezTo>
                    <a:pt x="103749" y="1755926"/>
                    <a:pt x="63585" y="1751195"/>
                    <a:pt x="46294" y="1751402"/>
                  </a:cubicBezTo>
                  <a:cubicBezTo>
                    <a:pt x="29003" y="1751609"/>
                    <a:pt x="20744" y="1752443"/>
                    <a:pt x="0" y="1753311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0655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4992</Words>
  <Application>Microsoft Office PowerPoint</Application>
  <PresentationFormat>On-screen Show (4:3)</PresentationFormat>
  <Paragraphs>937</Paragraphs>
  <Slides>147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147</vt:i4>
      </vt:variant>
    </vt:vector>
  </HeadingPairs>
  <TitlesOfParts>
    <vt:vector size="154" baseType="lpstr">
      <vt:lpstr>Arial</vt:lpstr>
      <vt:lpstr>Calibri</vt:lpstr>
      <vt:lpstr>Cambria Math</vt:lpstr>
      <vt:lpstr>Comic Sans MS</vt:lpstr>
      <vt:lpstr>Times New Roman</vt:lpstr>
      <vt:lpstr>Wingdings</vt:lpstr>
      <vt:lpstr>Office Theme</vt:lpstr>
      <vt:lpstr>PowerPoint Presentation</vt:lpstr>
      <vt:lpstr>What’s Up?</vt:lpstr>
      <vt:lpstr>What’s Up?</vt:lpstr>
      <vt:lpstr>Review</vt:lpstr>
      <vt:lpstr>Review Stuff</vt:lpstr>
      <vt:lpstr>Infinite Limits</vt:lpstr>
      <vt:lpstr>Infinite Limits</vt:lpstr>
      <vt:lpstr>Infinite Limits</vt:lpstr>
      <vt:lpstr>Infinite Limits</vt:lpstr>
      <vt:lpstr>Infinite Limits</vt:lpstr>
      <vt:lpstr>Infinite Limits</vt:lpstr>
      <vt:lpstr>Infinite Limits</vt:lpstr>
      <vt:lpstr>Infinite Limits</vt:lpstr>
      <vt:lpstr>Limits of Ratios</vt:lpstr>
      <vt:lpstr>Limits of Ratios</vt:lpstr>
      <vt:lpstr>Limits of Ratios</vt:lpstr>
      <vt:lpstr>Limits of Ratios</vt:lpstr>
      <vt:lpstr>Limits of Ratios</vt:lpstr>
      <vt:lpstr>Limits of Ratios</vt:lpstr>
      <vt:lpstr>Limits of Ratios</vt:lpstr>
      <vt:lpstr>Limits of Ratios</vt:lpstr>
      <vt:lpstr>Limits of Ratios</vt:lpstr>
      <vt:lpstr>Limits of Ratios</vt:lpstr>
      <vt:lpstr>Limits of Ratios</vt:lpstr>
      <vt:lpstr>Limits of Ratios</vt:lpstr>
      <vt:lpstr>Limits of Ratios</vt:lpstr>
      <vt:lpstr>Limits of Ratios</vt:lpstr>
      <vt:lpstr>Limits of Ratios</vt:lpstr>
      <vt:lpstr>Graphical Increments</vt:lpstr>
      <vt:lpstr>Graphical Increments</vt:lpstr>
      <vt:lpstr>Graphical Increments</vt:lpstr>
      <vt:lpstr>Graphical Increments</vt:lpstr>
      <vt:lpstr>Graphical Increments</vt:lpstr>
      <vt:lpstr>Graphical Increments</vt:lpstr>
      <vt:lpstr>Graphical Increments</vt:lpstr>
      <vt:lpstr>Graphical Increments</vt:lpstr>
      <vt:lpstr>Graphical Increments</vt:lpstr>
      <vt:lpstr>Graphical Rates of Change</vt:lpstr>
      <vt:lpstr>Graphical Rates of Change</vt:lpstr>
      <vt:lpstr>Graphical Rates of Change</vt:lpstr>
      <vt:lpstr>Applications</vt:lpstr>
      <vt:lpstr>Questions?</vt:lpstr>
      <vt:lpstr>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</vt:lpstr>
      <vt:lpstr>Applications</vt:lpstr>
      <vt:lpstr>Questions?</vt:lpstr>
      <vt:lpstr>Remember Trig?</vt:lpstr>
      <vt:lpstr>Remember Trig?</vt:lpstr>
      <vt:lpstr>Remember Trig?</vt:lpstr>
      <vt:lpstr>Remember Trig?</vt:lpstr>
      <vt:lpstr>Remember Trig?</vt:lpstr>
      <vt:lpstr>Limits in Trig</vt:lpstr>
      <vt:lpstr>Limits in Trig</vt:lpstr>
      <vt:lpstr>Limits in Trig</vt:lpstr>
      <vt:lpstr>Limits in Trig</vt:lpstr>
      <vt:lpstr>Another Way to Look at It</vt:lpstr>
      <vt:lpstr>Secant vs Tangent</vt:lpstr>
      <vt:lpstr>Limits in Trig</vt:lpstr>
      <vt:lpstr>Questions?</vt:lpstr>
      <vt:lpstr>Derivatives</vt:lpstr>
      <vt:lpstr>Derivatives</vt:lpstr>
      <vt:lpstr>Derivatives</vt:lpstr>
      <vt:lpstr>Derivatives</vt:lpstr>
      <vt:lpstr>Derivatives</vt:lpstr>
      <vt:lpstr>Derivatives</vt:lpstr>
      <vt:lpstr>Derivatives/Differentiation</vt:lpstr>
      <vt:lpstr>Derivatives/Differentiation</vt:lpstr>
      <vt:lpstr>Derivatives/Differentiation</vt:lpstr>
      <vt:lpstr>Derivatives/Differentiation</vt:lpstr>
      <vt:lpstr>Questions?</vt:lpstr>
      <vt:lpstr>Derivatives/Differentiation</vt:lpstr>
      <vt:lpstr>Derivatives/Differentiation</vt:lpstr>
      <vt:lpstr>Derivatives/Differentiation</vt:lpstr>
      <vt:lpstr>Derivatives/Differentiation</vt:lpstr>
      <vt:lpstr>Derivatives/Differentiation</vt:lpstr>
      <vt:lpstr>PowerPoint Presentation</vt:lpstr>
      <vt:lpstr>PowerPoint Presentation</vt:lpstr>
      <vt:lpstr>PowerPoint Presentation</vt:lpstr>
      <vt:lpstr>Questions?</vt:lpstr>
      <vt:lpstr>Derivatives/Differentiation</vt:lpstr>
      <vt:lpstr>Derivatives/Differentiation</vt:lpstr>
      <vt:lpstr>Derivatives/Differentiation</vt:lpstr>
      <vt:lpstr>Derivatives/Differentiation</vt:lpstr>
      <vt:lpstr>PowerPoint Presentation</vt:lpstr>
      <vt:lpstr>PowerPoint Presentation</vt:lpstr>
      <vt:lpstr>PowerPoint Presentation</vt:lpstr>
      <vt:lpstr>PowerPoint Presentation</vt:lpstr>
      <vt:lpstr>Questions?</vt:lpstr>
      <vt:lpstr>Derivatives/Differentiation</vt:lpstr>
      <vt:lpstr>Derivatives/Differentiation</vt:lpstr>
      <vt:lpstr>Derivatives/Differentiation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Derivatives</vt:lpstr>
      <vt:lpstr>Derivatives</vt:lpstr>
      <vt:lpstr>Derivatives</vt:lpstr>
      <vt:lpstr>Derivatives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Derivatives</vt:lpstr>
      <vt:lpstr>PowerPoint Presentation</vt:lpstr>
      <vt:lpstr>PowerPoint Presentation</vt:lpstr>
      <vt:lpstr>PowerPoint Presentation</vt:lpstr>
      <vt:lpstr>Derivatives</vt:lpstr>
      <vt:lpstr>Derivatives</vt:lpstr>
      <vt:lpstr>Derivatives</vt:lpstr>
      <vt:lpstr>Derivatives</vt:lpstr>
      <vt:lpstr>Derivatives</vt:lpstr>
      <vt:lpstr>Derivatives</vt:lpstr>
      <vt:lpstr>Derivatives</vt:lpstr>
      <vt:lpstr>Derivatives</vt:lpstr>
      <vt:lpstr>Derivatives</vt:lpstr>
      <vt:lpstr>Derivatives</vt:lpstr>
      <vt:lpstr>Derivatives</vt:lpstr>
      <vt:lpstr>Derivatives</vt:lpstr>
      <vt:lpstr>Derivatives</vt:lpstr>
      <vt:lpstr>Derivatives</vt:lpstr>
      <vt:lpstr>Derivatives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367</cp:revision>
  <dcterms:created xsi:type="dcterms:W3CDTF">2012-09-06T22:30:26Z</dcterms:created>
  <dcterms:modified xsi:type="dcterms:W3CDTF">2023-01-10T10:41:31Z</dcterms:modified>
</cp:coreProperties>
</file>