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1488" r:id="rId2"/>
    <p:sldId id="437" r:id="rId3"/>
    <p:sldId id="2198" r:id="rId4"/>
    <p:sldId id="466" r:id="rId5"/>
    <p:sldId id="419" r:id="rId6"/>
    <p:sldId id="420" r:id="rId7"/>
    <p:sldId id="2958" r:id="rId8"/>
    <p:sldId id="386" r:id="rId9"/>
    <p:sldId id="422" r:id="rId10"/>
    <p:sldId id="423" r:id="rId11"/>
    <p:sldId id="424" r:id="rId12"/>
    <p:sldId id="425" r:id="rId13"/>
    <p:sldId id="426" r:id="rId14"/>
    <p:sldId id="489" r:id="rId15"/>
    <p:sldId id="495" r:id="rId16"/>
    <p:sldId id="2971" r:id="rId17"/>
    <p:sldId id="427" r:id="rId18"/>
    <p:sldId id="428" r:id="rId19"/>
    <p:sldId id="408" r:id="rId20"/>
    <p:sldId id="429" r:id="rId21"/>
    <p:sldId id="442" r:id="rId22"/>
    <p:sldId id="2972" r:id="rId23"/>
    <p:sldId id="525" r:id="rId24"/>
    <p:sldId id="524" r:id="rId25"/>
    <p:sldId id="523" r:id="rId26"/>
    <p:sldId id="475" r:id="rId27"/>
    <p:sldId id="430" r:id="rId28"/>
    <p:sldId id="477" r:id="rId29"/>
    <p:sldId id="479" r:id="rId30"/>
    <p:sldId id="478" r:id="rId31"/>
    <p:sldId id="499" r:id="rId32"/>
    <p:sldId id="502" r:id="rId33"/>
    <p:sldId id="518" r:id="rId34"/>
    <p:sldId id="521" r:id="rId35"/>
    <p:sldId id="2973" r:id="rId36"/>
    <p:sldId id="497" r:id="rId37"/>
    <p:sldId id="498" r:id="rId38"/>
    <p:sldId id="500" r:id="rId39"/>
    <p:sldId id="2210" r:id="rId40"/>
    <p:sldId id="2974" r:id="rId41"/>
    <p:sldId id="2975" r:id="rId42"/>
    <p:sldId id="519" r:id="rId43"/>
    <p:sldId id="501" r:id="rId44"/>
    <p:sldId id="2976" r:id="rId45"/>
    <p:sldId id="2851" r:id="rId46"/>
    <p:sldId id="2852" r:id="rId47"/>
    <p:sldId id="529" r:id="rId48"/>
    <p:sldId id="2979" r:id="rId49"/>
    <p:sldId id="2980" r:id="rId50"/>
    <p:sldId id="2978" r:id="rId51"/>
    <p:sldId id="2977" r:id="rId52"/>
    <p:sldId id="545" r:id="rId53"/>
    <p:sldId id="2853" r:id="rId54"/>
    <p:sldId id="2284" r:id="rId55"/>
    <p:sldId id="3000" r:id="rId56"/>
    <p:sldId id="2999" r:id="rId57"/>
    <p:sldId id="2998" r:id="rId58"/>
    <p:sldId id="2256" r:id="rId59"/>
    <p:sldId id="2961" r:id="rId60"/>
    <p:sldId id="2258" r:id="rId61"/>
    <p:sldId id="2994" r:id="rId62"/>
    <p:sldId id="528" r:id="rId63"/>
    <p:sldId id="2993" r:id="rId64"/>
    <p:sldId id="2964" r:id="rId65"/>
    <p:sldId id="2995" r:id="rId66"/>
    <p:sldId id="2963" r:id="rId67"/>
    <p:sldId id="2965" r:id="rId68"/>
    <p:sldId id="2967" r:id="rId69"/>
    <p:sldId id="2966" r:id="rId70"/>
    <p:sldId id="2996" r:id="rId71"/>
    <p:sldId id="2257" r:id="rId72"/>
    <p:sldId id="2997" r:id="rId73"/>
    <p:sldId id="2243" r:id="rId74"/>
    <p:sldId id="459" r:id="rId75"/>
    <p:sldId id="3003" r:id="rId76"/>
    <p:sldId id="3004" r:id="rId77"/>
    <p:sldId id="494" r:id="rId78"/>
    <p:sldId id="3001" r:id="rId79"/>
    <p:sldId id="2287" r:id="rId80"/>
    <p:sldId id="492" r:id="rId81"/>
    <p:sldId id="3007" r:id="rId82"/>
    <p:sldId id="2286" r:id="rId83"/>
    <p:sldId id="3006" r:id="rId84"/>
    <p:sldId id="3002" r:id="rId85"/>
    <p:sldId id="493" r:id="rId86"/>
    <p:sldId id="530" r:id="rId87"/>
    <p:sldId id="3008" r:id="rId88"/>
    <p:sldId id="3009" r:id="rId89"/>
    <p:sldId id="3010" r:id="rId90"/>
    <p:sldId id="3012" r:id="rId91"/>
    <p:sldId id="3013" r:id="rId92"/>
    <p:sldId id="3014" r:id="rId93"/>
    <p:sldId id="3015" r:id="rId94"/>
    <p:sldId id="3017" r:id="rId95"/>
    <p:sldId id="3018" r:id="rId96"/>
    <p:sldId id="3019" r:id="rId97"/>
    <p:sldId id="3016" r:id="rId98"/>
    <p:sldId id="3020" r:id="rId99"/>
    <p:sldId id="3011" r:id="rId100"/>
    <p:sldId id="533" r:id="rId101"/>
    <p:sldId id="534" r:id="rId102"/>
    <p:sldId id="2982" r:id="rId103"/>
    <p:sldId id="2983" r:id="rId104"/>
    <p:sldId id="2981" r:id="rId105"/>
    <p:sldId id="461" r:id="rId106"/>
    <p:sldId id="496" r:id="rId107"/>
    <p:sldId id="2970" r:id="rId108"/>
    <p:sldId id="471" r:id="rId109"/>
    <p:sldId id="2855" r:id="rId110"/>
    <p:sldId id="2272" r:id="rId111"/>
    <p:sldId id="2854" r:id="rId112"/>
    <p:sldId id="2857" r:id="rId113"/>
    <p:sldId id="2859" r:id="rId114"/>
    <p:sldId id="2860" r:id="rId115"/>
    <p:sldId id="2861" r:id="rId116"/>
    <p:sldId id="2991" r:id="rId117"/>
    <p:sldId id="2992" r:id="rId118"/>
    <p:sldId id="3023" r:id="rId119"/>
    <p:sldId id="3021" r:id="rId120"/>
    <p:sldId id="3024" r:id="rId121"/>
    <p:sldId id="468" r:id="rId122"/>
    <p:sldId id="469" r:id="rId1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83BBBB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60"/>
  </p:normalViewPr>
  <p:slideViewPr>
    <p:cSldViewPr>
      <p:cViewPr varScale="1">
        <p:scale>
          <a:sx n="85" d="100"/>
          <a:sy n="85" d="100"/>
        </p:scale>
        <p:origin x="9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FDD15-88C6-4F3D-86F4-20514392E18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B2114-2665-45D5-AEFC-EEDEC326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B913-B535-4721-802F-76B5113290B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3-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05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Multiplying:</a:t>
                </a:r>
              </a:p>
              <a:p>
                <a:endParaRPr lang="en-US" sz="2000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r>
                  <a:rPr lang="en-US" dirty="0"/>
                  <a:t>(</a:t>
                </a:r>
                <a:r>
                  <a:rPr lang="en-US" dirty="0" err="1"/>
                  <a:t>a+b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)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 (</a:t>
                </a:r>
                <a:r>
                  <a:rPr lang="en-US" dirty="0" err="1"/>
                  <a:t>c+d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) = 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endParaRPr lang="en-US" sz="1000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r>
                  <a:rPr lang="en-US" dirty="0"/>
                  <a:t>	(</a:t>
                </a:r>
                <a:r>
                  <a:rPr lang="en-US" dirty="0" err="1"/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dirty="0" err="1"/>
                  <a:t>c</a:t>
                </a:r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n-US" dirty="0"/>
                  <a:t>+ (</a:t>
                </a:r>
                <a:r>
                  <a:rPr lang="en-US" dirty="0" err="1"/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dirty="0" err="1"/>
                  <a:t>d+b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dirty="0" err="1"/>
                  <a:t>c</a:t>
                </a:r>
                <a:r>
                  <a:rPr lang="en-US" dirty="0"/>
                  <a:t>)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+ (</a:t>
                </a:r>
                <a:r>
                  <a:rPr lang="en-US" dirty="0" err="1"/>
                  <a:t>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dirty="0" err="1"/>
                  <a:t>d</a:t>
                </a:r>
                <a:r>
                  <a:rPr lang="en-US" dirty="0"/>
                  <a:t>)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/>
                  <a:t>2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endParaRPr lang="en-US" sz="5400" baseline="30000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r>
                  <a:rPr lang="en-US" dirty="0"/>
                  <a:t>But, what is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/>
                  <a:t>2 </a:t>
                </a:r>
                <a:r>
                  <a:rPr lang="en-US" sz="2000" baseline="30000" dirty="0"/>
                  <a:t> </a:t>
                </a:r>
                <a:r>
                  <a:rPr lang="en-US" dirty="0"/>
                  <a:t>?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604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will typically have the same number of zeros as its largest exponent (order)</a:t>
            </a:r>
          </a:p>
          <a:p>
            <a:endParaRPr lang="en-US" dirty="0"/>
          </a:p>
          <a:p>
            <a:r>
              <a:rPr lang="en-US" dirty="0"/>
              <a:t>(it will never have more…)</a:t>
            </a:r>
          </a:p>
        </p:txBody>
      </p:sp>
    </p:spTree>
    <p:extLst>
      <p:ext uri="{BB962C8B-B14F-4D97-AF65-F5344CB8AC3E}">
        <p14:creationId xmlns:p14="http://schemas.microsoft.com/office/powerpoint/2010/main" val="2370540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How many zeros does each function have? </a:t>
            </a:r>
          </a:p>
          <a:p>
            <a:endParaRPr lang="en-US" sz="2000" dirty="0"/>
          </a:p>
          <a:p>
            <a:r>
              <a:rPr lang="en-US" dirty="0"/>
              <a:t>ƒ(x) = 5x</a:t>
            </a:r>
            <a:r>
              <a:rPr lang="en-US" baseline="30000" dirty="0"/>
              <a:t>2</a:t>
            </a:r>
            <a:r>
              <a:rPr lang="en-US" dirty="0"/>
              <a:t> - 11x + 17</a:t>
            </a:r>
          </a:p>
          <a:p>
            <a:r>
              <a:rPr lang="en-US" dirty="0"/>
              <a:t>ƒ(x) = x</a:t>
            </a:r>
            <a:r>
              <a:rPr lang="en-US" baseline="30000" dirty="0"/>
              <a:t>5</a:t>
            </a:r>
            <a:r>
              <a:rPr lang="en-US" dirty="0"/>
              <a:t> + 3x</a:t>
            </a:r>
            <a:r>
              <a:rPr lang="en-US" baseline="30000" dirty="0"/>
              <a:t>7</a:t>
            </a:r>
            <a:r>
              <a:rPr lang="en-US" dirty="0"/>
              <a:t> + 9</a:t>
            </a:r>
          </a:p>
          <a:p>
            <a:r>
              <a:rPr lang="en-US" dirty="0"/>
              <a:t>ƒ(x) = x</a:t>
            </a:r>
            <a:r>
              <a:rPr lang="en-US" baseline="30000" dirty="0"/>
              <a:t>961</a:t>
            </a:r>
            <a:r>
              <a:rPr lang="en-US" dirty="0"/>
              <a:t> + 2x</a:t>
            </a:r>
            <a:r>
              <a:rPr lang="en-US" baseline="30000" dirty="0"/>
              <a:t>583</a:t>
            </a:r>
            <a:r>
              <a:rPr lang="en-US" dirty="0"/>
              <a:t> – 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218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How many zeros does each function have? </a:t>
            </a:r>
          </a:p>
          <a:p>
            <a:endParaRPr lang="en-US" sz="2000" dirty="0"/>
          </a:p>
          <a:p>
            <a:r>
              <a:rPr lang="en-US" dirty="0"/>
              <a:t>ƒ(x) = 5x</a:t>
            </a:r>
            <a:r>
              <a:rPr lang="en-US" baseline="30000" dirty="0"/>
              <a:t>2</a:t>
            </a:r>
            <a:r>
              <a:rPr lang="en-US" dirty="0"/>
              <a:t> - 11x + 17		</a:t>
            </a:r>
            <a:r>
              <a:rPr lang="en-US" dirty="0">
                <a:solidFill>
                  <a:srgbClr val="FFFF00"/>
                </a:solidFill>
              </a:rPr>
              <a:t>2</a:t>
            </a:r>
          </a:p>
          <a:p>
            <a:r>
              <a:rPr lang="en-US" dirty="0"/>
              <a:t>ƒ(x) = x</a:t>
            </a:r>
            <a:r>
              <a:rPr lang="en-US" baseline="30000" dirty="0"/>
              <a:t>5</a:t>
            </a:r>
            <a:r>
              <a:rPr lang="en-US" dirty="0"/>
              <a:t> + 3x</a:t>
            </a:r>
            <a:r>
              <a:rPr lang="en-US" baseline="30000" dirty="0"/>
              <a:t>7</a:t>
            </a:r>
            <a:r>
              <a:rPr lang="en-US" dirty="0"/>
              <a:t> + 9			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ƒ(x) = x</a:t>
            </a:r>
            <a:r>
              <a:rPr lang="en-US" baseline="30000" dirty="0"/>
              <a:t>961</a:t>
            </a:r>
            <a:r>
              <a:rPr lang="en-US" dirty="0"/>
              <a:t> + 2x</a:t>
            </a:r>
            <a:r>
              <a:rPr lang="en-US" baseline="30000" dirty="0"/>
              <a:t>583</a:t>
            </a:r>
            <a:r>
              <a:rPr lang="en-US" dirty="0"/>
              <a:t> – 4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170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How many zeros does each function have? </a:t>
            </a:r>
          </a:p>
          <a:p>
            <a:endParaRPr lang="en-US" sz="2000" dirty="0"/>
          </a:p>
          <a:p>
            <a:r>
              <a:rPr lang="en-US" dirty="0"/>
              <a:t>ƒ(x) = 5x</a:t>
            </a:r>
            <a:r>
              <a:rPr lang="en-US" baseline="30000" dirty="0"/>
              <a:t>2</a:t>
            </a:r>
            <a:r>
              <a:rPr lang="en-US" dirty="0"/>
              <a:t> - 11x + 17		</a:t>
            </a:r>
            <a:r>
              <a:rPr lang="en-US" dirty="0">
                <a:solidFill>
                  <a:srgbClr val="FFFF00"/>
                </a:solidFill>
              </a:rPr>
              <a:t>2</a:t>
            </a:r>
          </a:p>
          <a:p>
            <a:r>
              <a:rPr lang="en-US" dirty="0"/>
              <a:t>ƒ(x) = x</a:t>
            </a:r>
            <a:r>
              <a:rPr lang="en-US" baseline="30000" dirty="0"/>
              <a:t>5</a:t>
            </a:r>
            <a:r>
              <a:rPr lang="en-US" dirty="0"/>
              <a:t> + 3x</a:t>
            </a:r>
            <a:r>
              <a:rPr lang="en-US" baseline="30000" dirty="0"/>
              <a:t>7</a:t>
            </a:r>
            <a:r>
              <a:rPr lang="en-US" dirty="0"/>
              <a:t> + 9			</a:t>
            </a:r>
            <a:r>
              <a:rPr lang="en-US" dirty="0">
                <a:solidFill>
                  <a:srgbClr val="FFFF00"/>
                </a:solidFill>
              </a:rPr>
              <a:t>7</a:t>
            </a:r>
          </a:p>
          <a:p>
            <a:r>
              <a:rPr lang="en-US" dirty="0"/>
              <a:t>ƒ(x) = x</a:t>
            </a:r>
            <a:r>
              <a:rPr lang="en-US" baseline="30000" dirty="0"/>
              <a:t>961</a:t>
            </a:r>
            <a:r>
              <a:rPr lang="en-US" dirty="0"/>
              <a:t> + 2x</a:t>
            </a:r>
            <a:r>
              <a:rPr lang="en-US" baseline="30000" dirty="0"/>
              <a:t>583</a:t>
            </a:r>
            <a:r>
              <a:rPr lang="en-US" dirty="0"/>
              <a:t> – 4		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954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How many zeros does each function have? </a:t>
            </a:r>
          </a:p>
          <a:p>
            <a:endParaRPr lang="en-US" sz="2000" dirty="0"/>
          </a:p>
          <a:p>
            <a:r>
              <a:rPr lang="en-US" dirty="0"/>
              <a:t>ƒ(x) = 5x</a:t>
            </a:r>
            <a:r>
              <a:rPr lang="en-US" baseline="30000" dirty="0"/>
              <a:t>2</a:t>
            </a:r>
            <a:r>
              <a:rPr lang="en-US" dirty="0"/>
              <a:t> - 11x + 17		</a:t>
            </a:r>
            <a:r>
              <a:rPr lang="en-US" dirty="0">
                <a:solidFill>
                  <a:srgbClr val="FFFF00"/>
                </a:solidFill>
              </a:rPr>
              <a:t>2</a:t>
            </a:r>
          </a:p>
          <a:p>
            <a:r>
              <a:rPr lang="en-US" dirty="0"/>
              <a:t>ƒ(x) = x</a:t>
            </a:r>
            <a:r>
              <a:rPr lang="en-US" baseline="30000" dirty="0"/>
              <a:t>5</a:t>
            </a:r>
            <a:r>
              <a:rPr lang="en-US" dirty="0"/>
              <a:t> + 3x</a:t>
            </a:r>
            <a:r>
              <a:rPr lang="en-US" baseline="30000" dirty="0"/>
              <a:t>7</a:t>
            </a:r>
            <a:r>
              <a:rPr lang="en-US" dirty="0"/>
              <a:t> + 9			</a:t>
            </a:r>
            <a:r>
              <a:rPr lang="en-US" dirty="0">
                <a:solidFill>
                  <a:srgbClr val="FFFF00"/>
                </a:solidFill>
              </a:rPr>
              <a:t>7</a:t>
            </a:r>
          </a:p>
          <a:p>
            <a:r>
              <a:rPr lang="en-US" dirty="0"/>
              <a:t>ƒ(x) = x</a:t>
            </a:r>
            <a:r>
              <a:rPr lang="en-US" baseline="30000" dirty="0"/>
              <a:t>961</a:t>
            </a:r>
            <a:r>
              <a:rPr lang="en-US" dirty="0"/>
              <a:t> + 2x</a:t>
            </a:r>
            <a:r>
              <a:rPr lang="en-US" baseline="30000" dirty="0"/>
              <a:t>583</a:t>
            </a:r>
            <a:r>
              <a:rPr lang="en-US" dirty="0"/>
              <a:t> – 4		</a:t>
            </a:r>
            <a:r>
              <a:rPr lang="en-US" dirty="0">
                <a:solidFill>
                  <a:srgbClr val="FFFF00"/>
                </a:solidFill>
              </a:rPr>
              <a:t>961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813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Solving for zeros can be labor-intensive!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64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wolframalpha.com</a:t>
            </a:r>
          </a:p>
          <a:p>
            <a:endParaRPr lang="en-US" dirty="0"/>
          </a:p>
          <a:p>
            <a:r>
              <a:rPr lang="en-US" dirty="0"/>
              <a:t>wolframalpha.com   calls these “roots”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121400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444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15269536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quadratic </a:t>
            </a:r>
          </a:p>
          <a:p>
            <a:pPr>
              <a:spcBef>
                <a:spcPts val="0"/>
              </a:spcBef>
            </a:pPr>
            <a:r>
              <a:rPr lang="en-US" dirty="0"/>
              <a:t>formula also </a:t>
            </a:r>
          </a:p>
          <a:p>
            <a:pPr>
              <a:spcBef>
                <a:spcPts val="0"/>
              </a:spcBef>
            </a:pPr>
            <a:r>
              <a:rPr lang="en-US" dirty="0"/>
              <a:t>allows us to find </a:t>
            </a:r>
          </a:p>
          <a:p>
            <a:pPr>
              <a:spcBef>
                <a:spcPts val="0"/>
              </a:spcBef>
            </a:pPr>
            <a:r>
              <a:rPr lang="en-US" dirty="0"/>
              <a:t>zeros for curves </a:t>
            </a:r>
          </a:p>
          <a:p>
            <a:pPr>
              <a:spcBef>
                <a:spcPts val="0"/>
              </a:spcBef>
            </a:pPr>
            <a:r>
              <a:rPr lang="en-US" dirty="0"/>
              <a:t>that don’t seem </a:t>
            </a:r>
          </a:p>
          <a:p>
            <a:pPr>
              <a:spcBef>
                <a:spcPts val="0"/>
              </a:spcBef>
            </a:pPr>
            <a:r>
              <a:rPr lang="en-US" dirty="0"/>
              <a:t>to have them…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019175"/>
            <a:ext cx="40576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6200" y="6611035"/>
            <a:ext cx="1495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76093952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7B63-C809-4C41-A102-059B8FA0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9B381-DF84-4320-9087-500C4B651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the quadratic formula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have 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negative value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 solutions can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be complex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9B381-DF84-4320-9087-500C4B651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C7EF63E-7877-4C2D-843E-39FC784BFA88}"/>
              </a:ext>
            </a:extLst>
          </p:cNvPr>
          <p:cNvGrpSpPr/>
          <p:nvPr/>
        </p:nvGrpSpPr>
        <p:grpSpPr>
          <a:xfrm>
            <a:off x="4807059" y="2571750"/>
            <a:ext cx="4717941" cy="4286250"/>
            <a:chOff x="4654659" y="2514600"/>
            <a:chExt cx="4717941" cy="42862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065071-43EF-46F5-9AA6-15E61BC0A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2609850"/>
              <a:ext cx="4057650" cy="4057650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5A5F005-7E87-44B0-AC7C-26BCD6A29AD6}"/>
                </a:ext>
              </a:extLst>
            </p:cNvPr>
            <p:cNvGrpSpPr/>
            <p:nvPr/>
          </p:nvGrpSpPr>
          <p:grpSpPr>
            <a:xfrm>
              <a:off x="6400799" y="2514600"/>
              <a:ext cx="680295" cy="4286250"/>
              <a:chOff x="-55303" y="0"/>
              <a:chExt cx="624548" cy="201815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6B32517-BF1C-4975-B59A-C21EBF9A7C1C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8CE95C5C-4A9C-4838-BEE6-CC586053A3C2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96B60801-583A-4DB4-9B1B-D0F7B442B018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81B467AD-AF7D-4E44-9152-C13751F9226D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2A11DE74-E166-4956-B03A-B5D46FDD136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A28F2D76-A1EF-417B-AD83-A9BFCAFAAC3C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C613DA58-6F54-4754-A89A-E3ED9BDD9BB1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9970706-DC81-4873-B26F-DC699C23E869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3E12BD3-1D29-4A5C-8E80-3CC15E1743C3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22241A6-599B-4507-A524-8AE4CAEBEB57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5A1D343B-6BBA-47A7-8884-60E0BBBC90A1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9CC651-0FC8-4116-89AD-9D9ED9B13E00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091B0A-1E75-4AD1-B249-06608C88946E}"/>
                </a:ext>
              </a:extLst>
            </p:cNvPr>
            <p:cNvGrpSpPr/>
            <p:nvPr/>
          </p:nvGrpSpPr>
          <p:grpSpPr>
            <a:xfrm>
              <a:off x="4654659" y="4620058"/>
              <a:ext cx="4717941" cy="383311"/>
              <a:chOff x="0" y="0"/>
              <a:chExt cx="2177064" cy="40120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3E997C5-4A0B-46AC-BFB7-AADB09D163F7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9C00297-C6D3-4067-97BC-4C770A719F25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50D6B7A-312F-4308-A82F-7101BC96C18E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2166FCA-6772-4F47-993B-3B25353C8163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221FC7-E4A2-4A2E-866D-2FA195D222B4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CCC4024-3149-4F04-9DBF-06822B90106F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AF9237B-3EEA-40B7-B987-3495AB0EDA69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B1BF1B4-7342-41FB-B591-E89BA0AD484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A38CE9A-7E33-4685-BD86-AE2ACAD81878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B8C345E-4498-42A7-8E90-9359043E6699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8181E4-38BF-423C-9D12-3E52A03495EF}"/>
                </a:ext>
              </a:extLst>
            </p:cNvPr>
            <p:cNvSpPr/>
            <p:nvPr/>
          </p:nvSpPr>
          <p:spPr>
            <a:xfrm>
              <a:off x="5774303" y="2609849"/>
              <a:ext cx="2062129" cy="1562099"/>
            </a:xfrm>
            <a:custGeom>
              <a:avLst/>
              <a:gdLst>
                <a:gd name="connsiteX0" fmla="*/ 0 w 3352800"/>
                <a:gd name="connsiteY0" fmla="*/ 23447 h 2102130"/>
                <a:gd name="connsiteX1" fmla="*/ 105508 w 3352800"/>
                <a:gd name="connsiteY1" fmla="*/ 222739 h 2102130"/>
                <a:gd name="connsiteX2" fmla="*/ 187569 w 3352800"/>
                <a:gd name="connsiteY2" fmla="*/ 433754 h 2102130"/>
                <a:gd name="connsiteX3" fmla="*/ 304800 w 3352800"/>
                <a:gd name="connsiteY3" fmla="*/ 668216 h 2102130"/>
                <a:gd name="connsiteX4" fmla="*/ 410308 w 3352800"/>
                <a:gd name="connsiteY4" fmla="*/ 902677 h 2102130"/>
                <a:gd name="connsiteX5" fmla="*/ 574431 w 3352800"/>
                <a:gd name="connsiteY5" fmla="*/ 1207477 h 2102130"/>
                <a:gd name="connsiteX6" fmla="*/ 785446 w 3352800"/>
                <a:gd name="connsiteY6" fmla="*/ 1500554 h 2102130"/>
                <a:gd name="connsiteX7" fmla="*/ 914400 w 3352800"/>
                <a:gd name="connsiteY7" fmla="*/ 1664677 h 2102130"/>
                <a:gd name="connsiteX8" fmla="*/ 1008185 w 3352800"/>
                <a:gd name="connsiteY8" fmla="*/ 1758462 h 2102130"/>
                <a:gd name="connsiteX9" fmla="*/ 1078523 w 3352800"/>
                <a:gd name="connsiteY9" fmla="*/ 1828800 h 2102130"/>
                <a:gd name="connsiteX10" fmla="*/ 1160585 w 3352800"/>
                <a:gd name="connsiteY10" fmla="*/ 1899139 h 2102130"/>
                <a:gd name="connsiteX11" fmla="*/ 1289539 w 3352800"/>
                <a:gd name="connsiteY11" fmla="*/ 1981200 h 2102130"/>
                <a:gd name="connsiteX12" fmla="*/ 1406769 w 3352800"/>
                <a:gd name="connsiteY12" fmla="*/ 2028093 h 2102130"/>
                <a:gd name="connsiteX13" fmla="*/ 1535723 w 3352800"/>
                <a:gd name="connsiteY13" fmla="*/ 2074985 h 2102130"/>
                <a:gd name="connsiteX14" fmla="*/ 1652954 w 3352800"/>
                <a:gd name="connsiteY14" fmla="*/ 2098431 h 2102130"/>
                <a:gd name="connsiteX15" fmla="*/ 1699846 w 3352800"/>
                <a:gd name="connsiteY15" fmla="*/ 2098431 h 2102130"/>
                <a:gd name="connsiteX16" fmla="*/ 1793631 w 3352800"/>
                <a:gd name="connsiteY16" fmla="*/ 2063262 h 2102130"/>
                <a:gd name="connsiteX17" fmla="*/ 1910862 w 3352800"/>
                <a:gd name="connsiteY17" fmla="*/ 2039816 h 2102130"/>
                <a:gd name="connsiteX18" fmla="*/ 2039816 w 3352800"/>
                <a:gd name="connsiteY18" fmla="*/ 1969477 h 2102130"/>
                <a:gd name="connsiteX19" fmla="*/ 2192216 w 3352800"/>
                <a:gd name="connsiteY19" fmla="*/ 1899139 h 2102130"/>
                <a:gd name="connsiteX20" fmla="*/ 2309446 w 3352800"/>
                <a:gd name="connsiteY20" fmla="*/ 1805354 h 2102130"/>
                <a:gd name="connsiteX21" fmla="*/ 2450123 w 3352800"/>
                <a:gd name="connsiteY21" fmla="*/ 1641231 h 2102130"/>
                <a:gd name="connsiteX22" fmla="*/ 2567354 w 3352800"/>
                <a:gd name="connsiteY22" fmla="*/ 1477108 h 2102130"/>
                <a:gd name="connsiteX23" fmla="*/ 2731477 w 3352800"/>
                <a:gd name="connsiteY23" fmla="*/ 1277816 h 2102130"/>
                <a:gd name="connsiteX24" fmla="*/ 2883877 w 3352800"/>
                <a:gd name="connsiteY24" fmla="*/ 1031631 h 2102130"/>
                <a:gd name="connsiteX25" fmla="*/ 2965939 w 3352800"/>
                <a:gd name="connsiteY25" fmla="*/ 855785 h 2102130"/>
                <a:gd name="connsiteX26" fmla="*/ 3083169 w 3352800"/>
                <a:gd name="connsiteY26" fmla="*/ 597877 h 2102130"/>
                <a:gd name="connsiteX27" fmla="*/ 3200400 w 3352800"/>
                <a:gd name="connsiteY27" fmla="*/ 328247 h 2102130"/>
                <a:gd name="connsiteX28" fmla="*/ 3305908 w 3352800"/>
                <a:gd name="connsiteY28" fmla="*/ 128954 h 2102130"/>
                <a:gd name="connsiteX29" fmla="*/ 3352800 w 3352800"/>
                <a:gd name="connsiteY29" fmla="*/ 0 h 2102130"/>
                <a:gd name="connsiteX30" fmla="*/ 3352800 w 3352800"/>
                <a:gd name="connsiteY30" fmla="*/ 0 h 2102130"/>
                <a:gd name="connsiteX31" fmla="*/ 3352800 w 3352800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5197 w 3330428"/>
                <a:gd name="connsiteY2" fmla="*/ 433754 h 2102130"/>
                <a:gd name="connsiteX3" fmla="*/ 282428 w 3330428"/>
                <a:gd name="connsiteY3" fmla="*/ 668216 h 2102130"/>
                <a:gd name="connsiteX4" fmla="*/ 387936 w 3330428"/>
                <a:gd name="connsiteY4" fmla="*/ 902677 h 2102130"/>
                <a:gd name="connsiteX5" fmla="*/ 552059 w 3330428"/>
                <a:gd name="connsiteY5" fmla="*/ 1207477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44982 w 3330428"/>
                <a:gd name="connsiteY22" fmla="*/ 1477108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178028 w 3330428"/>
                <a:gd name="connsiteY27" fmla="*/ 328247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5197 w 3330428"/>
                <a:gd name="connsiteY2" fmla="*/ 433754 h 2102130"/>
                <a:gd name="connsiteX3" fmla="*/ 282428 w 3330428"/>
                <a:gd name="connsiteY3" fmla="*/ 668216 h 2102130"/>
                <a:gd name="connsiteX4" fmla="*/ 387936 w 3330428"/>
                <a:gd name="connsiteY4" fmla="*/ 902677 h 2102130"/>
                <a:gd name="connsiteX5" fmla="*/ 552059 w 3330428"/>
                <a:gd name="connsiteY5" fmla="*/ 1207477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68431 w 3330428"/>
                <a:gd name="connsiteY22" fmla="*/ 1512281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178028 w 3330428"/>
                <a:gd name="connsiteY27" fmla="*/ 328247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5197 w 3330428"/>
                <a:gd name="connsiteY2" fmla="*/ 433754 h 2102130"/>
                <a:gd name="connsiteX3" fmla="*/ 282428 w 3330428"/>
                <a:gd name="connsiteY3" fmla="*/ 668216 h 2102130"/>
                <a:gd name="connsiteX4" fmla="*/ 387936 w 3330428"/>
                <a:gd name="connsiteY4" fmla="*/ 902677 h 2102130"/>
                <a:gd name="connsiteX5" fmla="*/ 552059 w 3330428"/>
                <a:gd name="connsiteY5" fmla="*/ 1207477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68431 w 3330428"/>
                <a:gd name="connsiteY22" fmla="*/ 1512281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201477 w 3330428"/>
                <a:gd name="connsiteY27" fmla="*/ 316522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9008 w 3330428"/>
                <a:gd name="connsiteY2" fmla="*/ 426133 h 2102130"/>
                <a:gd name="connsiteX3" fmla="*/ 282428 w 3330428"/>
                <a:gd name="connsiteY3" fmla="*/ 668216 h 2102130"/>
                <a:gd name="connsiteX4" fmla="*/ 387936 w 3330428"/>
                <a:gd name="connsiteY4" fmla="*/ 902677 h 2102130"/>
                <a:gd name="connsiteX5" fmla="*/ 552059 w 3330428"/>
                <a:gd name="connsiteY5" fmla="*/ 1207477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68431 w 3330428"/>
                <a:gd name="connsiteY22" fmla="*/ 1512281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201477 w 3330428"/>
                <a:gd name="connsiteY27" fmla="*/ 316522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9008 w 3330428"/>
                <a:gd name="connsiteY2" fmla="*/ 426133 h 2102130"/>
                <a:gd name="connsiteX3" fmla="*/ 282428 w 3330428"/>
                <a:gd name="connsiteY3" fmla="*/ 668216 h 2102130"/>
                <a:gd name="connsiteX4" fmla="*/ 387936 w 3330428"/>
                <a:gd name="connsiteY4" fmla="*/ 902677 h 2102130"/>
                <a:gd name="connsiteX5" fmla="*/ 557775 w 3330428"/>
                <a:gd name="connsiteY5" fmla="*/ 1201761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68431 w 3330428"/>
                <a:gd name="connsiteY22" fmla="*/ 1512281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201477 w 3330428"/>
                <a:gd name="connsiteY27" fmla="*/ 316522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9008 w 3330428"/>
                <a:gd name="connsiteY2" fmla="*/ 426133 h 2102130"/>
                <a:gd name="connsiteX3" fmla="*/ 282428 w 3330428"/>
                <a:gd name="connsiteY3" fmla="*/ 668216 h 2102130"/>
                <a:gd name="connsiteX4" fmla="*/ 387936 w 3330428"/>
                <a:gd name="connsiteY4" fmla="*/ 902677 h 2102130"/>
                <a:gd name="connsiteX5" fmla="*/ 563491 w 3330428"/>
                <a:gd name="connsiteY5" fmla="*/ 1197951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68431 w 3330428"/>
                <a:gd name="connsiteY22" fmla="*/ 1512281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201477 w 3330428"/>
                <a:gd name="connsiteY27" fmla="*/ 316522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30428"/>
                <a:gd name="connsiteY0" fmla="*/ 35172 h 2102130"/>
                <a:gd name="connsiteX1" fmla="*/ 83136 w 3330428"/>
                <a:gd name="connsiteY1" fmla="*/ 222739 h 2102130"/>
                <a:gd name="connsiteX2" fmla="*/ 169008 w 3330428"/>
                <a:gd name="connsiteY2" fmla="*/ 426133 h 2102130"/>
                <a:gd name="connsiteX3" fmla="*/ 282428 w 3330428"/>
                <a:gd name="connsiteY3" fmla="*/ 668216 h 2102130"/>
                <a:gd name="connsiteX4" fmla="*/ 395557 w 3330428"/>
                <a:gd name="connsiteY4" fmla="*/ 902677 h 2102130"/>
                <a:gd name="connsiteX5" fmla="*/ 563491 w 3330428"/>
                <a:gd name="connsiteY5" fmla="*/ 1197951 h 2102130"/>
                <a:gd name="connsiteX6" fmla="*/ 763074 w 3330428"/>
                <a:gd name="connsiteY6" fmla="*/ 1500554 h 2102130"/>
                <a:gd name="connsiteX7" fmla="*/ 892028 w 3330428"/>
                <a:gd name="connsiteY7" fmla="*/ 1664677 h 2102130"/>
                <a:gd name="connsiteX8" fmla="*/ 985813 w 3330428"/>
                <a:gd name="connsiteY8" fmla="*/ 1758462 h 2102130"/>
                <a:gd name="connsiteX9" fmla="*/ 1056151 w 3330428"/>
                <a:gd name="connsiteY9" fmla="*/ 1828800 h 2102130"/>
                <a:gd name="connsiteX10" fmla="*/ 1138213 w 3330428"/>
                <a:gd name="connsiteY10" fmla="*/ 1899139 h 2102130"/>
                <a:gd name="connsiteX11" fmla="*/ 1267167 w 3330428"/>
                <a:gd name="connsiteY11" fmla="*/ 1981200 h 2102130"/>
                <a:gd name="connsiteX12" fmla="*/ 1384397 w 3330428"/>
                <a:gd name="connsiteY12" fmla="*/ 2028093 h 2102130"/>
                <a:gd name="connsiteX13" fmla="*/ 1513351 w 3330428"/>
                <a:gd name="connsiteY13" fmla="*/ 2074985 h 2102130"/>
                <a:gd name="connsiteX14" fmla="*/ 1630582 w 3330428"/>
                <a:gd name="connsiteY14" fmla="*/ 2098431 h 2102130"/>
                <a:gd name="connsiteX15" fmla="*/ 1677474 w 3330428"/>
                <a:gd name="connsiteY15" fmla="*/ 2098431 h 2102130"/>
                <a:gd name="connsiteX16" fmla="*/ 1771259 w 3330428"/>
                <a:gd name="connsiteY16" fmla="*/ 2063262 h 2102130"/>
                <a:gd name="connsiteX17" fmla="*/ 1888490 w 3330428"/>
                <a:gd name="connsiteY17" fmla="*/ 2039816 h 2102130"/>
                <a:gd name="connsiteX18" fmla="*/ 2017444 w 3330428"/>
                <a:gd name="connsiteY18" fmla="*/ 1969477 h 2102130"/>
                <a:gd name="connsiteX19" fmla="*/ 2169844 w 3330428"/>
                <a:gd name="connsiteY19" fmla="*/ 1899139 h 2102130"/>
                <a:gd name="connsiteX20" fmla="*/ 2287074 w 3330428"/>
                <a:gd name="connsiteY20" fmla="*/ 1805354 h 2102130"/>
                <a:gd name="connsiteX21" fmla="*/ 2427751 w 3330428"/>
                <a:gd name="connsiteY21" fmla="*/ 1641231 h 2102130"/>
                <a:gd name="connsiteX22" fmla="*/ 2568431 w 3330428"/>
                <a:gd name="connsiteY22" fmla="*/ 1512281 h 2102130"/>
                <a:gd name="connsiteX23" fmla="*/ 2709105 w 3330428"/>
                <a:gd name="connsiteY23" fmla="*/ 1277816 h 2102130"/>
                <a:gd name="connsiteX24" fmla="*/ 2861505 w 3330428"/>
                <a:gd name="connsiteY24" fmla="*/ 1031631 h 2102130"/>
                <a:gd name="connsiteX25" fmla="*/ 2943567 w 3330428"/>
                <a:gd name="connsiteY25" fmla="*/ 855785 h 2102130"/>
                <a:gd name="connsiteX26" fmla="*/ 3060797 w 3330428"/>
                <a:gd name="connsiteY26" fmla="*/ 597877 h 2102130"/>
                <a:gd name="connsiteX27" fmla="*/ 3201477 w 3330428"/>
                <a:gd name="connsiteY27" fmla="*/ 316522 h 2102130"/>
                <a:gd name="connsiteX28" fmla="*/ 3283536 w 3330428"/>
                <a:gd name="connsiteY28" fmla="*/ 128954 h 2102130"/>
                <a:gd name="connsiteX29" fmla="*/ 3330428 w 3330428"/>
                <a:gd name="connsiteY29" fmla="*/ 0 h 2102130"/>
                <a:gd name="connsiteX30" fmla="*/ 3330428 w 3330428"/>
                <a:gd name="connsiteY30" fmla="*/ 0 h 2102130"/>
                <a:gd name="connsiteX31" fmla="*/ 3330428 w 3330428"/>
                <a:gd name="connsiteY31" fmla="*/ 0 h 2102130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1492 w 3348846"/>
                <a:gd name="connsiteY6" fmla="*/ 1507298 h 2108874"/>
                <a:gd name="connsiteX7" fmla="*/ 910446 w 3348846"/>
                <a:gd name="connsiteY7" fmla="*/ 1671421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1492 w 3348846"/>
                <a:gd name="connsiteY6" fmla="*/ 1507298 h 2108874"/>
                <a:gd name="connsiteX7" fmla="*/ 910446 w 3348846"/>
                <a:gd name="connsiteY7" fmla="*/ 1671421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1492 w 3348846"/>
                <a:gd name="connsiteY6" fmla="*/ 1507298 h 2108874"/>
                <a:gd name="connsiteX7" fmla="*/ 910446 w 3348846"/>
                <a:gd name="connsiteY7" fmla="*/ 1671421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1492 w 3348846"/>
                <a:gd name="connsiteY6" fmla="*/ 1507298 h 2108874"/>
                <a:gd name="connsiteX7" fmla="*/ 912352 w 3348846"/>
                <a:gd name="connsiteY7" fmla="*/ 1665706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1492 w 3348846"/>
                <a:gd name="connsiteY6" fmla="*/ 1507298 h 2108874"/>
                <a:gd name="connsiteX7" fmla="*/ 918068 w 3348846"/>
                <a:gd name="connsiteY7" fmla="*/ 1661896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3397 w 3348846"/>
                <a:gd name="connsiteY6" fmla="*/ 1503488 h 2108874"/>
                <a:gd name="connsiteX7" fmla="*/ 918068 w 3348846"/>
                <a:gd name="connsiteY7" fmla="*/ 1661896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1909 w 3348846"/>
                <a:gd name="connsiteY5" fmla="*/ 1204695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04231 w 3348846"/>
                <a:gd name="connsiteY8" fmla="*/ 1765206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11852 w 3348846"/>
                <a:gd name="connsiteY8" fmla="*/ 1763301 h 2108874"/>
                <a:gd name="connsiteX9" fmla="*/ 1074569 w 3348846"/>
                <a:gd name="connsiteY9" fmla="*/ 1835544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11852 w 3348846"/>
                <a:gd name="connsiteY8" fmla="*/ 1763301 h 2108874"/>
                <a:gd name="connsiteX9" fmla="*/ 1082191 w 3348846"/>
                <a:gd name="connsiteY9" fmla="*/ 1829829 h 2108874"/>
                <a:gd name="connsiteX10" fmla="*/ 1156631 w 3348846"/>
                <a:gd name="connsiteY10" fmla="*/ 1905883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11852 w 3348846"/>
                <a:gd name="connsiteY8" fmla="*/ 1763301 h 2108874"/>
                <a:gd name="connsiteX9" fmla="*/ 1082191 w 3348846"/>
                <a:gd name="connsiteY9" fmla="*/ 1829829 h 2108874"/>
                <a:gd name="connsiteX10" fmla="*/ 1164252 w 3348846"/>
                <a:gd name="connsiteY10" fmla="*/ 1896358 h 2108874"/>
                <a:gd name="connsiteX11" fmla="*/ 1285585 w 3348846"/>
                <a:gd name="connsiteY11" fmla="*/ 1987944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11852 w 3348846"/>
                <a:gd name="connsiteY8" fmla="*/ 1763301 h 2108874"/>
                <a:gd name="connsiteX9" fmla="*/ 1082191 w 3348846"/>
                <a:gd name="connsiteY9" fmla="*/ 1829829 h 2108874"/>
                <a:gd name="connsiteX10" fmla="*/ 1164252 w 3348846"/>
                <a:gd name="connsiteY10" fmla="*/ 1896358 h 2108874"/>
                <a:gd name="connsiteX11" fmla="*/ 1279870 w 3348846"/>
                <a:gd name="connsiteY11" fmla="*/ 1978419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11852 w 3348846"/>
                <a:gd name="connsiteY8" fmla="*/ 1763301 h 2108874"/>
                <a:gd name="connsiteX9" fmla="*/ 1082191 w 3348846"/>
                <a:gd name="connsiteY9" fmla="*/ 1829829 h 2108874"/>
                <a:gd name="connsiteX10" fmla="*/ 1164252 w 3348846"/>
                <a:gd name="connsiteY10" fmla="*/ 1896358 h 2108874"/>
                <a:gd name="connsiteX11" fmla="*/ 1279870 w 3348846"/>
                <a:gd name="connsiteY11" fmla="*/ 1978419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8874"/>
                <a:gd name="connsiteX1" fmla="*/ 101554 w 3348846"/>
                <a:gd name="connsiteY1" fmla="*/ 229483 h 2108874"/>
                <a:gd name="connsiteX2" fmla="*/ 187426 w 3348846"/>
                <a:gd name="connsiteY2" fmla="*/ 432877 h 2108874"/>
                <a:gd name="connsiteX3" fmla="*/ 300846 w 3348846"/>
                <a:gd name="connsiteY3" fmla="*/ 674960 h 2108874"/>
                <a:gd name="connsiteX4" fmla="*/ 413975 w 3348846"/>
                <a:gd name="connsiteY4" fmla="*/ 909421 h 2108874"/>
                <a:gd name="connsiteX5" fmla="*/ 587625 w 3348846"/>
                <a:gd name="connsiteY5" fmla="*/ 1202790 h 2108874"/>
                <a:gd name="connsiteX6" fmla="*/ 789113 w 3348846"/>
                <a:gd name="connsiteY6" fmla="*/ 1499678 h 2108874"/>
                <a:gd name="connsiteX7" fmla="*/ 918068 w 3348846"/>
                <a:gd name="connsiteY7" fmla="*/ 1661896 h 2108874"/>
                <a:gd name="connsiteX8" fmla="*/ 1011852 w 3348846"/>
                <a:gd name="connsiteY8" fmla="*/ 1763301 h 2108874"/>
                <a:gd name="connsiteX9" fmla="*/ 1082191 w 3348846"/>
                <a:gd name="connsiteY9" fmla="*/ 1829829 h 2108874"/>
                <a:gd name="connsiteX10" fmla="*/ 1164252 w 3348846"/>
                <a:gd name="connsiteY10" fmla="*/ 1896358 h 2108874"/>
                <a:gd name="connsiteX11" fmla="*/ 1283680 w 3348846"/>
                <a:gd name="connsiteY11" fmla="*/ 1974609 h 2108874"/>
                <a:gd name="connsiteX12" fmla="*/ 1402815 w 3348846"/>
                <a:gd name="connsiteY12" fmla="*/ 2034837 h 2108874"/>
                <a:gd name="connsiteX13" fmla="*/ 1531769 w 3348846"/>
                <a:gd name="connsiteY13" fmla="*/ 2081729 h 2108874"/>
                <a:gd name="connsiteX14" fmla="*/ 1649000 w 3348846"/>
                <a:gd name="connsiteY14" fmla="*/ 2105175 h 2108874"/>
                <a:gd name="connsiteX15" fmla="*/ 1695892 w 3348846"/>
                <a:gd name="connsiteY15" fmla="*/ 2105175 h 2108874"/>
                <a:gd name="connsiteX16" fmla="*/ 1789677 w 3348846"/>
                <a:gd name="connsiteY16" fmla="*/ 2070006 h 2108874"/>
                <a:gd name="connsiteX17" fmla="*/ 1906908 w 3348846"/>
                <a:gd name="connsiteY17" fmla="*/ 2046560 h 2108874"/>
                <a:gd name="connsiteX18" fmla="*/ 2035862 w 3348846"/>
                <a:gd name="connsiteY18" fmla="*/ 1976221 h 2108874"/>
                <a:gd name="connsiteX19" fmla="*/ 2188262 w 3348846"/>
                <a:gd name="connsiteY19" fmla="*/ 1905883 h 2108874"/>
                <a:gd name="connsiteX20" fmla="*/ 2305492 w 3348846"/>
                <a:gd name="connsiteY20" fmla="*/ 1812098 h 2108874"/>
                <a:gd name="connsiteX21" fmla="*/ 2446169 w 3348846"/>
                <a:gd name="connsiteY21" fmla="*/ 1647975 h 2108874"/>
                <a:gd name="connsiteX22" fmla="*/ 2586849 w 3348846"/>
                <a:gd name="connsiteY22" fmla="*/ 1519025 h 2108874"/>
                <a:gd name="connsiteX23" fmla="*/ 2727523 w 3348846"/>
                <a:gd name="connsiteY23" fmla="*/ 1284560 h 2108874"/>
                <a:gd name="connsiteX24" fmla="*/ 2879923 w 3348846"/>
                <a:gd name="connsiteY24" fmla="*/ 1038375 h 2108874"/>
                <a:gd name="connsiteX25" fmla="*/ 2961985 w 3348846"/>
                <a:gd name="connsiteY25" fmla="*/ 862529 h 2108874"/>
                <a:gd name="connsiteX26" fmla="*/ 3079215 w 3348846"/>
                <a:gd name="connsiteY26" fmla="*/ 604621 h 2108874"/>
                <a:gd name="connsiteX27" fmla="*/ 3219895 w 3348846"/>
                <a:gd name="connsiteY27" fmla="*/ 323266 h 2108874"/>
                <a:gd name="connsiteX28" fmla="*/ 3301954 w 3348846"/>
                <a:gd name="connsiteY28" fmla="*/ 135698 h 2108874"/>
                <a:gd name="connsiteX29" fmla="*/ 3348846 w 3348846"/>
                <a:gd name="connsiteY29" fmla="*/ 6744 h 2108874"/>
                <a:gd name="connsiteX30" fmla="*/ 3348846 w 3348846"/>
                <a:gd name="connsiteY30" fmla="*/ 6744 h 2108874"/>
                <a:gd name="connsiteX31" fmla="*/ 3348846 w 3348846"/>
                <a:gd name="connsiteY31" fmla="*/ 6744 h 2108874"/>
                <a:gd name="connsiteX0" fmla="*/ 0 w 3348846"/>
                <a:gd name="connsiteY0" fmla="*/ 0 h 2106521"/>
                <a:gd name="connsiteX1" fmla="*/ 101554 w 3348846"/>
                <a:gd name="connsiteY1" fmla="*/ 229483 h 2106521"/>
                <a:gd name="connsiteX2" fmla="*/ 187426 w 3348846"/>
                <a:gd name="connsiteY2" fmla="*/ 432877 h 2106521"/>
                <a:gd name="connsiteX3" fmla="*/ 300846 w 3348846"/>
                <a:gd name="connsiteY3" fmla="*/ 674960 h 2106521"/>
                <a:gd name="connsiteX4" fmla="*/ 413975 w 3348846"/>
                <a:gd name="connsiteY4" fmla="*/ 909421 h 2106521"/>
                <a:gd name="connsiteX5" fmla="*/ 587625 w 3348846"/>
                <a:gd name="connsiteY5" fmla="*/ 1202790 h 2106521"/>
                <a:gd name="connsiteX6" fmla="*/ 789113 w 3348846"/>
                <a:gd name="connsiteY6" fmla="*/ 1499678 h 2106521"/>
                <a:gd name="connsiteX7" fmla="*/ 918068 w 3348846"/>
                <a:gd name="connsiteY7" fmla="*/ 1661896 h 2106521"/>
                <a:gd name="connsiteX8" fmla="*/ 1011852 w 3348846"/>
                <a:gd name="connsiteY8" fmla="*/ 1763301 h 2106521"/>
                <a:gd name="connsiteX9" fmla="*/ 1082191 w 3348846"/>
                <a:gd name="connsiteY9" fmla="*/ 1829829 h 2106521"/>
                <a:gd name="connsiteX10" fmla="*/ 1164252 w 3348846"/>
                <a:gd name="connsiteY10" fmla="*/ 1896358 h 2106521"/>
                <a:gd name="connsiteX11" fmla="*/ 1283680 w 3348846"/>
                <a:gd name="connsiteY11" fmla="*/ 1974609 h 2106521"/>
                <a:gd name="connsiteX12" fmla="*/ 1402815 w 3348846"/>
                <a:gd name="connsiteY12" fmla="*/ 2034837 h 2106521"/>
                <a:gd name="connsiteX13" fmla="*/ 1531769 w 3348846"/>
                <a:gd name="connsiteY13" fmla="*/ 2081729 h 2106521"/>
                <a:gd name="connsiteX14" fmla="*/ 1652810 w 3348846"/>
                <a:gd name="connsiteY14" fmla="*/ 2097555 h 2106521"/>
                <a:gd name="connsiteX15" fmla="*/ 1695892 w 3348846"/>
                <a:gd name="connsiteY15" fmla="*/ 2105175 h 2106521"/>
                <a:gd name="connsiteX16" fmla="*/ 1789677 w 3348846"/>
                <a:gd name="connsiteY16" fmla="*/ 2070006 h 2106521"/>
                <a:gd name="connsiteX17" fmla="*/ 1906908 w 3348846"/>
                <a:gd name="connsiteY17" fmla="*/ 2046560 h 2106521"/>
                <a:gd name="connsiteX18" fmla="*/ 2035862 w 3348846"/>
                <a:gd name="connsiteY18" fmla="*/ 1976221 h 2106521"/>
                <a:gd name="connsiteX19" fmla="*/ 2188262 w 3348846"/>
                <a:gd name="connsiteY19" fmla="*/ 1905883 h 2106521"/>
                <a:gd name="connsiteX20" fmla="*/ 2305492 w 3348846"/>
                <a:gd name="connsiteY20" fmla="*/ 1812098 h 2106521"/>
                <a:gd name="connsiteX21" fmla="*/ 2446169 w 3348846"/>
                <a:gd name="connsiteY21" fmla="*/ 1647975 h 2106521"/>
                <a:gd name="connsiteX22" fmla="*/ 2586849 w 3348846"/>
                <a:gd name="connsiteY22" fmla="*/ 1519025 h 2106521"/>
                <a:gd name="connsiteX23" fmla="*/ 2727523 w 3348846"/>
                <a:gd name="connsiteY23" fmla="*/ 1284560 h 2106521"/>
                <a:gd name="connsiteX24" fmla="*/ 2879923 w 3348846"/>
                <a:gd name="connsiteY24" fmla="*/ 1038375 h 2106521"/>
                <a:gd name="connsiteX25" fmla="*/ 2961985 w 3348846"/>
                <a:gd name="connsiteY25" fmla="*/ 862529 h 2106521"/>
                <a:gd name="connsiteX26" fmla="*/ 3079215 w 3348846"/>
                <a:gd name="connsiteY26" fmla="*/ 604621 h 2106521"/>
                <a:gd name="connsiteX27" fmla="*/ 3219895 w 3348846"/>
                <a:gd name="connsiteY27" fmla="*/ 323266 h 2106521"/>
                <a:gd name="connsiteX28" fmla="*/ 3301954 w 3348846"/>
                <a:gd name="connsiteY28" fmla="*/ 135698 h 2106521"/>
                <a:gd name="connsiteX29" fmla="*/ 3348846 w 3348846"/>
                <a:gd name="connsiteY29" fmla="*/ 6744 h 2106521"/>
                <a:gd name="connsiteX30" fmla="*/ 3348846 w 3348846"/>
                <a:gd name="connsiteY30" fmla="*/ 6744 h 2106521"/>
                <a:gd name="connsiteX31" fmla="*/ 3348846 w 3348846"/>
                <a:gd name="connsiteY31" fmla="*/ 6744 h 2106521"/>
                <a:gd name="connsiteX0" fmla="*/ 0 w 3348846"/>
                <a:gd name="connsiteY0" fmla="*/ 0 h 2098483"/>
                <a:gd name="connsiteX1" fmla="*/ 101554 w 3348846"/>
                <a:gd name="connsiteY1" fmla="*/ 229483 h 2098483"/>
                <a:gd name="connsiteX2" fmla="*/ 187426 w 3348846"/>
                <a:gd name="connsiteY2" fmla="*/ 432877 h 2098483"/>
                <a:gd name="connsiteX3" fmla="*/ 300846 w 3348846"/>
                <a:gd name="connsiteY3" fmla="*/ 674960 h 2098483"/>
                <a:gd name="connsiteX4" fmla="*/ 413975 w 3348846"/>
                <a:gd name="connsiteY4" fmla="*/ 909421 h 2098483"/>
                <a:gd name="connsiteX5" fmla="*/ 587625 w 3348846"/>
                <a:gd name="connsiteY5" fmla="*/ 1202790 h 2098483"/>
                <a:gd name="connsiteX6" fmla="*/ 789113 w 3348846"/>
                <a:gd name="connsiteY6" fmla="*/ 1499678 h 2098483"/>
                <a:gd name="connsiteX7" fmla="*/ 918068 w 3348846"/>
                <a:gd name="connsiteY7" fmla="*/ 1661896 h 2098483"/>
                <a:gd name="connsiteX8" fmla="*/ 1011852 w 3348846"/>
                <a:gd name="connsiteY8" fmla="*/ 1763301 h 2098483"/>
                <a:gd name="connsiteX9" fmla="*/ 1082191 w 3348846"/>
                <a:gd name="connsiteY9" fmla="*/ 1829829 h 2098483"/>
                <a:gd name="connsiteX10" fmla="*/ 1164252 w 3348846"/>
                <a:gd name="connsiteY10" fmla="*/ 1896358 h 2098483"/>
                <a:gd name="connsiteX11" fmla="*/ 1283680 w 3348846"/>
                <a:gd name="connsiteY11" fmla="*/ 1974609 h 2098483"/>
                <a:gd name="connsiteX12" fmla="*/ 1402815 w 3348846"/>
                <a:gd name="connsiteY12" fmla="*/ 2034837 h 2098483"/>
                <a:gd name="connsiteX13" fmla="*/ 1531769 w 3348846"/>
                <a:gd name="connsiteY13" fmla="*/ 2081729 h 2098483"/>
                <a:gd name="connsiteX14" fmla="*/ 1652810 w 3348846"/>
                <a:gd name="connsiteY14" fmla="*/ 2097555 h 2098483"/>
                <a:gd name="connsiteX15" fmla="*/ 1695892 w 3348846"/>
                <a:gd name="connsiteY15" fmla="*/ 2093744 h 2098483"/>
                <a:gd name="connsiteX16" fmla="*/ 1789677 w 3348846"/>
                <a:gd name="connsiteY16" fmla="*/ 2070006 h 2098483"/>
                <a:gd name="connsiteX17" fmla="*/ 1906908 w 3348846"/>
                <a:gd name="connsiteY17" fmla="*/ 2046560 h 2098483"/>
                <a:gd name="connsiteX18" fmla="*/ 2035862 w 3348846"/>
                <a:gd name="connsiteY18" fmla="*/ 1976221 h 2098483"/>
                <a:gd name="connsiteX19" fmla="*/ 2188262 w 3348846"/>
                <a:gd name="connsiteY19" fmla="*/ 1905883 h 2098483"/>
                <a:gd name="connsiteX20" fmla="*/ 2305492 w 3348846"/>
                <a:gd name="connsiteY20" fmla="*/ 1812098 h 2098483"/>
                <a:gd name="connsiteX21" fmla="*/ 2446169 w 3348846"/>
                <a:gd name="connsiteY21" fmla="*/ 1647975 h 2098483"/>
                <a:gd name="connsiteX22" fmla="*/ 2586849 w 3348846"/>
                <a:gd name="connsiteY22" fmla="*/ 1519025 h 2098483"/>
                <a:gd name="connsiteX23" fmla="*/ 2727523 w 3348846"/>
                <a:gd name="connsiteY23" fmla="*/ 1284560 h 2098483"/>
                <a:gd name="connsiteX24" fmla="*/ 2879923 w 3348846"/>
                <a:gd name="connsiteY24" fmla="*/ 1038375 h 2098483"/>
                <a:gd name="connsiteX25" fmla="*/ 2961985 w 3348846"/>
                <a:gd name="connsiteY25" fmla="*/ 862529 h 2098483"/>
                <a:gd name="connsiteX26" fmla="*/ 3079215 w 3348846"/>
                <a:gd name="connsiteY26" fmla="*/ 604621 h 2098483"/>
                <a:gd name="connsiteX27" fmla="*/ 3219895 w 3348846"/>
                <a:gd name="connsiteY27" fmla="*/ 323266 h 2098483"/>
                <a:gd name="connsiteX28" fmla="*/ 3301954 w 3348846"/>
                <a:gd name="connsiteY28" fmla="*/ 135698 h 2098483"/>
                <a:gd name="connsiteX29" fmla="*/ 3348846 w 3348846"/>
                <a:gd name="connsiteY29" fmla="*/ 6744 h 2098483"/>
                <a:gd name="connsiteX30" fmla="*/ 3348846 w 3348846"/>
                <a:gd name="connsiteY30" fmla="*/ 6744 h 2098483"/>
                <a:gd name="connsiteX31" fmla="*/ 3348846 w 3348846"/>
                <a:gd name="connsiteY31" fmla="*/ 6744 h 2098483"/>
                <a:gd name="connsiteX0" fmla="*/ 0 w 3348846"/>
                <a:gd name="connsiteY0" fmla="*/ 0 h 2097086"/>
                <a:gd name="connsiteX1" fmla="*/ 101554 w 3348846"/>
                <a:gd name="connsiteY1" fmla="*/ 229483 h 2097086"/>
                <a:gd name="connsiteX2" fmla="*/ 187426 w 3348846"/>
                <a:gd name="connsiteY2" fmla="*/ 432877 h 2097086"/>
                <a:gd name="connsiteX3" fmla="*/ 300846 w 3348846"/>
                <a:gd name="connsiteY3" fmla="*/ 674960 h 2097086"/>
                <a:gd name="connsiteX4" fmla="*/ 413975 w 3348846"/>
                <a:gd name="connsiteY4" fmla="*/ 909421 h 2097086"/>
                <a:gd name="connsiteX5" fmla="*/ 587625 w 3348846"/>
                <a:gd name="connsiteY5" fmla="*/ 1202790 h 2097086"/>
                <a:gd name="connsiteX6" fmla="*/ 789113 w 3348846"/>
                <a:gd name="connsiteY6" fmla="*/ 1499678 h 2097086"/>
                <a:gd name="connsiteX7" fmla="*/ 918068 w 3348846"/>
                <a:gd name="connsiteY7" fmla="*/ 1661896 h 2097086"/>
                <a:gd name="connsiteX8" fmla="*/ 1011852 w 3348846"/>
                <a:gd name="connsiteY8" fmla="*/ 1763301 h 2097086"/>
                <a:gd name="connsiteX9" fmla="*/ 1082191 w 3348846"/>
                <a:gd name="connsiteY9" fmla="*/ 1829829 h 2097086"/>
                <a:gd name="connsiteX10" fmla="*/ 1164252 w 3348846"/>
                <a:gd name="connsiteY10" fmla="*/ 1896358 h 2097086"/>
                <a:gd name="connsiteX11" fmla="*/ 1283680 w 3348846"/>
                <a:gd name="connsiteY11" fmla="*/ 1974609 h 2097086"/>
                <a:gd name="connsiteX12" fmla="*/ 1402815 w 3348846"/>
                <a:gd name="connsiteY12" fmla="*/ 2034837 h 2097086"/>
                <a:gd name="connsiteX13" fmla="*/ 1531769 w 3348846"/>
                <a:gd name="connsiteY13" fmla="*/ 2081729 h 2097086"/>
                <a:gd name="connsiteX14" fmla="*/ 1641379 w 3348846"/>
                <a:gd name="connsiteY14" fmla="*/ 2095649 h 2097086"/>
                <a:gd name="connsiteX15" fmla="*/ 1695892 w 3348846"/>
                <a:gd name="connsiteY15" fmla="*/ 2093744 h 2097086"/>
                <a:gd name="connsiteX16" fmla="*/ 1789677 w 3348846"/>
                <a:gd name="connsiteY16" fmla="*/ 2070006 h 2097086"/>
                <a:gd name="connsiteX17" fmla="*/ 1906908 w 3348846"/>
                <a:gd name="connsiteY17" fmla="*/ 2046560 h 2097086"/>
                <a:gd name="connsiteX18" fmla="*/ 2035862 w 3348846"/>
                <a:gd name="connsiteY18" fmla="*/ 1976221 h 2097086"/>
                <a:gd name="connsiteX19" fmla="*/ 2188262 w 3348846"/>
                <a:gd name="connsiteY19" fmla="*/ 1905883 h 2097086"/>
                <a:gd name="connsiteX20" fmla="*/ 2305492 w 3348846"/>
                <a:gd name="connsiteY20" fmla="*/ 1812098 h 2097086"/>
                <a:gd name="connsiteX21" fmla="*/ 2446169 w 3348846"/>
                <a:gd name="connsiteY21" fmla="*/ 1647975 h 2097086"/>
                <a:gd name="connsiteX22" fmla="*/ 2586849 w 3348846"/>
                <a:gd name="connsiteY22" fmla="*/ 1519025 h 2097086"/>
                <a:gd name="connsiteX23" fmla="*/ 2727523 w 3348846"/>
                <a:gd name="connsiteY23" fmla="*/ 1284560 h 2097086"/>
                <a:gd name="connsiteX24" fmla="*/ 2879923 w 3348846"/>
                <a:gd name="connsiteY24" fmla="*/ 1038375 h 2097086"/>
                <a:gd name="connsiteX25" fmla="*/ 2961985 w 3348846"/>
                <a:gd name="connsiteY25" fmla="*/ 862529 h 2097086"/>
                <a:gd name="connsiteX26" fmla="*/ 3079215 w 3348846"/>
                <a:gd name="connsiteY26" fmla="*/ 604621 h 2097086"/>
                <a:gd name="connsiteX27" fmla="*/ 3219895 w 3348846"/>
                <a:gd name="connsiteY27" fmla="*/ 323266 h 2097086"/>
                <a:gd name="connsiteX28" fmla="*/ 3301954 w 3348846"/>
                <a:gd name="connsiteY28" fmla="*/ 135698 h 2097086"/>
                <a:gd name="connsiteX29" fmla="*/ 3348846 w 3348846"/>
                <a:gd name="connsiteY29" fmla="*/ 6744 h 2097086"/>
                <a:gd name="connsiteX30" fmla="*/ 3348846 w 3348846"/>
                <a:gd name="connsiteY30" fmla="*/ 6744 h 2097086"/>
                <a:gd name="connsiteX31" fmla="*/ 3348846 w 3348846"/>
                <a:gd name="connsiteY31" fmla="*/ 6744 h 2097086"/>
                <a:gd name="connsiteX0" fmla="*/ 0 w 3348846"/>
                <a:gd name="connsiteY0" fmla="*/ 0 h 2094107"/>
                <a:gd name="connsiteX1" fmla="*/ 101554 w 3348846"/>
                <a:gd name="connsiteY1" fmla="*/ 229483 h 2094107"/>
                <a:gd name="connsiteX2" fmla="*/ 187426 w 3348846"/>
                <a:gd name="connsiteY2" fmla="*/ 432877 h 2094107"/>
                <a:gd name="connsiteX3" fmla="*/ 300846 w 3348846"/>
                <a:gd name="connsiteY3" fmla="*/ 674960 h 2094107"/>
                <a:gd name="connsiteX4" fmla="*/ 413975 w 3348846"/>
                <a:gd name="connsiteY4" fmla="*/ 909421 h 2094107"/>
                <a:gd name="connsiteX5" fmla="*/ 587625 w 3348846"/>
                <a:gd name="connsiteY5" fmla="*/ 1202790 h 2094107"/>
                <a:gd name="connsiteX6" fmla="*/ 789113 w 3348846"/>
                <a:gd name="connsiteY6" fmla="*/ 1499678 h 2094107"/>
                <a:gd name="connsiteX7" fmla="*/ 918068 w 3348846"/>
                <a:gd name="connsiteY7" fmla="*/ 1661896 h 2094107"/>
                <a:gd name="connsiteX8" fmla="*/ 1011852 w 3348846"/>
                <a:gd name="connsiteY8" fmla="*/ 1763301 h 2094107"/>
                <a:gd name="connsiteX9" fmla="*/ 1082191 w 3348846"/>
                <a:gd name="connsiteY9" fmla="*/ 1829829 h 2094107"/>
                <a:gd name="connsiteX10" fmla="*/ 1164252 w 3348846"/>
                <a:gd name="connsiteY10" fmla="*/ 1896358 h 2094107"/>
                <a:gd name="connsiteX11" fmla="*/ 1283680 w 3348846"/>
                <a:gd name="connsiteY11" fmla="*/ 1974609 h 2094107"/>
                <a:gd name="connsiteX12" fmla="*/ 1402815 w 3348846"/>
                <a:gd name="connsiteY12" fmla="*/ 2034837 h 2094107"/>
                <a:gd name="connsiteX13" fmla="*/ 1531769 w 3348846"/>
                <a:gd name="connsiteY13" fmla="*/ 2081729 h 2094107"/>
                <a:gd name="connsiteX14" fmla="*/ 1635663 w 3348846"/>
                <a:gd name="connsiteY14" fmla="*/ 2084217 h 2094107"/>
                <a:gd name="connsiteX15" fmla="*/ 1695892 w 3348846"/>
                <a:gd name="connsiteY15" fmla="*/ 2093744 h 2094107"/>
                <a:gd name="connsiteX16" fmla="*/ 1789677 w 3348846"/>
                <a:gd name="connsiteY16" fmla="*/ 2070006 h 2094107"/>
                <a:gd name="connsiteX17" fmla="*/ 1906908 w 3348846"/>
                <a:gd name="connsiteY17" fmla="*/ 2046560 h 2094107"/>
                <a:gd name="connsiteX18" fmla="*/ 2035862 w 3348846"/>
                <a:gd name="connsiteY18" fmla="*/ 1976221 h 2094107"/>
                <a:gd name="connsiteX19" fmla="*/ 2188262 w 3348846"/>
                <a:gd name="connsiteY19" fmla="*/ 1905883 h 2094107"/>
                <a:gd name="connsiteX20" fmla="*/ 2305492 w 3348846"/>
                <a:gd name="connsiteY20" fmla="*/ 1812098 h 2094107"/>
                <a:gd name="connsiteX21" fmla="*/ 2446169 w 3348846"/>
                <a:gd name="connsiteY21" fmla="*/ 1647975 h 2094107"/>
                <a:gd name="connsiteX22" fmla="*/ 2586849 w 3348846"/>
                <a:gd name="connsiteY22" fmla="*/ 1519025 h 2094107"/>
                <a:gd name="connsiteX23" fmla="*/ 2727523 w 3348846"/>
                <a:gd name="connsiteY23" fmla="*/ 1284560 h 2094107"/>
                <a:gd name="connsiteX24" fmla="*/ 2879923 w 3348846"/>
                <a:gd name="connsiteY24" fmla="*/ 1038375 h 2094107"/>
                <a:gd name="connsiteX25" fmla="*/ 2961985 w 3348846"/>
                <a:gd name="connsiteY25" fmla="*/ 862529 h 2094107"/>
                <a:gd name="connsiteX26" fmla="*/ 3079215 w 3348846"/>
                <a:gd name="connsiteY26" fmla="*/ 604621 h 2094107"/>
                <a:gd name="connsiteX27" fmla="*/ 3219895 w 3348846"/>
                <a:gd name="connsiteY27" fmla="*/ 323266 h 2094107"/>
                <a:gd name="connsiteX28" fmla="*/ 3301954 w 3348846"/>
                <a:gd name="connsiteY28" fmla="*/ 135698 h 2094107"/>
                <a:gd name="connsiteX29" fmla="*/ 3348846 w 3348846"/>
                <a:gd name="connsiteY29" fmla="*/ 6744 h 2094107"/>
                <a:gd name="connsiteX30" fmla="*/ 3348846 w 3348846"/>
                <a:gd name="connsiteY30" fmla="*/ 6744 h 2094107"/>
                <a:gd name="connsiteX31" fmla="*/ 3348846 w 3348846"/>
                <a:gd name="connsiteY31" fmla="*/ 6744 h 2094107"/>
                <a:gd name="connsiteX0" fmla="*/ 0 w 3348846"/>
                <a:gd name="connsiteY0" fmla="*/ 0 h 2094117"/>
                <a:gd name="connsiteX1" fmla="*/ 101554 w 3348846"/>
                <a:gd name="connsiteY1" fmla="*/ 229483 h 2094117"/>
                <a:gd name="connsiteX2" fmla="*/ 187426 w 3348846"/>
                <a:gd name="connsiteY2" fmla="*/ 432877 h 2094117"/>
                <a:gd name="connsiteX3" fmla="*/ 300846 w 3348846"/>
                <a:gd name="connsiteY3" fmla="*/ 674960 h 2094117"/>
                <a:gd name="connsiteX4" fmla="*/ 413975 w 3348846"/>
                <a:gd name="connsiteY4" fmla="*/ 909421 h 2094117"/>
                <a:gd name="connsiteX5" fmla="*/ 587625 w 3348846"/>
                <a:gd name="connsiteY5" fmla="*/ 1202790 h 2094117"/>
                <a:gd name="connsiteX6" fmla="*/ 789113 w 3348846"/>
                <a:gd name="connsiteY6" fmla="*/ 1499678 h 2094117"/>
                <a:gd name="connsiteX7" fmla="*/ 918068 w 3348846"/>
                <a:gd name="connsiteY7" fmla="*/ 1661896 h 2094117"/>
                <a:gd name="connsiteX8" fmla="*/ 1011852 w 3348846"/>
                <a:gd name="connsiteY8" fmla="*/ 1763301 h 2094117"/>
                <a:gd name="connsiteX9" fmla="*/ 1082191 w 3348846"/>
                <a:gd name="connsiteY9" fmla="*/ 1829829 h 2094117"/>
                <a:gd name="connsiteX10" fmla="*/ 1164252 w 3348846"/>
                <a:gd name="connsiteY10" fmla="*/ 1896358 h 2094117"/>
                <a:gd name="connsiteX11" fmla="*/ 1283680 w 3348846"/>
                <a:gd name="connsiteY11" fmla="*/ 1974609 h 2094117"/>
                <a:gd name="connsiteX12" fmla="*/ 1402815 w 3348846"/>
                <a:gd name="connsiteY12" fmla="*/ 2034837 h 2094117"/>
                <a:gd name="connsiteX13" fmla="*/ 1535579 w 3348846"/>
                <a:gd name="connsiteY13" fmla="*/ 2079824 h 2094117"/>
                <a:gd name="connsiteX14" fmla="*/ 1635663 w 3348846"/>
                <a:gd name="connsiteY14" fmla="*/ 2084217 h 2094117"/>
                <a:gd name="connsiteX15" fmla="*/ 1695892 w 3348846"/>
                <a:gd name="connsiteY15" fmla="*/ 2093744 h 2094117"/>
                <a:gd name="connsiteX16" fmla="*/ 1789677 w 3348846"/>
                <a:gd name="connsiteY16" fmla="*/ 2070006 h 2094117"/>
                <a:gd name="connsiteX17" fmla="*/ 1906908 w 3348846"/>
                <a:gd name="connsiteY17" fmla="*/ 2046560 h 2094117"/>
                <a:gd name="connsiteX18" fmla="*/ 2035862 w 3348846"/>
                <a:gd name="connsiteY18" fmla="*/ 1976221 h 2094117"/>
                <a:gd name="connsiteX19" fmla="*/ 2188262 w 3348846"/>
                <a:gd name="connsiteY19" fmla="*/ 1905883 h 2094117"/>
                <a:gd name="connsiteX20" fmla="*/ 2305492 w 3348846"/>
                <a:gd name="connsiteY20" fmla="*/ 1812098 h 2094117"/>
                <a:gd name="connsiteX21" fmla="*/ 2446169 w 3348846"/>
                <a:gd name="connsiteY21" fmla="*/ 1647975 h 2094117"/>
                <a:gd name="connsiteX22" fmla="*/ 2586849 w 3348846"/>
                <a:gd name="connsiteY22" fmla="*/ 1519025 h 2094117"/>
                <a:gd name="connsiteX23" fmla="*/ 2727523 w 3348846"/>
                <a:gd name="connsiteY23" fmla="*/ 1284560 h 2094117"/>
                <a:gd name="connsiteX24" fmla="*/ 2879923 w 3348846"/>
                <a:gd name="connsiteY24" fmla="*/ 1038375 h 2094117"/>
                <a:gd name="connsiteX25" fmla="*/ 2961985 w 3348846"/>
                <a:gd name="connsiteY25" fmla="*/ 862529 h 2094117"/>
                <a:gd name="connsiteX26" fmla="*/ 3079215 w 3348846"/>
                <a:gd name="connsiteY26" fmla="*/ 604621 h 2094117"/>
                <a:gd name="connsiteX27" fmla="*/ 3219895 w 3348846"/>
                <a:gd name="connsiteY27" fmla="*/ 323266 h 2094117"/>
                <a:gd name="connsiteX28" fmla="*/ 3301954 w 3348846"/>
                <a:gd name="connsiteY28" fmla="*/ 135698 h 2094117"/>
                <a:gd name="connsiteX29" fmla="*/ 3348846 w 3348846"/>
                <a:gd name="connsiteY29" fmla="*/ 6744 h 2094117"/>
                <a:gd name="connsiteX30" fmla="*/ 3348846 w 3348846"/>
                <a:gd name="connsiteY30" fmla="*/ 6744 h 2094117"/>
                <a:gd name="connsiteX31" fmla="*/ 3348846 w 3348846"/>
                <a:gd name="connsiteY31" fmla="*/ 6744 h 2094117"/>
                <a:gd name="connsiteX0" fmla="*/ 0 w 3348846"/>
                <a:gd name="connsiteY0" fmla="*/ 0 h 2094162"/>
                <a:gd name="connsiteX1" fmla="*/ 101554 w 3348846"/>
                <a:gd name="connsiteY1" fmla="*/ 229483 h 2094162"/>
                <a:gd name="connsiteX2" fmla="*/ 187426 w 3348846"/>
                <a:gd name="connsiteY2" fmla="*/ 432877 h 2094162"/>
                <a:gd name="connsiteX3" fmla="*/ 300846 w 3348846"/>
                <a:gd name="connsiteY3" fmla="*/ 674960 h 2094162"/>
                <a:gd name="connsiteX4" fmla="*/ 413975 w 3348846"/>
                <a:gd name="connsiteY4" fmla="*/ 909421 h 2094162"/>
                <a:gd name="connsiteX5" fmla="*/ 587625 w 3348846"/>
                <a:gd name="connsiteY5" fmla="*/ 1202790 h 2094162"/>
                <a:gd name="connsiteX6" fmla="*/ 789113 w 3348846"/>
                <a:gd name="connsiteY6" fmla="*/ 1499678 h 2094162"/>
                <a:gd name="connsiteX7" fmla="*/ 918068 w 3348846"/>
                <a:gd name="connsiteY7" fmla="*/ 1661896 h 2094162"/>
                <a:gd name="connsiteX8" fmla="*/ 1011852 w 3348846"/>
                <a:gd name="connsiteY8" fmla="*/ 1763301 h 2094162"/>
                <a:gd name="connsiteX9" fmla="*/ 1082191 w 3348846"/>
                <a:gd name="connsiteY9" fmla="*/ 1829829 h 2094162"/>
                <a:gd name="connsiteX10" fmla="*/ 1164252 w 3348846"/>
                <a:gd name="connsiteY10" fmla="*/ 1896358 h 2094162"/>
                <a:gd name="connsiteX11" fmla="*/ 1283680 w 3348846"/>
                <a:gd name="connsiteY11" fmla="*/ 1974609 h 2094162"/>
                <a:gd name="connsiteX12" fmla="*/ 1402815 w 3348846"/>
                <a:gd name="connsiteY12" fmla="*/ 2034837 h 2094162"/>
                <a:gd name="connsiteX13" fmla="*/ 1537484 w 3348846"/>
                <a:gd name="connsiteY13" fmla="*/ 2072203 h 2094162"/>
                <a:gd name="connsiteX14" fmla="*/ 1635663 w 3348846"/>
                <a:gd name="connsiteY14" fmla="*/ 2084217 h 2094162"/>
                <a:gd name="connsiteX15" fmla="*/ 1695892 w 3348846"/>
                <a:gd name="connsiteY15" fmla="*/ 2093744 h 2094162"/>
                <a:gd name="connsiteX16" fmla="*/ 1789677 w 3348846"/>
                <a:gd name="connsiteY16" fmla="*/ 2070006 h 2094162"/>
                <a:gd name="connsiteX17" fmla="*/ 1906908 w 3348846"/>
                <a:gd name="connsiteY17" fmla="*/ 2046560 h 2094162"/>
                <a:gd name="connsiteX18" fmla="*/ 2035862 w 3348846"/>
                <a:gd name="connsiteY18" fmla="*/ 1976221 h 2094162"/>
                <a:gd name="connsiteX19" fmla="*/ 2188262 w 3348846"/>
                <a:gd name="connsiteY19" fmla="*/ 1905883 h 2094162"/>
                <a:gd name="connsiteX20" fmla="*/ 2305492 w 3348846"/>
                <a:gd name="connsiteY20" fmla="*/ 1812098 h 2094162"/>
                <a:gd name="connsiteX21" fmla="*/ 2446169 w 3348846"/>
                <a:gd name="connsiteY21" fmla="*/ 1647975 h 2094162"/>
                <a:gd name="connsiteX22" fmla="*/ 2586849 w 3348846"/>
                <a:gd name="connsiteY22" fmla="*/ 1519025 h 2094162"/>
                <a:gd name="connsiteX23" fmla="*/ 2727523 w 3348846"/>
                <a:gd name="connsiteY23" fmla="*/ 1284560 h 2094162"/>
                <a:gd name="connsiteX24" fmla="*/ 2879923 w 3348846"/>
                <a:gd name="connsiteY24" fmla="*/ 1038375 h 2094162"/>
                <a:gd name="connsiteX25" fmla="*/ 2961985 w 3348846"/>
                <a:gd name="connsiteY25" fmla="*/ 862529 h 2094162"/>
                <a:gd name="connsiteX26" fmla="*/ 3079215 w 3348846"/>
                <a:gd name="connsiteY26" fmla="*/ 604621 h 2094162"/>
                <a:gd name="connsiteX27" fmla="*/ 3219895 w 3348846"/>
                <a:gd name="connsiteY27" fmla="*/ 323266 h 2094162"/>
                <a:gd name="connsiteX28" fmla="*/ 3301954 w 3348846"/>
                <a:gd name="connsiteY28" fmla="*/ 135698 h 2094162"/>
                <a:gd name="connsiteX29" fmla="*/ 3348846 w 3348846"/>
                <a:gd name="connsiteY29" fmla="*/ 6744 h 2094162"/>
                <a:gd name="connsiteX30" fmla="*/ 3348846 w 3348846"/>
                <a:gd name="connsiteY30" fmla="*/ 6744 h 2094162"/>
                <a:gd name="connsiteX31" fmla="*/ 3348846 w 3348846"/>
                <a:gd name="connsiteY31" fmla="*/ 6744 h 2094162"/>
                <a:gd name="connsiteX0" fmla="*/ 0 w 3348846"/>
                <a:gd name="connsiteY0" fmla="*/ 0 h 2094162"/>
                <a:gd name="connsiteX1" fmla="*/ 101554 w 3348846"/>
                <a:gd name="connsiteY1" fmla="*/ 229483 h 2094162"/>
                <a:gd name="connsiteX2" fmla="*/ 187426 w 3348846"/>
                <a:gd name="connsiteY2" fmla="*/ 432877 h 2094162"/>
                <a:gd name="connsiteX3" fmla="*/ 300846 w 3348846"/>
                <a:gd name="connsiteY3" fmla="*/ 674960 h 2094162"/>
                <a:gd name="connsiteX4" fmla="*/ 413975 w 3348846"/>
                <a:gd name="connsiteY4" fmla="*/ 909421 h 2094162"/>
                <a:gd name="connsiteX5" fmla="*/ 587625 w 3348846"/>
                <a:gd name="connsiteY5" fmla="*/ 1202790 h 2094162"/>
                <a:gd name="connsiteX6" fmla="*/ 789113 w 3348846"/>
                <a:gd name="connsiteY6" fmla="*/ 1499678 h 2094162"/>
                <a:gd name="connsiteX7" fmla="*/ 918068 w 3348846"/>
                <a:gd name="connsiteY7" fmla="*/ 1661896 h 2094162"/>
                <a:gd name="connsiteX8" fmla="*/ 1011852 w 3348846"/>
                <a:gd name="connsiteY8" fmla="*/ 1763301 h 2094162"/>
                <a:gd name="connsiteX9" fmla="*/ 1082191 w 3348846"/>
                <a:gd name="connsiteY9" fmla="*/ 1829829 h 2094162"/>
                <a:gd name="connsiteX10" fmla="*/ 1164252 w 3348846"/>
                <a:gd name="connsiteY10" fmla="*/ 1896358 h 2094162"/>
                <a:gd name="connsiteX11" fmla="*/ 1283680 w 3348846"/>
                <a:gd name="connsiteY11" fmla="*/ 1974609 h 2094162"/>
                <a:gd name="connsiteX12" fmla="*/ 1406625 w 3348846"/>
                <a:gd name="connsiteY12" fmla="*/ 2031026 h 2094162"/>
                <a:gd name="connsiteX13" fmla="*/ 1537484 w 3348846"/>
                <a:gd name="connsiteY13" fmla="*/ 2072203 h 2094162"/>
                <a:gd name="connsiteX14" fmla="*/ 1635663 w 3348846"/>
                <a:gd name="connsiteY14" fmla="*/ 2084217 h 2094162"/>
                <a:gd name="connsiteX15" fmla="*/ 1695892 w 3348846"/>
                <a:gd name="connsiteY15" fmla="*/ 2093744 h 2094162"/>
                <a:gd name="connsiteX16" fmla="*/ 1789677 w 3348846"/>
                <a:gd name="connsiteY16" fmla="*/ 2070006 h 2094162"/>
                <a:gd name="connsiteX17" fmla="*/ 1906908 w 3348846"/>
                <a:gd name="connsiteY17" fmla="*/ 2046560 h 2094162"/>
                <a:gd name="connsiteX18" fmla="*/ 2035862 w 3348846"/>
                <a:gd name="connsiteY18" fmla="*/ 1976221 h 2094162"/>
                <a:gd name="connsiteX19" fmla="*/ 2188262 w 3348846"/>
                <a:gd name="connsiteY19" fmla="*/ 1905883 h 2094162"/>
                <a:gd name="connsiteX20" fmla="*/ 2305492 w 3348846"/>
                <a:gd name="connsiteY20" fmla="*/ 1812098 h 2094162"/>
                <a:gd name="connsiteX21" fmla="*/ 2446169 w 3348846"/>
                <a:gd name="connsiteY21" fmla="*/ 1647975 h 2094162"/>
                <a:gd name="connsiteX22" fmla="*/ 2586849 w 3348846"/>
                <a:gd name="connsiteY22" fmla="*/ 1519025 h 2094162"/>
                <a:gd name="connsiteX23" fmla="*/ 2727523 w 3348846"/>
                <a:gd name="connsiteY23" fmla="*/ 1284560 h 2094162"/>
                <a:gd name="connsiteX24" fmla="*/ 2879923 w 3348846"/>
                <a:gd name="connsiteY24" fmla="*/ 1038375 h 2094162"/>
                <a:gd name="connsiteX25" fmla="*/ 2961985 w 3348846"/>
                <a:gd name="connsiteY25" fmla="*/ 862529 h 2094162"/>
                <a:gd name="connsiteX26" fmla="*/ 3079215 w 3348846"/>
                <a:gd name="connsiteY26" fmla="*/ 604621 h 2094162"/>
                <a:gd name="connsiteX27" fmla="*/ 3219895 w 3348846"/>
                <a:gd name="connsiteY27" fmla="*/ 323266 h 2094162"/>
                <a:gd name="connsiteX28" fmla="*/ 3301954 w 3348846"/>
                <a:gd name="connsiteY28" fmla="*/ 135698 h 2094162"/>
                <a:gd name="connsiteX29" fmla="*/ 3348846 w 3348846"/>
                <a:gd name="connsiteY29" fmla="*/ 6744 h 2094162"/>
                <a:gd name="connsiteX30" fmla="*/ 3348846 w 3348846"/>
                <a:gd name="connsiteY30" fmla="*/ 6744 h 2094162"/>
                <a:gd name="connsiteX31" fmla="*/ 3348846 w 3348846"/>
                <a:gd name="connsiteY31" fmla="*/ 6744 h 2094162"/>
                <a:gd name="connsiteX0" fmla="*/ 0 w 3348846"/>
                <a:gd name="connsiteY0" fmla="*/ 0 h 2094162"/>
                <a:gd name="connsiteX1" fmla="*/ 101554 w 3348846"/>
                <a:gd name="connsiteY1" fmla="*/ 229483 h 2094162"/>
                <a:gd name="connsiteX2" fmla="*/ 187426 w 3348846"/>
                <a:gd name="connsiteY2" fmla="*/ 432877 h 2094162"/>
                <a:gd name="connsiteX3" fmla="*/ 300846 w 3348846"/>
                <a:gd name="connsiteY3" fmla="*/ 674960 h 2094162"/>
                <a:gd name="connsiteX4" fmla="*/ 413975 w 3348846"/>
                <a:gd name="connsiteY4" fmla="*/ 909421 h 2094162"/>
                <a:gd name="connsiteX5" fmla="*/ 587625 w 3348846"/>
                <a:gd name="connsiteY5" fmla="*/ 1202790 h 2094162"/>
                <a:gd name="connsiteX6" fmla="*/ 789113 w 3348846"/>
                <a:gd name="connsiteY6" fmla="*/ 1499678 h 2094162"/>
                <a:gd name="connsiteX7" fmla="*/ 918068 w 3348846"/>
                <a:gd name="connsiteY7" fmla="*/ 1661896 h 2094162"/>
                <a:gd name="connsiteX8" fmla="*/ 1011852 w 3348846"/>
                <a:gd name="connsiteY8" fmla="*/ 1763301 h 2094162"/>
                <a:gd name="connsiteX9" fmla="*/ 1082191 w 3348846"/>
                <a:gd name="connsiteY9" fmla="*/ 1829829 h 2094162"/>
                <a:gd name="connsiteX10" fmla="*/ 1169968 w 3348846"/>
                <a:gd name="connsiteY10" fmla="*/ 1896358 h 2094162"/>
                <a:gd name="connsiteX11" fmla="*/ 1283680 w 3348846"/>
                <a:gd name="connsiteY11" fmla="*/ 1974609 h 2094162"/>
                <a:gd name="connsiteX12" fmla="*/ 1406625 w 3348846"/>
                <a:gd name="connsiteY12" fmla="*/ 2031026 h 2094162"/>
                <a:gd name="connsiteX13" fmla="*/ 1537484 w 3348846"/>
                <a:gd name="connsiteY13" fmla="*/ 2072203 h 2094162"/>
                <a:gd name="connsiteX14" fmla="*/ 1635663 w 3348846"/>
                <a:gd name="connsiteY14" fmla="*/ 2084217 h 2094162"/>
                <a:gd name="connsiteX15" fmla="*/ 1695892 w 3348846"/>
                <a:gd name="connsiteY15" fmla="*/ 2093744 h 2094162"/>
                <a:gd name="connsiteX16" fmla="*/ 1789677 w 3348846"/>
                <a:gd name="connsiteY16" fmla="*/ 2070006 h 2094162"/>
                <a:gd name="connsiteX17" fmla="*/ 1906908 w 3348846"/>
                <a:gd name="connsiteY17" fmla="*/ 2046560 h 2094162"/>
                <a:gd name="connsiteX18" fmla="*/ 2035862 w 3348846"/>
                <a:gd name="connsiteY18" fmla="*/ 1976221 h 2094162"/>
                <a:gd name="connsiteX19" fmla="*/ 2188262 w 3348846"/>
                <a:gd name="connsiteY19" fmla="*/ 1905883 h 2094162"/>
                <a:gd name="connsiteX20" fmla="*/ 2305492 w 3348846"/>
                <a:gd name="connsiteY20" fmla="*/ 1812098 h 2094162"/>
                <a:gd name="connsiteX21" fmla="*/ 2446169 w 3348846"/>
                <a:gd name="connsiteY21" fmla="*/ 1647975 h 2094162"/>
                <a:gd name="connsiteX22" fmla="*/ 2586849 w 3348846"/>
                <a:gd name="connsiteY22" fmla="*/ 1519025 h 2094162"/>
                <a:gd name="connsiteX23" fmla="*/ 2727523 w 3348846"/>
                <a:gd name="connsiteY23" fmla="*/ 1284560 h 2094162"/>
                <a:gd name="connsiteX24" fmla="*/ 2879923 w 3348846"/>
                <a:gd name="connsiteY24" fmla="*/ 1038375 h 2094162"/>
                <a:gd name="connsiteX25" fmla="*/ 2961985 w 3348846"/>
                <a:gd name="connsiteY25" fmla="*/ 862529 h 2094162"/>
                <a:gd name="connsiteX26" fmla="*/ 3079215 w 3348846"/>
                <a:gd name="connsiteY26" fmla="*/ 604621 h 2094162"/>
                <a:gd name="connsiteX27" fmla="*/ 3219895 w 3348846"/>
                <a:gd name="connsiteY27" fmla="*/ 323266 h 2094162"/>
                <a:gd name="connsiteX28" fmla="*/ 3301954 w 3348846"/>
                <a:gd name="connsiteY28" fmla="*/ 135698 h 2094162"/>
                <a:gd name="connsiteX29" fmla="*/ 3348846 w 3348846"/>
                <a:gd name="connsiteY29" fmla="*/ 6744 h 2094162"/>
                <a:gd name="connsiteX30" fmla="*/ 3348846 w 3348846"/>
                <a:gd name="connsiteY30" fmla="*/ 6744 h 2094162"/>
                <a:gd name="connsiteX31" fmla="*/ 3348846 w 3348846"/>
                <a:gd name="connsiteY31" fmla="*/ 6744 h 2094162"/>
                <a:gd name="connsiteX0" fmla="*/ 0 w 3348846"/>
                <a:gd name="connsiteY0" fmla="*/ 0 h 2094162"/>
                <a:gd name="connsiteX1" fmla="*/ 101554 w 3348846"/>
                <a:gd name="connsiteY1" fmla="*/ 229483 h 2094162"/>
                <a:gd name="connsiteX2" fmla="*/ 187426 w 3348846"/>
                <a:gd name="connsiteY2" fmla="*/ 432877 h 2094162"/>
                <a:gd name="connsiteX3" fmla="*/ 300846 w 3348846"/>
                <a:gd name="connsiteY3" fmla="*/ 674960 h 2094162"/>
                <a:gd name="connsiteX4" fmla="*/ 413975 w 3348846"/>
                <a:gd name="connsiteY4" fmla="*/ 909421 h 2094162"/>
                <a:gd name="connsiteX5" fmla="*/ 587625 w 3348846"/>
                <a:gd name="connsiteY5" fmla="*/ 1202790 h 2094162"/>
                <a:gd name="connsiteX6" fmla="*/ 789113 w 3348846"/>
                <a:gd name="connsiteY6" fmla="*/ 1499678 h 2094162"/>
                <a:gd name="connsiteX7" fmla="*/ 918068 w 3348846"/>
                <a:gd name="connsiteY7" fmla="*/ 1661896 h 2094162"/>
                <a:gd name="connsiteX8" fmla="*/ 1011852 w 3348846"/>
                <a:gd name="connsiteY8" fmla="*/ 1763301 h 2094162"/>
                <a:gd name="connsiteX9" fmla="*/ 1082191 w 3348846"/>
                <a:gd name="connsiteY9" fmla="*/ 1824113 h 2094162"/>
                <a:gd name="connsiteX10" fmla="*/ 1169968 w 3348846"/>
                <a:gd name="connsiteY10" fmla="*/ 1896358 h 2094162"/>
                <a:gd name="connsiteX11" fmla="*/ 1283680 w 3348846"/>
                <a:gd name="connsiteY11" fmla="*/ 1974609 h 2094162"/>
                <a:gd name="connsiteX12" fmla="*/ 1406625 w 3348846"/>
                <a:gd name="connsiteY12" fmla="*/ 2031026 h 2094162"/>
                <a:gd name="connsiteX13" fmla="*/ 1537484 w 3348846"/>
                <a:gd name="connsiteY13" fmla="*/ 2072203 h 2094162"/>
                <a:gd name="connsiteX14" fmla="*/ 1635663 w 3348846"/>
                <a:gd name="connsiteY14" fmla="*/ 2084217 h 2094162"/>
                <a:gd name="connsiteX15" fmla="*/ 1695892 w 3348846"/>
                <a:gd name="connsiteY15" fmla="*/ 2093744 h 2094162"/>
                <a:gd name="connsiteX16" fmla="*/ 1789677 w 3348846"/>
                <a:gd name="connsiteY16" fmla="*/ 2070006 h 2094162"/>
                <a:gd name="connsiteX17" fmla="*/ 1906908 w 3348846"/>
                <a:gd name="connsiteY17" fmla="*/ 2046560 h 2094162"/>
                <a:gd name="connsiteX18" fmla="*/ 2035862 w 3348846"/>
                <a:gd name="connsiteY18" fmla="*/ 1976221 h 2094162"/>
                <a:gd name="connsiteX19" fmla="*/ 2188262 w 3348846"/>
                <a:gd name="connsiteY19" fmla="*/ 1905883 h 2094162"/>
                <a:gd name="connsiteX20" fmla="*/ 2305492 w 3348846"/>
                <a:gd name="connsiteY20" fmla="*/ 1812098 h 2094162"/>
                <a:gd name="connsiteX21" fmla="*/ 2446169 w 3348846"/>
                <a:gd name="connsiteY21" fmla="*/ 1647975 h 2094162"/>
                <a:gd name="connsiteX22" fmla="*/ 2586849 w 3348846"/>
                <a:gd name="connsiteY22" fmla="*/ 1519025 h 2094162"/>
                <a:gd name="connsiteX23" fmla="*/ 2727523 w 3348846"/>
                <a:gd name="connsiteY23" fmla="*/ 1284560 h 2094162"/>
                <a:gd name="connsiteX24" fmla="*/ 2879923 w 3348846"/>
                <a:gd name="connsiteY24" fmla="*/ 1038375 h 2094162"/>
                <a:gd name="connsiteX25" fmla="*/ 2961985 w 3348846"/>
                <a:gd name="connsiteY25" fmla="*/ 862529 h 2094162"/>
                <a:gd name="connsiteX26" fmla="*/ 3079215 w 3348846"/>
                <a:gd name="connsiteY26" fmla="*/ 604621 h 2094162"/>
                <a:gd name="connsiteX27" fmla="*/ 3219895 w 3348846"/>
                <a:gd name="connsiteY27" fmla="*/ 323266 h 2094162"/>
                <a:gd name="connsiteX28" fmla="*/ 3301954 w 3348846"/>
                <a:gd name="connsiteY28" fmla="*/ 135698 h 2094162"/>
                <a:gd name="connsiteX29" fmla="*/ 3348846 w 3348846"/>
                <a:gd name="connsiteY29" fmla="*/ 6744 h 2094162"/>
                <a:gd name="connsiteX30" fmla="*/ 3348846 w 3348846"/>
                <a:gd name="connsiteY30" fmla="*/ 6744 h 2094162"/>
                <a:gd name="connsiteX31" fmla="*/ 3348846 w 3348846"/>
                <a:gd name="connsiteY31" fmla="*/ 6744 h 2094162"/>
                <a:gd name="connsiteX0" fmla="*/ 0 w 3348846"/>
                <a:gd name="connsiteY0" fmla="*/ 0 h 2094162"/>
                <a:gd name="connsiteX1" fmla="*/ 101554 w 3348846"/>
                <a:gd name="connsiteY1" fmla="*/ 229483 h 2094162"/>
                <a:gd name="connsiteX2" fmla="*/ 187426 w 3348846"/>
                <a:gd name="connsiteY2" fmla="*/ 432877 h 2094162"/>
                <a:gd name="connsiteX3" fmla="*/ 300846 w 3348846"/>
                <a:gd name="connsiteY3" fmla="*/ 674960 h 2094162"/>
                <a:gd name="connsiteX4" fmla="*/ 413975 w 3348846"/>
                <a:gd name="connsiteY4" fmla="*/ 909421 h 2094162"/>
                <a:gd name="connsiteX5" fmla="*/ 587625 w 3348846"/>
                <a:gd name="connsiteY5" fmla="*/ 1202790 h 2094162"/>
                <a:gd name="connsiteX6" fmla="*/ 789113 w 3348846"/>
                <a:gd name="connsiteY6" fmla="*/ 1499678 h 2094162"/>
                <a:gd name="connsiteX7" fmla="*/ 918068 w 3348846"/>
                <a:gd name="connsiteY7" fmla="*/ 1661896 h 2094162"/>
                <a:gd name="connsiteX8" fmla="*/ 1017568 w 3348846"/>
                <a:gd name="connsiteY8" fmla="*/ 1761396 h 2094162"/>
                <a:gd name="connsiteX9" fmla="*/ 1082191 w 3348846"/>
                <a:gd name="connsiteY9" fmla="*/ 1824113 h 2094162"/>
                <a:gd name="connsiteX10" fmla="*/ 1169968 w 3348846"/>
                <a:gd name="connsiteY10" fmla="*/ 1896358 h 2094162"/>
                <a:gd name="connsiteX11" fmla="*/ 1283680 w 3348846"/>
                <a:gd name="connsiteY11" fmla="*/ 1974609 h 2094162"/>
                <a:gd name="connsiteX12" fmla="*/ 1406625 w 3348846"/>
                <a:gd name="connsiteY12" fmla="*/ 2031026 h 2094162"/>
                <a:gd name="connsiteX13" fmla="*/ 1537484 w 3348846"/>
                <a:gd name="connsiteY13" fmla="*/ 2072203 h 2094162"/>
                <a:gd name="connsiteX14" fmla="*/ 1635663 w 3348846"/>
                <a:gd name="connsiteY14" fmla="*/ 2084217 h 2094162"/>
                <a:gd name="connsiteX15" fmla="*/ 1695892 w 3348846"/>
                <a:gd name="connsiteY15" fmla="*/ 2093744 h 2094162"/>
                <a:gd name="connsiteX16" fmla="*/ 1789677 w 3348846"/>
                <a:gd name="connsiteY16" fmla="*/ 2070006 h 2094162"/>
                <a:gd name="connsiteX17" fmla="*/ 1906908 w 3348846"/>
                <a:gd name="connsiteY17" fmla="*/ 2046560 h 2094162"/>
                <a:gd name="connsiteX18" fmla="*/ 2035862 w 3348846"/>
                <a:gd name="connsiteY18" fmla="*/ 1976221 h 2094162"/>
                <a:gd name="connsiteX19" fmla="*/ 2188262 w 3348846"/>
                <a:gd name="connsiteY19" fmla="*/ 1905883 h 2094162"/>
                <a:gd name="connsiteX20" fmla="*/ 2305492 w 3348846"/>
                <a:gd name="connsiteY20" fmla="*/ 1812098 h 2094162"/>
                <a:gd name="connsiteX21" fmla="*/ 2446169 w 3348846"/>
                <a:gd name="connsiteY21" fmla="*/ 1647975 h 2094162"/>
                <a:gd name="connsiteX22" fmla="*/ 2586849 w 3348846"/>
                <a:gd name="connsiteY22" fmla="*/ 1519025 h 2094162"/>
                <a:gd name="connsiteX23" fmla="*/ 2727523 w 3348846"/>
                <a:gd name="connsiteY23" fmla="*/ 1284560 h 2094162"/>
                <a:gd name="connsiteX24" fmla="*/ 2879923 w 3348846"/>
                <a:gd name="connsiteY24" fmla="*/ 1038375 h 2094162"/>
                <a:gd name="connsiteX25" fmla="*/ 2961985 w 3348846"/>
                <a:gd name="connsiteY25" fmla="*/ 862529 h 2094162"/>
                <a:gd name="connsiteX26" fmla="*/ 3079215 w 3348846"/>
                <a:gd name="connsiteY26" fmla="*/ 604621 h 2094162"/>
                <a:gd name="connsiteX27" fmla="*/ 3219895 w 3348846"/>
                <a:gd name="connsiteY27" fmla="*/ 323266 h 2094162"/>
                <a:gd name="connsiteX28" fmla="*/ 3301954 w 3348846"/>
                <a:gd name="connsiteY28" fmla="*/ 135698 h 2094162"/>
                <a:gd name="connsiteX29" fmla="*/ 3348846 w 3348846"/>
                <a:gd name="connsiteY29" fmla="*/ 6744 h 2094162"/>
                <a:gd name="connsiteX30" fmla="*/ 3348846 w 3348846"/>
                <a:gd name="connsiteY30" fmla="*/ 6744 h 2094162"/>
                <a:gd name="connsiteX31" fmla="*/ 3348846 w 3348846"/>
                <a:gd name="connsiteY31" fmla="*/ 6744 h 2094162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5862 w 3348846"/>
                <a:gd name="connsiteY18" fmla="*/ 1976221 h 2085858"/>
                <a:gd name="connsiteX19" fmla="*/ 2188262 w 3348846"/>
                <a:gd name="connsiteY19" fmla="*/ 1905883 h 2085858"/>
                <a:gd name="connsiteX20" fmla="*/ 2305492 w 3348846"/>
                <a:gd name="connsiteY20" fmla="*/ 1812098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8262 w 3348846"/>
                <a:gd name="connsiteY19" fmla="*/ 1905883 h 2085858"/>
                <a:gd name="connsiteX20" fmla="*/ 2305492 w 3348846"/>
                <a:gd name="connsiteY20" fmla="*/ 1812098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8262 w 3348846"/>
                <a:gd name="connsiteY19" fmla="*/ 1905883 h 2085858"/>
                <a:gd name="connsiteX20" fmla="*/ 2305492 w 3348846"/>
                <a:gd name="connsiteY20" fmla="*/ 1812098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8262 w 3348846"/>
                <a:gd name="connsiteY19" fmla="*/ 1900167 h 2085858"/>
                <a:gd name="connsiteX20" fmla="*/ 2305492 w 3348846"/>
                <a:gd name="connsiteY20" fmla="*/ 1812098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305492 w 3348846"/>
                <a:gd name="connsiteY20" fmla="*/ 1812098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301681 w 3348846"/>
                <a:gd name="connsiteY20" fmla="*/ 1808287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9776 w 3348846"/>
                <a:gd name="connsiteY20" fmla="*/ 1804476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86849 w 3348846"/>
                <a:gd name="connsiteY22" fmla="*/ 151902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81133 w 3348846"/>
                <a:gd name="connsiteY22" fmla="*/ 1499971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7323 w 3348846"/>
                <a:gd name="connsiteY22" fmla="*/ 1494255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6908 w 3348846"/>
                <a:gd name="connsiteY17" fmla="*/ 2046560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27523 w 3348846"/>
                <a:gd name="connsiteY23" fmla="*/ 1284560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25618 w 3348846"/>
                <a:gd name="connsiteY23" fmla="*/ 1276938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19903 w 3348846"/>
                <a:gd name="connsiteY23" fmla="*/ 1275033 h 2085858"/>
                <a:gd name="connsiteX24" fmla="*/ 2879923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19903 w 3348846"/>
                <a:gd name="connsiteY23" fmla="*/ 1275033 h 2085858"/>
                <a:gd name="connsiteX24" fmla="*/ 2868492 w 3348846"/>
                <a:gd name="connsiteY24" fmla="*/ 1038375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19903 w 3348846"/>
                <a:gd name="connsiteY23" fmla="*/ 1275033 h 2085858"/>
                <a:gd name="connsiteX24" fmla="*/ 2864682 w 3348846"/>
                <a:gd name="connsiteY24" fmla="*/ 1036469 h 2085858"/>
                <a:gd name="connsiteX25" fmla="*/ 2961985 w 3348846"/>
                <a:gd name="connsiteY25" fmla="*/ 862529 h 2085858"/>
                <a:gd name="connsiteX26" fmla="*/ 3079215 w 3348846"/>
                <a:gd name="connsiteY26" fmla="*/ 604621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19903 w 3348846"/>
                <a:gd name="connsiteY23" fmla="*/ 1275033 h 2085858"/>
                <a:gd name="connsiteX24" fmla="*/ 2864682 w 3348846"/>
                <a:gd name="connsiteY24" fmla="*/ 1036469 h 2085858"/>
                <a:gd name="connsiteX25" fmla="*/ 2961985 w 3348846"/>
                <a:gd name="connsiteY25" fmla="*/ 862529 h 2085858"/>
                <a:gd name="connsiteX26" fmla="*/ 3086837 w 3348846"/>
                <a:gd name="connsiteY26" fmla="*/ 602716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48846 w 3348846"/>
                <a:gd name="connsiteY31" fmla="*/ 6744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19903 w 3348846"/>
                <a:gd name="connsiteY23" fmla="*/ 1275033 h 2085858"/>
                <a:gd name="connsiteX24" fmla="*/ 2864682 w 3348846"/>
                <a:gd name="connsiteY24" fmla="*/ 1036469 h 2085858"/>
                <a:gd name="connsiteX25" fmla="*/ 2961985 w 3348846"/>
                <a:gd name="connsiteY25" fmla="*/ 862529 h 2085858"/>
                <a:gd name="connsiteX26" fmla="*/ 3086837 w 3348846"/>
                <a:gd name="connsiteY26" fmla="*/ 602716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35509 w 3348846"/>
                <a:gd name="connsiteY31" fmla="*/ 44853 h 2085858"/>
                <a:gd name="connsiteX0" fmla="*/ 0 w 3348846"/>
                <a:gd name="connsiteY0" fmla="*/ 0 h 2085858"/>
                <a:gd name="connsiteX1" fmla="*/ 101554 w 3348846"/>
                <a:gd name="connsiteY1" fmla="*/ 229483 h 2085858"/>
                <a:gd name="connsiteX2" fmla="*/ 187426 w 3348846"/>
                <a:gd name="connsiteY2" fmla="*/ 432877 h 2085858"/>
                <a:gd name="connsiteX3" fmla="*/ 300846 w 3348846"/>
                <a:gd name="connsiteY3" fmla="*/ 674960 h 2085858"/>
                <a:gd name="connsiteX4" fmla="*/ 413975 w 3348846"/>
                <a:gd name="connsiteY4" fmla="*/ 909421 h 2085858"/>
                <a:gd name="connsiteX5" fmla="*/ 587625 w 3348846"/>
                <a:gd name="connsiteY5" fmla="*/ 1202790 h 2085858"/>
                <a:gd name="connsiteX6" fmla="*/ 789113 w 3348846"/>
                <a:gd name="connsiteY6" fmla="*/ 1499678 h 2085858"/>
                <a:gd name="connsiteX7" fmla="*/ 918068 w 3348846"/>
                <a:gd name="connsiteY7" fmla="*/ 1661896 h 2085858"/>
                <a:gd name="connsiteX8" fmla="*/ 1017568 w 3348846"/>
                <a:gd name="connsiteY8" fmla="*/ 1761396 h 2085858"/>
                <a:gd name="connsiteX9" fmla="*/ 1082191 w 3348846"/>
                <a:gd name="connsiteY9" fmla="*/ 1824113 h 2085858"/>
                <a:gd name="connsiteX10" fmla="*/ 1169968 w 3348846"/>
                <a:gd name="connsiteY10" fmla="*/ 1896358 h 2085858"/>
                <a:gd name="connsiteX11" fmla="*/ 1283680 w 3348846"/>
                <a:gd name="connsiteY11" fmla="*/ 1974609 h 2085858"/>
                <a:gd name="connsiteX12" fmla="*/ 1406625 w 3348846"/>
                <a:gd name="connsiteY12" fmla="*/ 2031026 h 2085858"/>
                <a:gd name="connsiteX13" fmla="*/ 1537484 w 3348846"/>
                <a:gd name="connsiteY13" fmla="*/ 2072203 h 2085858"/>
                <a:gd name="connsiteX14" fmla="*/ 1635663 w 3348846"/>
                <a:gd name="connsiteY14" fmla="*/ 2084217 h 2085858"/>
                <a:gd name="connsiteX15" fmla="*/ 1699702 w 3348846"/>
                <a:gd name="connsiteY15" fmla="*/ 2084216 h 2085858"/>
                <a:gd name="connsiteX16" fmla="*/ 1789677 w 3348846"/>
                <a:gd name="connsiteY16" fmla="*/ 2070006 h 2085858"/>
                <a:gd name="connsiteX17" fmla="*/ 1905002 w 3348846"/>
                <a:gd name="connsiteY17" fmla="*/ 2042749 h 2085858"/>
                <a:gd name="connsiteX18" fmla="*/ 2037768 w 3348846"/>
                <a:gd name="connsiteY18" fmla="*/ 1981937 h 2085858"/>
                <a:gd name="connsiteX19" fmla="*/ 2186357 w 3348846"/>
                <a:gd name="connsiteY19" fmla="*/ 1890640 h 2085858"/>
                <a:gd name="connsiteX20" fmla="*/ 2295966 w 3348846"/>
                <a:gd name="connsiteY20" fmla="*/ 1800665 h 2085858"/>
                <a:gd name="connsiteX21" fmla="*/ 2446169 w 3348846"/>
                <a:gd name="connsiteY21" fmla="*/ 1647975 h 2085858"/>
                <a:gd name="connsiteX22" fmla="*/ 2571607 w 3348846"/>
                <a:gd name="connsiteY22" fmla="*/ 1490444 h 2085858"/>
                <a:gd name="connsiteX23" fmla="*/ 2719903 w 3348846"/>
                <a:gd name="connsiteY23" fmla="*/ 1275033 h 2085858"/>
                <a:gd name="connsiteX24" fmla="*/ 2864682 w 3348846"/>
                <a:gd name="connsiteY24" fmla="*/ 1036469 h 2085858"/>
                <a:gd name="connsiteX25" fmla="*/ 2961985 w 3348846"/>
                <a:gd name="connsiteY25" fmla="*/ 862529 h 2085858"/>
                <a:gd name="connsiteX26" fmla="*/ 3086837 w 3348846"/>
                <a:gd name="connsiteY26" fmla="*/ 602716 h 2085858"/>
                <a:gd name="connsiteX27" fmla="*/ 3219895 w 3348846"/>
                <a:gd name="connsiteY27" fmla="*/ 323266 h 2085858"/>
                <a:gd name="connsiteX28" fmla="*/ 3301954 w 3348846"/>
                <a:gd name="connsiteY28" fmla="*/ 135698 h 2085858"/>
                <a:gd name="connsiteX29" fmla="*/ 3348846 w 3348846"/>
                <a:gd name="connsiteY29" fmla="*/ 6744 h 2085858"/>
                <a:gd name="connsiteX30" fmla="*/ 3348846 w 3348846"/>
                <a:gd name="connsiteY30" fmla="*/ 6744 h 2085858"/>
                <a:gd name="connsiteX31" fmla="*/ 3335509 w 3348846"/>
                <a:gd name="connsiteY31" fmla="*/ 44853 h 208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48846" h="2085858">
                  <a:moveTo>
                    <a:pt x="0" y="0"/>
                  </a:moveTo>
                  <a:cubicBezTo>
                    <a:pt x="33313" y="74979"/>
                    <a:pt x="70316" y="157337"/>
                    <a:pt x="101554" y="229483"/>
                  </a:cubicBezTo>
                  <a:cubicBezTo>
                    <a:pt x="132792" y="301629"/>
                    <a:pt x="154211" y="358631"/>
                    <a:pt x="187426" y="432877"/>
                  </a:cubicBezTo>
                  <a:cubicBezTo>
                    <a:pt x="220641" y="507123"/>
                    <a:pt x="263088" y="595536"/>
                    <a:pt x="300846" y="674960"/>
                  </a:cubicBezTo>
                  <a:cubicBezTo>
                    <a:pt x="338604" y="754384"/>
                    <a:pt x="366179" y="821449"/>
                    <a:pt x="413975" y="909421"/>
                  </a:cubicBezTo>
                  <a:cubicBezTo>
                    <a:pt x="461772" y="997393"/>
                    <a:pt x="525102" y="1104414"/>
                    <a:pt x="587625" y="1202790"/>
                  </a:cubicBezTo>
                  <a:cubicBezTo>
                    <a:pt x="650148" y="1301166"/>
                    <a:pt x="734039" y="1423160"/>
                    <a:pt x="789113" y="1499678"/>
                  </a:cubicBezTo>
                  <a:cubicBezTo>
                    <a:pt x="844187" y="1576196"/>
                    <a:pt x="879992" y="1618276"/>
                    <a:pt x="918068" y="1661896"/>
                  </a:cubicBezTo>
                  <a:cubicBezTo>
                    <a:pt x="956144" y="1705516"/>
                    <a:pt x="990214" y="1734360"/>
                    <a:pt x="1017568" y="1761396"/>
                  </a:cubicBezTo>
                  <a:cubicBezTo>
                    <a:pt x="1044922" y="1788432"/>
                    <a:pt x="1056791" y="1801619"/>
                    <a:pt x="1082191" y="1824113"/>
                  </a:cubicBezTo>
                  <a:cubicBezTo>
                    <a:pt x="1107591" y="1846607"/>
                    <a:pt x="1136386" y="1871275"/>
                    <a:pt x="1169968" y="1896358"/>
                  </a:cubicBezTo>
                  <a:cubicBezTo>
                    <a:pt x="1203550" y="1921441"/>
                    <a:pt x="1244237" y="1952164"/>
                    <a:pt x="1283680" y="1974609"/>
                  </a:cubicBezTo>
                  <a:cubicBezTo>
                    <a:pt x="1323123" y="1997054"/>
                    <a:pt x="1364324" y="2014760"/>
                    <a:pt x="1406625" y="2031026"/>
                  </a:cubicBezTo>
                  <a:cubicBezTo>
                    <a:pt x="1448926" y="2047292"/>
                    <a:pt x="1499311" y="2063338"/>
                    <a:pt x="1537484" y="2072203"/>
                  </a:cubicBezTo>
                  <a:cubicBezTo>
                    <a:pt x="1575657" y="2081068"/>
                    <a:pt x="1608627" y="2082215"/>
                    <a:pt x="1635663" y="2084217"/>
                  </a:cubicBezTo>
                  <a:cubicBezTo>
                    <a:pt x="1662699" y="2086219"/>
                    <a:pt x="1674033" y="2086585"/>
                    <a:pt x="1699702" y="2084216"/>
                  </a:cubicBezTo>
                  <a:cubicBezTo>
                    <a:pt x="1725371" y="2081847"/>
                    <a:pt x="1755460" y="2076917"/>
                    <a:pt x="1789677" y="2070006"/>
                  </a:cubicBezTo>
                  <a:cubicBezTo>
                    <a:pt x="1823894" y="2063095"/>
                    <a:pt x="1863654" y="2057427"/>
                    <a:pt x="1905002" y="2042749"/>
                  </a:cubicBezTo>
                  <a:cubicBezTo>
                    <a:pt x="1946350" y="2028071"/>
                    <a:pt x="1990876" y="2007288"/>
                    <a:pt x="2037768" y="1981937"/>
                  </a:cubicBezTo>
                  <a:cubicBezTo>
                    <a:pt x="2084660" y="1956586"/>
                    <a:pt x="2143324" y="1920852"/>
                    <a:pt x="2186357" y="1890640"/>
                  </a:cubicBezTo>
                  <a:cubicBezTo>
                    <a:pt x="2229390" y="1860428"/>
                    <a:pt x="2252664" y="1841109"/>
                    <a:pt x="2295966" y="1800665"/>
                  </a:cubicBezTo>
                  <a:cubicBezTo>
                    <a:pt x="2339268" y="1760221"/>
                    <a:pt x="2400229" y="1699679"/>
                    <a:pt x="2446169" y="1647975"/>
                  </a:cubicBezTo>
                  <a:cubicBezTo>
                    <a:pt x="2492109" y="1596272"/>
                    <a:pt x="2525985" y="1552601"/>
                    <a:pt x="2571607" y="1490444"/>
                  </a:cubicBezTo>
                  <a:cubicBezTo>
                    <a:pt x="2617229" y="1428287"/>
                    <a:pt x="2671057" y="1350695"/>
                    <a:pt x="2719903" y="1275033"/>
                  </a:cubicBezTo>
                  <a:cubicBezTo>
                    <a:pt x="2768749" y="1199371"/>
                    <a:pt x="2824335" y="1105220"/>
                    <a:pt x="2864682" y="1036469"/>
                  </a:cubicBezTo>
                  <a:cubicBezTo>
                    <a:pt x="2905029" y="967718"/>
                    <a:pt x="2924959" y="934821"/>
                    <a:pt x="2961985" y="862529"/>
                  </a:cubicBezTo>
                  <a:cubicBezTo>
                    <a:pt x="2999011" y="790237"/>
                    <a:pt x="3043852" y="692593"/>
                    <a:pt x="3086837" y="602716"/>
                  </a:cubicBezTo>
                  <a:cubicBezTo>
                    <a:pt x="3129822" y="512839"/>
                    <a:pt x="3184042" y="401102"/>
                    <a:pt x="3219895" y="323266"/>
                  </a:cubicBezTo>
                  <a:cubicBezTo>
                    <a:pt x="3255748" y="245430"/>
                    <a:pt x="3280462" y="188452"/>
                    <a:pt x="3301954" y="135698"/>
                  </a:cubicBezTo>
                  <a:cubicBezTo>
                    <a:pt x="3323446" y="82944"/>
                    <a:pt x="3348846" y="6744"/>
                    <a:pt x="3348846" y="6744"/>
                  </a:cubicBezTo>
                  <a:lnTo>
                    <a:pt x="3348846" y="6744"/>
                  </a:lnTo>
                  <a:lnTo>
                    <a:pt x="3335509" y="44853"/>
                  </a:lnTo>
                </a:path>
              </a:pathLst>
            </a:custGeom>
            <a:ln w="63500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4B1597-16CC-4740-B47A-45A4945C42E5}"/>
              </a:ext>
            </a:extLst>
          </p:cNvPr>
          <p:cNvGrpSpPr/>
          <p:nvPr/>
        </p:nvGrpSpPr>
        <p:grpSpPr>
          <a:xfrm>
            <a:off x="609600" y="2057400"/>
            <a:ext cx="4343400" cy="1524000"/>
            <a:chOff x="2299447" y="2362200"/>
            <a:chExt cx="434340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ontent Placeholder 2">
                  <a:extLst>
                    <a:ext uri="{FF2B5EF4-FFF2-40B4-BE49-F238E27FC236}">
                      <a16:creationId xmlns:a16="http://schemas.microsoft.com/office/drawing/2014/main" id="{3CBDD7E3-B5A8-4272-BD3C-9A5B179542A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832847" y="2362200"/>
                  <a:ext cx="3810000" cy="15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𝑎𝑐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Content Placeholder 2">
                  <a:extLst>
                    <a:ext uri="{FF2B5EF4-FFF2-40B4-BE49-F238E27FC236}">
                      <a16:creationId xmlns:a16="http://schemas.microsoft.com/office/drawing/2014/main" id="{3CBDD7E3-B5A8-4272-BD3C-9A5B17954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32847" y="2362200"/>
                  <a:ext cx="3810000" cy="1524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077EC0-5F39-4785-AC00-FA659D5AED3F}"/>
                </a:ext>
              </a:extLst>
            </p:cNvPr>
            <p:cNvSpPr txBox="1"/>
            <p:nvPr/>
          </p:nvSpPr>
          <p:spPr>
            <a:xfrm>
              <a:off x="2299447" y="2667000"/>
              <a:ext cx="112955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57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r>
                  <a:rPr lang="en-US" dirty="0"/>
                  <a:t>If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≡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</a:pPr>
                <a:r>
                  <a:rPr lang="en-US" dirty="0"/>
                  <a:t>then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/>
                  <a:t>2 </a:t>
                </a:r>
                <a:r>
                  <a:rPr lang="en-US" dirty="0"/>
                  <a:t>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)</a:t>
                </a:r>
                <a:r>
                  <a:rPr lang="en-US" baseline="30000" dirty="0"/>
                  <a:t>2 </a:t>
                </a:r>
                <a:r>
                  <a:rPr lang="en-US" dirty="0"/>
                  <a:t>= -1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70858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answers will be complex </a:t>
            </a:r>
          </a:p>
          <a:p>
            <a:pPr>
              <a:spcBef>
                <a:spcPts val="0"/>
              </a:spcBef>
            </a:pPr>
            <a:r>
              <a:rPr lang="en-US" dirty="0"/>
              <a:t>numbers: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x =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/>
              <a:t>x = </a:t>
            </a:r>
            <a:r>
              <a:rPr lang="en-US" dirty="0">
                <a:sym typeface="Symbol"/>
              </a:rPr>
              <a:t> 2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endParaRPr lang="en-US" sz="50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1295400" y="2743200"/>
                <a:ext cx="41910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∗4</m:t>
                              </m:r>
                            </m:e>
                          </m:rad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2743200"/>
                <a:ext cx="4191000" cy="1447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76200" y="6611035"/>
            <a:ext cx="1495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70626440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C548-6F32-4882-8277-D85FDFA5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93D3-6FE1-4E29-AA3D-75AB439CE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values are complex numbers, they are called “</a:t>
            </a:r>
            <a:r>
              <a:rPr lang="en-US" dirty="0">
                <a:solidFill>
                  <a:srgbClr val="FFC000"/>
                </a:solidFill>
              </a:rPr>
              <a:t>complex zeros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8147492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roup 532">
            <a:extLst>
              <a:ext uri="{FF2B5EF4-FFF2-40B4-BE49-F238E27FC236}">
                <a16:creationId xmlns:a16="http://schemas.microsoft.com/office/drawing/2014/main" id="{F5459233-E801-402A-803B-23B515BEF030}"/>
              </a:ext>
            </a:extLst>
          </p:cNvPr>
          <p:cNvGrpSpPr/>
          <p:nvPr/>
        </p:nvGrpSpPr>
        <p:grpSpPr>
          <a:xfrm>
            <a:off x="70774" y="2268923"/>
            <a:ext cx="8947494" cy="2226877"/>
            <a:chOff x="44106" y="152400"/>
            <a:chExt cx="8947494" cy="2226877"/>
          </a:xfrm>
        </p:grpSpPr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DF5131C-1400-4AA1-87EB-990DA238ED51}"/>
                </a:ext>
              </a:extLst>
            </p:cNvPr>
            <p:cNvGrpSpPr/>
            <p:nvPr/>
          </p:nvGrpSpPr>
          <p:grpSpPr>
            <a:xfrm>
              <a:off x="4528119" y="152400"/>
              <a:ext cx="2228281" cy="2226876"/>
              <a:chOff x="4618290" y="238249"/>
              <a:chExt cx="2228281" cy="2226876"/>
            </a:xfrm>
          </p:grpSpPr>
          <p:grpSp>
            <p:nvGrpSpPr>
              <p:cNvPr id="667" name="Group 666">
                <a:extLst>
                  <a:ext uri="{FF2B5EF4-FFF2-40B4-BE49-F238E27FC236}">
                    <a16:creationId xmlns:a16="http://schemas.microsoft.com/office/drawing/2014/main" id="{CCF0FD98-6437-40C4-B79C-95AB681DE008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687" name="Group 686">
                  <a:extLst>
                    <a:ext uri="{FF2B5EF4-FFF2-40B4-BE49-F238E27FC236}">
                      <a16:creationId xmlns:a16="http://schemas.microsoft.com/office/drawing/2014/main" id="{61BE32D5-6B9E-4B53-A28C-C912BEDE1929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690" name="Group 689">
                    <a:extLst>
                      <a:ext uri="{FF2B5EF4-FFF2-40B4-BE49-F238E27FC236}">
                        <a16:creationId xmlns:a16="http://schemas.microsoft.com/office/drawing/2014/main" id="{DA5E1FBB-B2D5-4B24-8B04-0D9F510DE4E1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701" name="Straight Connector 700">
                      <a:extLst>
                        <a:ext uri="{FF2B5EF4-FFF2-40B4-BE49-F238E27FC236}">
                          <a16:creationId xmlns:a16="http://schemas.microsoft.com/office/drawing/2014/main" id="{215DED26-F7FB-4A34-95F8-86C99ADF74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2" name="Straight Connector 701">
                      <a:extLst>
                        <a:ext uri="{FF2B5EF4-FFF2-40B4-BE49-F238E27FC236}">
                          <a16:creationId xmlns:a16="http://schemas.microsoft.com/office/drawing/2014/main" id="{A46D733E-1D71-4184-BE2E-7E3D970E35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3" name="Straight Connector 702">
                      <a:extLst>
                        <a:ext uri="{FF2B5EF4-FFF2-40B4-BE49-F238E27FC236}">
                          <a16:creationId xmlns:a16="http://schemas.microsoft.com/office/drawing/2014/main" id="{D44F0029-DCE6-407D-B459-57D3B3DDD2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4" name="Straight Connector 703">
                      <a:extLst>
                        <a:ext uri="{FF2B5EF4-FFF2-40B4-BE49-F238E27FC236}">
                          <a16:creationId xmlns:a16="http://schemas.microsoft.com/office/drawing/2014/main" id="{AE000C67-E04A-4B79-A588-07E4D152B2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5" name="Straight Connector 704">
                      <a:extLst>
                        <a:ext uri="{FF2B5EF4-FFF2-40B4-BE49-F238E27FC236}">
                          <a16:creationId xmlns:a16="http://schemas.microsoft.com/office/drawing/2014/main" id="{7AE37D1F-3B70-4183-819E-2A10852BF7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6" name="Straight Connector 705">
                      <a:extLst>
                        <a:ext uri="{FF2B5EF4-FFF2-40B4-BE49-F238E27FC236}">
                          <a16:creationId xmlns:a16="http://schemas.microsoft.com/office/drawing/2014/main" id="{7EDB5E4B-6CFA-40F7-88B1-5537B3FD17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7" name="Straight Connector 706">
                      <a:extLst>
                        <a:ext uri="{FF2B5EF4-FFF2-40B4-BE49-F238E27FC236}">
                          <a16:creationId xmlns:a16="http://schemas.microsoft.com/office/drawing/2014/main" id="{CE15EEFF-4D36-457F-B6C0-E8EA666E4F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8" name="Straight Connector 707">
                      <a:extLst>
                        <a:ext uri="{FF2B5EF4-FFF2-40B4-BE49-F238E27FC236}">
                          <a16:creationId xmlns:a16="http://schemas.microsoft.com/office/drawing/2014/main" id="{5A309A85-B602-4325-8E95-F822B0B855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9" name="Straight Connector 708">
                      <a:extLst>
                        <a:ext uri="{FF2B5EF4-FFF2-40B4-BE49-F238E27FC236}">
                          <a16:creationId xmlns:a16="http://schemas.microsoft.com/office/drawing/2014/main" id="{4F4F95FE-30B7-416F-8D3A-D0FE9EA64C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91" name="Group 690">
                    <a:extLst>
                      <a:ext uri="{FF2B5EF4-FFF2-40B4-BE49-F238E27FC236}">
                        <a16:creationId xmlns:a16="http://schemas.microsoft.com/office/drawing/2014/main" id="{F033FE89-2CA2-430B-9B0E-98FBC5C47C0A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692" name="Straight Connector 691">
                      <a:extLst>
                        <a:ext uri="{FF2B5EF4-FFF2-40B4-BE49-F238E27FC236}">
                          <a16:creationId xmlns:a16="http://schemas.microsoft.com/office/drawing/2014/main" id="{F497B5B8-8CD4-4623-BE4C-5728A2E887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>
                      <a:extLst>
                        <a:ext uri="{FF2B5EF4-FFF2-40B4-BE49-F238E27FC236}">
                          <a16:creationId xmlns:a16="http://schemas.microsoft.com/office/drawing/2014/main" id="{71E8CAE0-5F59-4700-BE38-A3ABF37EC4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4" name="Straight Connector 693">
                      <a:extLst>
                        <a:ext uri="{FF2B5EF4-FFF2-40B4-BE49-F238E27FC236}">
                          <a16:creationId xmlns:a16="http://schemas.microsoft.com/office/drawing/2014/main" id="{2C9FC82A-8EFE-43AD-A570-2C0040463B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>
                      <a:extLst>
                        <a:ext uri="{FF2B5EF4-FFF2-40B4-BE49-F238E27FC236}">
                          <a16:creationId xmlns:a16="http://schemas.microsoft.com/office/drawing/2014/main" id="{FE93CD4C-F2FC-47FE-A5D8-2DE048168A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6" name="Straight Connector 695">
                      <a:extLst>
                        <a:ext uri="{FF2B5EF4-FFF2-40B4-BE49-F238E27FC236}">
                          <a16:creationId xmlns:a16="http://schemas.microsoft.com/office/drawing/2014/main" id="{1D5AF9E6-229C-4D19-860B-71B09444A0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>
                      <a:extLst>
                        <a:ext uri="{FF2B5EF4-FFF2-40B4-BE49-F238E27FC236}">
                          <a16:creationId xmlns:a16="http://schemas.microsoft.com/office/drawing/2014/main" id="{C1447334-3F3F-4E6D-90EF-CAB46DDAB1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8" name="Straight Connector 697">
                      <a:extLst>
                        <a:ext uri="{FF2B5EF4-FFF2-40B4-BE49-F238E27FC236}">
                          <a16:creationId xmlns:a16="http://schemas.microsoft.com/office/drawing/2014/main" id="{B9EEC67B-519B-4752-A444-80293B1DF6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9" name="Straight Connector 698">
                      <a:extLst>
                        <a:ext uri="{FF2B5EF4-FFF2-40B4-BE49-F238E27FC236}">
                          <a16:creationId xmlns:a16="http://schemas.microsoft.com/office/drawing/2014/main" id="{A0C8A950-C013-4ED1-9894-40DABACFF8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0" name="Straight Connector 699">
                      <a:extLst>
                        <a:ext uri="{FF2B5EF4-FFF2-40B4-BE49-F238E27FC236}">
                          <a16:creationId xmlns:a16="http://schemas.microsoft.com/office/drawing/2014/main" id="{3D0FFA55-9A39-4A33-B3DD-B5FE411B4D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88" name="Text Box 2">
                  <a:extLst>
                    <a:ext uri="{FF2B5EF4-FFF2-40B4-BE49-F238E27FC236}">
                      <a16:creationId xmlns:a16="http://schemas.microsoft.com/office/drawing/2014/main" id="{2A8A5C72-4270-421E-9E42-C9DF71A5FE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689" name="Text Box 2">
                  <a:extLst>
                    <a:ext uri="{FF2B5EF4-FFF2-40B4-BE49-F238E27FC236}">
                      <a16:creationId xmlns:a16="http://schemas.microsoft.com/office/drawing/2014/main" id="{70BFA406-CDE0-42C4-BD5E-5CBA740822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668" name="Group 667">
                <a:extLst>
                  <a:ext uri="{FF2B5EF4-FFF2-40B4-BE49-F238E27FC236}">
                    <a16:creationId xmlns:a16="http://schemas.microsoft.com/office/drawing/2014/main" id="{A36B7AEF-1488-4412-8EAF-B6659AB79C10}"/>
                  </a:ext>
                </a:extLst>
              </p:cNvPr>
              <p:cNvGrpSpPr/>
              <p:nvPr/>
            </p:nvGrpSpPr>
            <p:grpSpPr>
              <a:xfrm>
                <a:off x="4618290" y="471629"/>
                <a:ext cx="2123538" cy="1993496"/>
                <a:chOff x="4579776" y="2883304"/>
                <a:chExt cx="2123538" cy="1993496"/>
              </a:xfrm>
            </p:grpSpPr>
            <p:grpSp>
              <p:nvGrpSpPr>
                <p:cNvPr id="669" name="Group 668">
                  <a:extLst>
                    <a:ext uri="{FF2B5EF4-FFF2-40B4-BE49-F238E27FC236}">
                      <a16:creationId xmlns:a16="http://schemas.microsoft.com/office/drawing/2014/main" id="{FFA8294B-3630-4427-B9DA-54919281C32A}"/>
                    </a:ext>
                  </a:extLst>
                </p:cNvPr>
                <p:cNvGrpSpPr/>
                <p:nvPr/>
              </p:nvGrpSpPr>
              <p:grpSpPr>
                <a:xfrm>
                  <a:off x="5400798" y="2883304"/>
                  <a:ext cx="400998" cy="1993496"/>
                  <a:chOff x="1238670" y="2587876"/>
                  <a:chExt cx="518588" cy="2685038"/>
                </a:xfrm>
              </p:grpSpPr>
              <p:sp>
                <p:nvSpPr>
                  <p:cNvPr id="679" name="Text Box 2">
                    <a:extLst>
                      <a:ext uri="{FF2B5EF4-FFF2-40B4-BE49-F238E27FC236}">
                        <a16:creationId xmlns:a16="http://schemas.microsoft.com/office/drawing/2014/main" id="{3928D531-C74F-4CBE-9E64-C6F87A8624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514" y="2870318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680" name="Text Box 2">
                    <a:extLst>
                      <a:ext uri="{FF2B5EF4-FFF2-40B4-BE49-F238E27FC236}">
                        <a16:creationId xmlns:a16="http://schemas.microsoft.com/office/drawing/2014/main" id="{5A8AC919-717F-4845-A0A1-324FBEC857B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8670" y="4649208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681" name="Text Box 2">
                    <a:extLst>
                      <a:ext uri="{FF2B5EF4-FFF2-40B4-BE49-F238E27FC236}">
                        <a16:creationId xmlns:a16="http://schemas.microsoft.com/office/drawing/2014/main" id="{5B54EFB6-CAE9-4299-B54E-9AE9963890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789" y="4054580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682" name="Text Box 2">
                    <a:extLst>
                      <a:ext uri="{FF2B5EF4-FFF2-40B4-BE49-F238E27FC236}">
                        <a16:creationId xmlns:a16="http://schemas.microsoft.com/office/drawing/2014/main" id="{48156B83-ED78-49D9-A663-AB5B749161F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2922" y="3504129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683" name="Text Box 2">
                    <a:extLst>
                      <a:ext uri="{FF2B5EF4-FFF2-40B4-BE49-F238E27FC236}">
                        <a16:creationId xmlns:a16="http://schemas.microsoft.com/office/drawing/2014/main" id="{C847C16C-8EF4-44CE-BF05-A0E091650D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520" y="3200777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684" name="Text Box 2">
                    <a:extLst>
                      <a:ext uri="{FF2B5EF4-FFF2-40B4-BE49-F238E27FC236}">
                        <a16:creationId xmlns:a16="http://schemas.microsoft.com/office/drawing/2014/main" id="{A117FE26-CB4B-4097-B913-32F315A36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9455" y="4363800"/>
                    <a:ext cx="490408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685" name="Text Box 2">
                    <a:extLst>
                      <a:ext uri="{FF2B5EF4-FFF2-40B4-BE49-F238E27FC236}">
                        <a16:creationId xmlns:a16="http://schemas.microsoft.com/office/drawing/2014/main" id="{D1E276CD-C61A-4125-A1C8-920871EAA53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6647" y="4940999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686" name="Text Box 2">
                    <a:extLst>
                      <a:ext uri="{FF2B5EF4-FFF2-40B4-BE49-F238E27FC236}">
                        <a16:creationId xmlns:a16="http://schemas.microsoft.com/office/drawing/2014/main" id="{2E539066-C753-45BF-8F84-70DE36B62E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653" y="2587876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670" name="Group 669">
                  <a:extLst>
                    <a:ext uri="{FF2B5EF4-FFF2-40B4-BE49-F238E27FC236}">
                      <a16:creationId xmlns:a16="http://schemas.microsoft.com/office/drawing/2014/main" id="{2991BE5A-5779-476B-BAAD-05C11CD14292}"/>
                    </a:ext>
                  </a:extLst>
                </p:cNvPr>
                <p:cNvGrpSpPr/>
                <p:nvPr/>
              </p:nvGrpSpPr>
              <p:grpSpPr>
                <a:xfrm>
                  <a:off x="4579776" y="3849033"/>
                  <a:ext cx="2123538" cy="267308"/>
                  <a:chOff x="176889" y="3888620"/>
                  <a:chExt cx="2746251" cy="360037"/>
                </a:xfrm>
              </p:grpSpPr>
              <p:sp>
                <p:nvSpPr>
                  <p:cNvPr id="671" name="Text Box 2">
                    <a:extLst>
                      <a:ext uri="{FF2B5EF4-FFF2-40B4-BE49-F238E27FC236}">
                        <a16:creationId xmlns:a16="http://schemas.microsoft.com/office/drawing/2014/main" id="{2F951CF0-08A0-4CC6-9BB9-C657F81693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6453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672" name="Text Box 2">
                    <a:extLst>
                      <a:ext uri="{FF2B5EF4-FFF2-40B4-BE49-F238E27FC236}">
                        <a16:creationId xmlns:a16="http://schemas.microsoft.com/office/drawing/2014/main" id="{7BCCF301-734D-4351-BC18-3FCB383310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4157" y="3892315"/>
                    <a:ext cx="332986" cy="2879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673" name="Text Box 2">
                    <a:extLst>
                      <a:ext uri="{FF2B5EF4-FFF2-40B4-BE49-F238E27FC236}">
                        <a16:creationId xmlns:a16="http://schemas.microsoft.com/office/drawing/2014/main" id="{DFFC9A16-CCF2-4DD5-A289-5A3A1592AD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674" name="Text Box 2">
                    <a:extLst>
                      <a:ext uri="{FF2B5EF4-FFF2-40B4-BE49-F238E27FC236}">
                        <a16:creationId xmlns:a16="http://schemas.microsoft.com/office/drawing/2014/main" id="{88CD0D52-0BE4-42A2-9017-E46833D9C9E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675" name="Text Box 2">
                    <a:extLst>
                      <a:ext uri="{FF2B5EF4-FFF2-40B4-BE49-F238E27FC236}">
                        <a16:creationId xmlns:a16="http://schemas.microsoft.com/office/drawing/2014/main" id="{88E5BAC9-72C5-41D6-8CFA-9A4A36D07D4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9792" y="3892315"/>
                    <a:ext cx="332986" cy="2879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676" name="Text Box 2">
                    <a:extLst>
                      <a:ext uri="{FF2B5EF4-FFF2-40B4-BE49-F238E27FC236}">
                        <a16:creationId xmlns:a16="http://schemas.microsoft.com/office/drawing/2014/main" id="{57119C5F-F44A-4975-9D69-132344C8D05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174" y="3892156"/>
                    <a:ext cx="430375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677" name="Text Box 2">
                    <a:extLst>
                      <a:ext uri="{FF2B5EF4-FFF2-40B4-BE49-F238E27FC236}">
                        <a16:creationId xmlns:a16="http://schemas.microsoft.com/office/drawing/2014/main" id="{16AA272E-0FF9-405A-AD62-347D38BCB6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889" y="3888620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678" name="Text Box 2">
                    <a:extLst>
                      <a:ext uri="{FF2B5EF4-FFF2-40B4-BE49-F238E27FC236}">
                        <a16:creationId xmlns:a16="http://schemas.microsoft.com/office/drawing/2014/main" id="{B4E8E74F-545F-4FF6-9311-7F2F0179A09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1941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059D41ED-3AC5-490E-9FFA-8C36665410F0}"/>
                </a:ext>
              </a:extLst>
            </p:cNvPr>
            <p:cNvGrpSpPr/>
            <p:nvPr/>
          </p:nvGrpSpPr>
          <p:grpSpPr>
            <a:xfrm>
              <a:off x="6780180" y="152400"/>
              <a:ext cx="2211420" cy="2226876"/>
              <a:chOff x="4635151" y="238249"/>
              <a:chExt cx="2211420" cy="2226876"/>
            </a:xfrm>
          </p:grpSpPr>
          <p:grpSp>
            <p:nvGrpSpPr>
              <p:cNvPr id="624" name="Group 623">
                <a:extLst>
                  <a:ext uri="{FF2B5EF4-FFF2-40B4-BE49-F238E27FC236}">
                    <a16:creationId xmlns:a16="http://schemas.microsoft.com/office/drawing/2014/main" id="{E44F11E8-A878-49C6-85E1-0B4E69C89B73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644" name="Group 643">
                  <a:extLst>
                    <a:ext uri="{FF2B5EF4-FFF2-40B4-BE49-F238E27FC236}">
                      <a16:creationId xmlns:a16="http://schemas.microsoft.com/office/drawing/2014/main" id="{6DC317E7-5F74-48A0-BC32-F44244DB9532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647" name="Group 646">
                    <a:extLst>
                      <a:ext uri="{FF2B5EF4-FFF2-40B4-BE49-F238E27FC236}">
                        <a16:creationId xmlns:a16="http://schemas.microsoft.com/office/drawing/2014/main" id="{30546269-252C-4DF1-8807-65326AE94E30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658" name="Straight Connector 657">
                      <a:extLst>
                        <a:ext uri="{FF2B5EF4-FFF2-40B4-BE49-F238E27FC236}">
                          <a16:creationId xmlns:a16="http://schemas.microsoft.com/office/drawing/2014/main" id="{68E01710-DE81-41B8-ACE2-DC1C398BFC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" name="Straight Connector 658">
                      <a:extLst>
                        <a:ext uri="{FF2B5EF4-FFF2-40B4-BE49-F238E27FC236}">
                          <a16:creationId xmlns:a16="http://schemas.microsoft.com/office/drawing/2014/main" id="{CF411953-C5C9-4ACB-88DF-5906662363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0" name="Straight Connector 659">
                      <a:extLst>
                        <a:ext uri="{FF2B5EF4-FFF2-40B4-BE49-F238E27FC236}">
                          <a16:creationId xmlns:a16="http://schemas.microsoft.com/office/drawing/2014/main" id="{37FDE0CB-8AFA-47AB-8FAB-B2C3AB791A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1" name="Straight Connector 660">
                      <a:extLst>
                        <a:ext uri="{FF2B5EF4-FFF2-40B4-BE49-F238E27FC236}">
                          <a16:creationId xmlns:a16="http://schemas.microsoft.com/office/drawing/2014/main" id="{B6D7C37A-A5DA-4FB6-B8E2-88FF1C014E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2" name="Straight Connector 661">
                      <a:extLst>
                        <a:ext uri="{FF2B5EF4-FFF2-40B4-BE49-F238E27FC236}">
                          <a16:creationId xmlns:a16="http://schemas.microsoft.com/office/drawing/2014/main" id="{DD9A782B-3A65-4F72-990B-F65F0A048B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3" name="Straight Connector 662">
                      <a:extLst>
                        <a:ext uri="{FF2B5EF4-FFF2-40B4-BE49-F238E27FC236}">
                          <a16:creationId xmlns:a16="http://schemas.microsoft.com/office/drawing/2014/main" id="{0AE9BBCD-D72B-4ABB-B9ED-0CA80387F4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4" name="Straight Connector 663">
                      <a:extLst>
                        <a:ext uri="{FF2B5EF4-FFF2-40B4-BE49-F238E27FC236}">
                          <a16:creationId xmlns:a16="http://schemas.microsoft.com/office/drawing/2014/main" id="{C0C4F26C-CCB2-4703-9883-D18C1CFFCF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5" name="Straight Connector 664">
                      <a:extLst>
                        <a:ext uri="{FF2B5EF4-FFF2-40B4-BE49-F238E27FC236}">
                          <a16:creationId xmlns:a16="http://schemas.microsoft.com/office/drawing/2014/main" id="{EF338774-F3D2-4E9C-A388-33F2828F31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Straight Connector 665">
                      <a:extLst>
                        <a:ext uri="{FF2B5EF4-FFF2-40B4-BE49-F238E27FC236}">
                          <a16:creationId xmlns:a16="http://schemas.microsoft.com/office/drawing/2014/main" id="{38D851A2-F1DC-4E56-84F7-8B6A114D9A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16D9FEDF-213F-46AF-9E87-E0B7064A7637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649" name="Straight Connector 648">
                      <a:extLst>
                        <a:ext uri="{FF2B5EF4-FFF2-40B4-BE49-F238E27FC236}">
                          <a16:creationId xmlns:a16="http://schemas.microsoft.com/office/drawing/2014/main" id="{6818F45A-27D3-4B70-96EB-1B736B785C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0" name="Straight Connector 649">
                      <a:extLst>
                        <a:ext uri="{FF2B5EF4-FFF2-40B4-BE49-F238E27FC236}">
                          <a16:creationId xmlns:a16="http://schemas.microsoft.com/office/drawing/2014/main" id="{5B7FD747-3D0E-4A0C-84D5-97E8AD6D06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1" name="Straight Connector 650">
                      <a:extLst>
                        <a:ext uri="{FF2B5EF4-FFF2-40B4-BE49-F238E27FC236}">
                          <a16:creationId xmlns:a16="http://schemas.microsoft.com/office/drawing/2014/main" id="{7F3886AF-55AE-4468-8C49-D0559979E0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2" name="Straight Connector 651">
                      <a:extLst>
                        <a:ext uri="{FF2B5EF4-FFF2-40B4-BE49-F238E27FC236}">
                          <a16:creationId xmlns:a16="http://schemas.microsoft.com/office/drawing/2014/main" id="{47B558FA-329B-410D-AD5D-04D526271E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3" name="Straight Connector 652">
                      <a:extLst>
                        <a:ext uri="{FF2B5EF4-FFF2-40B4-BE49-F238E27FC236}">
                          <a16:creationId xmlns:a16="http://schemas.microsoft.com/office/drawing/2014/main" id="{CC0761B7-D114-45E1-B124-1440974A96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4" name="Straight Connector 653">
                      <a:extLst>
                        <a:ext uri="{FF2B5EF4-FFF2-40B4-BE49-F238E27FC236}">
                          <a16:creationId xmlns:a16="http://schemas.microsoft.com/office/drawing/2014/main" id="{095C36E3-234D-4592-9745-E71C7DC6A5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5" name="Straight Connector 654">
                      <a:extLst>
                        <a:ext uri="{FF2B5EF4-FFF2-40B4-BE49-F238E27FC236}">
                          <a16:creationId xmlns:a16="http://schemas.microsoft.com/office/drawing/2014/main" id="{2780046D-27EE-4F2E-A72E-B9071CD066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6" name="Straight Connector 655">
                      <a:extLst>
                        <a:ext uri="{FF2B5EF4-FFF2-40B4-BE49-F238E27FC236}">
                          <a16:creationId xmlns:a16="http://schemas.microsoft.com/office/drawing/2014/main" id="{8216F154-2CE8-4C9A-BBE6-D7A7B361D2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7" name="Straight Connector 656">
                      <a:extLst>
                        <a:ext uri="{FF2B5EF4-FFF2-40B4-BE49-F238E27FC236}">
                          <a16:creationId xmlns:a16="http://schemas.microsoft.com/office/drawing/2014/main" id="{C8BE742B-CDBA-4828-B8BE-99ABD2AA46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45" name="Text Box 2">
                  <a:extLst>
                    <a:ext uri="{FF2B5EF4-FFF2-40B4-BE49-F238E27FC236}">
                      <a16:creationId xmlns:a16="http://schemas.microsoft.com/office/drawing/2014/main" id="{1A7B000C-626D-4E63-9537-898BF741AB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646" name="Text Box 2">
                  <a:extLst>
                    <a:ext uri="{FF2B5EF4-FFF2-40B4-BE49-F238E27FC236}">
                      <a16:creationId xmlns:a16="http://schemas.microsoft.com/office/drawing/2014/main" id="{287F03EA-70D9-47F1-879D-675DEA3690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625" name="Group 624">
                <a:extLst>
                  <a:ext uri="{FF2B5EF4-FFF2-40B4-BE49-F238E27FC236}">
                    <a16:creationId xmlns:a16="http://schemas.microsoft.com/office/drawing/2014/main" id="{639D3705-184D-4D71-A1C5-E3FD60669C8A}"/>
                  </a:ext>
                </a:extLst>
              </p:cNvPr>
              <p:cNvGrpSpPr/>
              <p:nvPr/>
            </p:nvGrpSpPr>
            <p:grpSpPr>
              <a:xfrm>
                <a:off x="4635151" y="473522"/>
                <a:ext cx="2114804" cy="1991603"/>
                <a:chOff x="4596637" y="2885197"/>
                <a:chExt cx="2114804" cy="1991603"/>
              </a:xfrm>
            </p:grpSpPr>
            <p:grpSp>
              <p:nvGrpSpPr>
                <p:cNvPr id="626" name="Group 625">
                  <a:extLst>
                    <a:ext uri="{FF2B5EF4-FFF2-40B4-BE49-F238E27FC236}">
                      <a16:creationId xmlns:a16="http://schemas.microsoft.com/office/drawing/2014/main" id="{C2DABADD-1FAD-4A77-96C8-47AB92B7FFA5}"/>
                    </a:ext>
                  </a:extLst>
                </p:cNvPr>
                <p:cNvGrpSpPr/>
                <p:nvPr/>
              </p:nvGrpSpPr>
              <p:grpSpPr>
                <a:xfrm>
                  <a:off x="5379053" y="2885197"/>
                  <a:ext cx="396767" cy="1991603"/>
                  <a:chOff x="1210550" y="2590425"/>
                  <a:chExt cx="513117" cy="2682488"/>
                </a:xfrm>
              </p:grpSpPr>
              <p:sp>
                <p:nvSpPr>
                  <p:cNvPr id="636" name="Text Box 2">
                    <a:extLst>
                      <a:ext uri="{FF2B5EF4-FFF2-40B4-BE49-F238E27FC236}">
                        <a16:creationId xmlns:a16="http://schemas.microsoft.com/office/drawing/2014/main" id="{9A1F601C-CD80-4C11-9F9B-988744151D8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714" y="2872866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637" name="Text Box 2">
                    <a:extLst>
                      <a:ext uri="{FF2B5EF4-FFF2-40B4-BE49-F238E27FC236}">
                        <a16:creationId xmlns:a16="http://schemas.microsoft.com/office/drawing/2014/main" id="{3A3EAAAF-B2F1-4216-AB91-60895337D0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0550" y="4649206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638" name="Text Box 2">
                    <a:extLst>
                      <a:ext uri="{FF2B5EF4-FFF2-40B4-BE49-F238E27FC236}">
                        <a16:creationId xmlns:a16="http://schemas.microsoft.com/office/drawing/2014/main" id="{976BA3B7-C3C5-472E-85BA-C15B4481C78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199" y="4054572"/>
                    <a:ext cx="508468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639" name="Text Box 2">
                    <a:extLst>
                      <a:ext uri="{FF2B5EF4-FFF2-40B4-BE49-F238E27FC236}">
                        <a16:creationId xmlns:a16="http://schemas.microsoft.com/office/drawing/2014/main" id="{1C7EE80B-2809-4210-81D6-89AB7DAFBB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921" y="3505849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640" name="Text Box 2">
                    <a:extLst>
                      <a:ext uri="{FF2B5EF4-FFF2-40B4-BE49-F238E27FC236}">
                        <a16:creationId xmlns:a16="http://schemas.microsoft.com/office/drawing/2014/main" id="{039AFC4B-180A-48E4-BDE3-D875946E7A9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720" y="3203326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641" name="Text Box 2">
                    <a:extLst>
                      <a:ext uri="{FF2B5EF4-FFF2-40B4-BE49-F238E27FC236}">
                        <a16:creationId xmlns:a16="http://schemas.microsoft.com/office/drawing/2014/main" id="{F90494C6-C556-4834-856A-1A2C576849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9042" y="4363799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642" name="Text Box 2">
                    <a:extLst>
                      <a:ext uri="{FF2B5EF4-FFF2-40B4-BE49-F238E27FC236}">
                        <a16:creationId xmlns:a16="http://schemas.microsoft.com/office/drawing/2014/main" id="{0376B28F-5F5C-45A4-9342-9EF5F52E49F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6232" y="4940998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643" name="Text Box 2">
                    <a:extLst>
                      <a:ext uri="{FF2B5EF4-FFF2-40B4-BE49-F238E27FC236}">
                        <a16:creationId xmlns:a16="http://schemas.microsoft.com/office/drawing/2014/main" id="{6DFEB197-8FBD-454F-93DA-5402231FBC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853" y="2590425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627" name="Group 626">
                  <a:extLst>
                    <a:ext uri="{FF2B5EF4-FFF2-40B4-BE49-F238E27FC236}">
                      <a16:creationId xmlns:a16="http://schemas.microsoft.com/office/drawing/2014/main" id="{A92471B4-310F-4345-8DAD-D64001643B6D}"/>
                    </a:ext>
                  </a:extLst>
                </p:cNvPr>
                <p:cNvGrpSpPr/>
                <p:nvPr/>
              </p:nvGrpSpPr>
              <p:grpSpPr>
                <a:xfrm>
                  <a:off x="4596637" y="3849153"/>
                  <a:ext cx="2114804" cy="267191"/>
                  <a:chOff x="198695" y="3888777"/>
                  <a:chExt cx="2734955" cy="359879"/>
                </a:xfrm>
              </p:grpSpPr>
              <p:sp>
                <p:nvSpPr>
                  <p:cNvPr id="628" name="Text Box 2">
                    <a:extLst>
                      <a:ext uri="{FF2B5EF4-FFF2-40B4-BE49-F238E27FC236}">
                        <a16:creationId xmlns:a16="http://schemas.microsoft.com/office/drawing/2014/main" id="{06823F1F-B40F-4684-A032-3E8846608E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4270" y="3888777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629" name="Text Box 2">
                    <a:extLst>
                      <a:ext uri="{FF2B5EF4-FFF2-40B4-BE49-F238E27FC236}">
                        <a16:creationId xmlns:a16="http://schemas.microsoft.com/office/drawing/2014/main" id="{95EDF171-E230-42F1-96F4-60629CF1A9A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1309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630" name="Text Box 2">
                    <a:extLst>
                      <a:ext uri="{FF2B5EF4-FFF2-40B4-BE49-F238E27FC236}">
                        <a16:creationId xmlns:a16="http://schemas.microsoft.com/office/drawing/2014/main" id="{1DF2CB28-18A7-4981-BDAE-B542EB28E9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631" name="Text Box 2">
                    <a:extLst>
                      <a:ext uri="{FF2B5EF4-FFF2-40B4-BE49-F238E27FC236}">
                        <a16:creationId xmlns:a16="http://schemas.microsoft.com/office/drawing/2014/main" id="{912EE7D3-21C9-4031-A8BF-45FCB769E46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632" name="Text Box 2">
                    <a:extLst>
                      <a:ext uri="{FF2B5EF4-FFF2-40B4-BE49-F238E27FC236}">
                        <a16:creationId xmlns:a16="http://schemas.microsoft.com/office/drawing/2014/main" id="{68B74B7B-29E5-4B3D-9F86-C954184D10A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6944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633" name="Text Box 2">
                    <a:extLst>
                      <a:ext uri="{FF2B5EF4-FFF2-40B4-BE49-F238E27FC236}">
                        <a16:creationId xmlns:a16="http://schemas.microsoft.com/office/drawing/2014/main" id="{0E40E9B6-0A8E-4769-A8C1-F02E94D2C9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721" y="3891321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634" name="Text Box 2">
                    <a:extLst>
                      <a:ext uri="{FF2B5EF4-FFF2-40B4-BE49-F238E27FC236}">
                        <a16:creationId xmlns:a16="http://schemas.microsoft.com/office/drawing/2014/main" id="{06069D55-69CB-479E-9F8F-2878DF88D42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695" y="3893013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635" name="Text Box 2">
                    <a:extLst>
                      <a:ext uri="{FF2B5EF4-FFF2-40B4-BE49-F238E27FC236}">
                        <a16:creationId xmlns:a16="http://schemas.microsoft.com/office/drawing/2014/main" id="{50FB2A58-BEB9-4F97-ADCF-C8C6EC2958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992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AC4ADE41-6765-4CD7-8AB1-EB34376C747E}"/>
                </a:ext>
              </a:extLst>
            </p:cNvPr>
            <p:cNvGrpSpPr/>
            <p:nvPr/>
          </p:nvGrpSpPr>
          <p:grpSpPr>
            <a:xfrm>
              <a:off x="44106" y="152400"/>
              <a:ext cx="2241894" cy="2226876"/>
              <a:chOff x="4604677" y="238249"/>
              <a:chExt cx="2241894" cy="2226876"/>
            </a:xfrm>
          </p:grpSpPr>
          <p:grpSp>
            <p:nvGrpSpPr>
              <p:cNvPr id="581" name="Group 580">
                <a:extLst>
                  <a:ext uri="{FF2B5EF4-FFF2-40B4-BE49-F238E27FC236}">
                    <a16:creationId xmlns:a16="http://schemas.microsoft.com/office/drawing/2014/main" id="{04003D2D-3CB5-4BFA-A1AB-7529328270DA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601" name="Group 600">
                  <a:extLst>
                    <a:ext uri="{FF2B5EF4-FFF2-40B4-BE49-F238E27FC236}">
                      <a16:creationId xmlns:a16="http://schemas.microsoft.com/office/drawing/2014/main" id="{8E1DB618-2D5C-4BE9-BD54-91ECCEA0E52C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604" name="Group 603">
                    <a:extLst>
                      <a:ext uri="{FF2B5EF4-FFF2-40B4-BE49-F238E27FC236}">
                        <a16:creationId xmlns:a16="http://schemas.microsoft.com/office/drawing/2014/main" id="{8AD6F135-985E-481F-B7F7-095A83A0A8CD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615" name="Straight Connector 614">
                      <a:extLst>
                        <a:ext uri="{FF2B5EF4-FFF2-40B4-BE49-F238E27FC236}">
                          <a16:creationId xmlns:a16="http://schemas.microsoft.com/office/drawing/2014/main" id="{0539C30D-85FE-4F78-BCD4-064DE84A16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6" name="Straight Connector 615">
                      <a:extLst>
                        <a:ext uri="{FF2B5EF4-FFF2-40B4-BE49-F238E27FC236}">
                          <a16:creationId xmlns:a16="http://schemas.microsoft.com/office/drawing/2014/main" id="{05C800E6-2AE3-4F39-A5DC-15AC79D88C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7" name="Straight Connector 616">
                      <a:extLst>
                        <a:ext uri="{FF2B5EF4-FFF2-40B4-BE49-F238E27FC236}">
                          <a16:creationId xmlns:a16="http://schemas.microsoft.com/office/drawing/2014/main" id="{53061663-2577-4670-8386-DD0813B53B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8" name="Straight Connector 617">
                      <a:extLst>
                        <a:ext uri="{FF2B5EF4-FFF2-40B4-BE49-F238E27FC236}">
                          <a16:creationId xmlns:a16="http://schemas.microsoft.com/office/drawing/2014/main" id="{7FB4091E-7A0E-477C-8F7C-4838D0C9CB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9" name="Straight Connector 618">
                      <a:extLst>
                        <a:ext uri="{FF2B5EF4-FFF2-40B4-BE49-F238E27FC236}">
                          <a16:creationId xmlns:a16="http://schemas.microsoft.com/office/drawing/2014/main" id="{6D8D6DDF-832D-4F7C-B11B-AAF7A12A90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0" name="Straight Connector 619">
                      <a:extLst>
                        <a:ext uri="{FF2B5EF4-FFF2-40B4-BE49-F238E27FC236}">
                          <a16:creationId xmlns:a16="http://schemas.microsoft.com/office/drawing/2014/main" id="{5CA9F3EF-AD02-46D6-A32A-D702D51529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1" name="Straight Connector 620">
                      <a:extLst>
                        <a:ext uri="{FF2B5EF4-FFF2-40B4-BE49-F238E27FC236}">
                          <a16:creationId xmlns:a16="http://schemas.microsoft.com/office/drawing/2014/main" id="{E15938D4-9574-41E5-97D2-EAFFBC9223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2" name="Straight Connector 621">
                      <a:extLst>
                        <a:ext uri="{FF2B5EF4-FFF2-40B4-BE49-F238E27FC236}">
                          <a16:creationId xmlns:a16="http://schemas.microsoft.com/office/drawing/2014/main" id="{B5E8EC72-A4C2-4B3B-9116-F427C975E8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3" name="Straight Connector 622">
                      <a:extLst>
                        <a:ext uri="{FF2B5EF4-FFF2-40B4-BE49-F238E27FC236}">
                          <a16:creationId xmlns:a16="http://schemas.microsoft.com/office/drawing/2014/main" id="{A3174BA8-1D8F-4E3B-8441-56FC32479D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5" name="Group 604">
                    <a:extLst>
                      <a:ext uri="{FF2B5EF4-FFF2-40B4-BE49-F238E27FC236}">
                        <a16:creationId xmlns:a16="http://schemas.microsoft.com/office/drawing/2014/main" id="{B92A7D83-5746-46BF-AF21-9460854B038D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606" name="Straight Connector 605">
                      <a:extLst>
                        <a:ext uri="{FF2B5EF4-FFF2-40B4-BE49-F238E27FC236}">
                          <a16:creationId xmlns:a16="http://schemas.microsoft.com/office/drawing/2014/main" id="{52D6AE37-F758-41B9-9933-0F3E304FE8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7" name="Straight Connector 606">
                      <a:extLst>
                        <a:ext uri="{FF2B5EF4-FFF2-40B4-BE49-F238E27FC236}">
                          <a16:creationId xmlns:a16="http://schemas.microsoft.com/office/drawing/2014/main" id="{11D52367-14CC-4994-8AB7-F9D5DBCD61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8" name="Straight Connector 607">
                      <a:extLst>
                        <a:ext uri="{FF2B5EF4-FFF2-40B4-BE49-F238E27FC236}">
                          <a16:creationId xmlns:a16="http://schemas.microsoft.com/office/drawing/2014/main" id="{5872D8FC-BF56-46B2-A5F2-B9271ADDCFE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9" name="Straight Connector 608">
                      <a:extLst>
                        <a:ext uri="{FF2B5EF4-FFF2-40B4-BE49-F238E27FC236}">
                          <a16:creationId xmlns:a16="http://schemas.microsoft.com/office/drawing/2014/main" id="{02924F5E-FA14-450C-9AB1-1C37CDB5DC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Straight Connector 609">
                      <a:extLst>
                        <a:ext uri="{FF2B5EF4-FFF2-40B4-BE49-F238E27FC236}">
                          <a16:creationId xmlns:a16="http://schemas.microsoft.com/office/drawing/2014/main" id="{DAF4EBAF-64AF-468F-AFDE-33A21CEAB6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1" name="Straight Connector 610">
                      <a:extLst>
                        <a:ext uri="{FF2B5EF4-FFF2-40B4-BE49-F238E27FC236}">
                          <a16:creationId xmlns:a16="http://schemas.microsoft.com/office/drawing/2014/main" id="{43401EE7-1BE1-45A0-AD7C-5CD28D52A9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2" name="Straight Connector 611">
                      <a:extLst>
                        <a:ext uri="{FF2B5EF4-FFF2-40B4-BE49-F238E27FC236}">
                          <a16:creationId xmlns:a16="http://schemas.microsoft.com/office/drawing/2014/main" id="{985FFA37-2751-4AA7-9D29-D11B0446C2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3" name="Straight Connector 612">
                      <a:extLst>
                        <a:ext uri="{FF2B5EF4-FFF2-40B4-BE49-F238E27FC236}">
                          <a16:creationId xmlns:a16="http://schemas.microsoft.com/office/drawing/2014/main" id="{21D415A7-7199-4507-9C95-77055982C0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4" name="Straight Connector 613">
                      <a:extLst>
                        <a:ext uri="{FF2B5EF4-FFF2-40B4-BE49-F238E27FC236}">
                          <a16:creationId xmlns:a16="http://schemas.microsoft.com/office/drawing/2014/main" id="{24DF2150-66A7-47E7-91B7-05D65F698D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02" name="Text Box 2">
                  <a:extLst>
                    <a:ext uri="{FF2B5EF4-FFF2-40B4-BE49-F238E27FC236}">
                      <a16:creationId xmlns:a16="http://schemas.microsoft.com/office/drawing/2014/main" id="{03C5C18F-BDAA-4A21-8C4E-F61C94344E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603" name="Text Box 2">
                  <a:extLst>
                    <a:ext uri="{FF2B5EF4-FFF2-40B4-BE49-F238E27FC236}">
                      <a16:creationId xmlns:a16="http://schemas.microsoft.com/office/drawing/2014/main" id="{094055F5-F61E-4193-893C-99E4B6BA22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C9977731-F498-4591-8A2E-AD2730F6DF5C}"/>
                  </a:ext>
                </a:extLst>
              </p:cNvPr>
              <p:cNvGrpSpPr/>
              <p:nvPr/>
            </p:nvGrpSpPr>
            <p:grpSpPr>
              <a:xfrm>
                <a:off x="4604677" y="473521"/>
                <a:ext cx="2145278" cy="1991604"/>
                <a:chOff x="4566163" y="2885196"/>
                <a:chExt cx="2145278" cy="1991604"/>
              </a:xfrm>
            </p:grpSpPr>
            <p:grpSp>
              <p:nvGrpSpPr>
                <p:cNvPr id="583" name="Group 582">
                  <a:extLst>
                    <a:ext uri="{FF2B5EF4-FFF2-40B4-BE49-F238E27FC236}">
                      <a16:creationId xmlns:a16="http://schemas.microsoft.com/office/drawing/2014/main" id="{5D8254A3-3F9F-4028-9256-CE97FF0489FA}"/>
                    </a:ext>
                  </a:extLst>
                </p:cNvPr>
                <p:cNvGrpSpPr/>
                <p:nvPr/>
              </p:nvGrpSpPr>
              <p:grpSpPr>
                <a:xfrm>
                  <a:off x="5391636" y="2885196"/>
                  <a:ext cx="396004" cy="1991604"/>
                  <a:chOff x="1226820" y="2590425"/>
                  <a:chExt cx="512130" cy="2682489"/>
                </a:xfrm>
              </p:grpSpPr>
              <p:sp>
                <p:nvSpPr>
                  <p:cNvPr id="593" name="Text Box 2">
                    <a:extLst>
                      <a:ext uri="{FF2B5EF4-FFF2-40B4-BE49-F238E27FC236}">
                        <a16:creationId xmlns:a16="http://schemas.microsoft.com/office/drawing/2014/main" id="{5D817A40-DEA7-4B05-9C9B-19198FC409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338" y="2873241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594" name="Text Box 2">
                    <a:extLst>
                      <a:ext uri="{FF2B5EF4-FFF2-40B4-BE49-F238E27FC236}">
                        <a16:creationId xmlns:a16="http://schemas.microsoft.com/office/drawing/2014/main" id="{F393A01D-3686-41F6-A6CF-F42E8F275A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6820" y="4649207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595" name="Text Box 2">
                    <a:extLst>
                      <a:ext uri="{FF2B5EF4-FFF2-40B4-BE49-F238E27FC236}">
                        <a16:creationId xmlns:a16="http://schemas.microsoft.com/office/drawing/2014/main" id="{6A49034E-A933-4E0E-812C-C1A1F74B0DC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0481" y="4055036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596" name="Text Box 2">
                    <a:extLst>
                      <a:ext uri="{FF2B5EF4-FFF2-40B4-BE49-F238E27FC236}">
                        <a16:creationId xmlns:a16="http://schemas.microsoft.com/office/drawing/2014/main" id="{6F4FF851-D8A0-4F7D-94BF-947CE427CAF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2746" y="3507051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97" name="Text Box 2">
                    <a:extLst>
                      <a:ext uri="{FF2B5EF4-FFF2-40B4-BE49-F238E27FC236}">
                        <a16:creationId xmlns:a16="http://schemas.microsoft.com/office/drawing/2014/main" id="{EEF10FCA-939A-4F87-85A0-A4BE296A2D7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344" y="3203700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598" name="Text Box 2">
                    <a:extLst>
                      <a:ext uri="{FF2B5EF4-FFF2-40B4-BE49-F238E27FC236}">
                        <a16:creationId xmlns:a16="http://schemas.microsoft.com/office/drawing/2014/main" id="{146D52F7-3560-4C01-90F4-90D03774476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5316" y="4363800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599" name="Text Box 2">
                    <a:extLst>
                      <a:ext uri="{FF2B5EF4-FFF2-40B4-BE49-F238E27FC236}">
                        <a16:creationId xmlns:a16="http://schemas.microsoft.com/office/drawing/2014/main" id="{76BECB3A-AF68-41C7-B7EE-16CD35AFC9F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2505" y="4940999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600" name="Text Box 2">
                    <a:extLst>
                      <a:ext uri="{FF2B5EF4-FFF2-40B4-BE49-F238E27FC236}">
                        <a16:creationId xmlns:a16="http://schemas.microsoft.com/office/drawing/2014/main" id="{6070836B-66C6-449F-8725-B664728B7BD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8088" y="2590425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584" name="Group 583">
                  <a:extLst>
                    <a:ext uri="{FF2B5EF4-FFF2-40B4-BE49-F238E27FC236}">
                      <a16:creationId xmlns:a16="http://schemas.microsoft.com/office/drawing/2014/main" id="{DAB81D58-1FAD-485B-93CC-597386EA837E}"/>
                    </a:ext>
                  </a:extLst>
                </p:cNvPr>
                <p:cNvGrpSpPr/>
                <p:nvPr/>
              </p:nvGrpSpPr>
              <p:grpSpPr>
                <a:xfrm>
                  <a:off x="4566163" y="3851189"/>
                  <a:ext cx="2145278" cy="265156"/>
                  <a:chOff x="159284" y="3891519"/>
                  <a:chExt cx="2774366" cy="357138"/>
                </a:xfrm>
              </p:grpSpPr>
              <p:sp>
                <p:nvSpPr>
                  <p:cNvPr id="585" name="Text Box 2">
                    <a:extLst>
                      <a:ext uri="{FF2B5EF4-FFF2-40B4-BE49-F238E27FC236}">
                        <a16:creationId xmlns:a16="http://schemas.microsoft.com/office/drawing/2014/main" id="{E90C0896-3B92-4277-81D3-F91DA0818C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3605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586" name="Text Box 2">
                    <a:extLst>
                      <a:ext uri="{FF2B5EF4-FFF2-40B4-BE49-F238E27FC236}">
                        <a16:creationId xmlns:a16="http://schemas.microsoft.com/office/drawing/2014/main" id="{C09DC74F-66ED-4EF3-83B3-CE871FF014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8659" y="3892315"/>
                    <a:ext cx="332986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587" name="Text Box 2">
                    <a:extLst>
                      <a:ext uri="{FF2B5EF4-FFF2-40B4-BE49-F238E27FC236}">
                        <a16:creationId xmlns:a16="http://schemas.microsoft.com/office/drawing/2014/main" id="{75D963B8-530D-4986-A8D1-9A0E7DA36CF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588" name="Text Box 2">
                    <a:extLst>
                      <a:ext uri="{FF2B5EF4-FFF2-40B4-BE49-F238E27FC236}">
                        <a16:creationId xmlns:a16="http://schemas.microsoft.com/office/drawing/2014/main" id="{704C1D97-E1EA-4BB3-AB8C-54DE451CE4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589" name="Text Box 2">
                    <a:extLst>
                      <a:ext uri="{FF2B5EF4-FFF2-40B4-BE49-F238E27FC236}">
                        <a16:creationId xmlns:a16="http://schemas.microsoft.com/office/drawing/2014/main" id="{217F9F3B-86F4-4C50-B57E-3381A2320F4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4294" y="3892315"/>
                    <a:ext cx="332986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590" name="Text Box 2">
                    <a:extLst>
                      <a:ext uri="{FF2B5EF4-FFF2-40B4-BE49-F238E27FC236}">
                        <a16:creationId xmlns:a16="http://schemas.microsoft.com/office/drawing/2014/main" id="{F21F2E09-6354-403F-8974-789C1A7C762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937" y="3892315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591" name="Text Box 2">
                    <a:extLst>
                      <a:ext uri="{FF2B5EF4-FFF2-40B4-BE49-F238E27FC236}">
                        <a16:creationId xmlns:a16="http://schemas.microsoft.com/office/drawing/2014/main" id="{EF207217-6C2C-445E-97C0-5A2F8FBA42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284" y="3891519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592" name="Text Box 2">
                    <a:extLst>
                      <a:ext uri="{FF2B5EF4-FFF2-40B4-BE49-F238E27FC236}">
                        <a16:creationId xmlns:a16="http://schemas.microsoft.com/office/drawing/2014/main" id="{F9DF218A-DB3F-44B1-B559-E1702EE8A1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992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7DC68AF9-A772-4BEB-B9CB-D30CCD100E29}"/>
                </a:ext>
              </a:extLst>
            </p:cNvPr>
            <p:cNvGrpSpPr/>
            <p:nvPr/>
          </p:nvGrpSpPr>
          <p:grpSpPr>
            <a:xfrm>
              <a:off x="2294015" y="152400"/>
              <a:ext cx="2227185" cy="2226877"/>
              <a:chOff x="4619386" y="238249"/>
              <a:chExt cx="2227185" cy="2226877"/>
            </a:xfrm>
          </p:grpSpPr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98571106-88E7-446A-B6A2-6F3A19386420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558" name="Group 557">
                  <a:extLst>
                    <a:ext uri="{FF2B5EF4-FFF2-40B4-BE49-F238E27FC236}">
                      <a16:creationId xmlns:a16="http://schemas.microsoft.com/office/drawing/2014/main" id="{EE503D3F-B1CF-428E-8322-697AE3B92219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561" name="Group 560">
                    <a:extLst>
                      <a:ext uri="{FF2B5EF4-FFF2-40B4-BE49-F238E27FC236}">
                        <a16:creationId xmlns:a16="http://schemas.microsoft.com/office/drawing/2014/main" id="{0E9F0CD1-90A3-4794-BCF0-8ABFD13BF4F1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572" name="Straight Connector 571">
                      <a:extLst>
                        <a:ext uri="{FF2B5EF4-FFF2-40B4-BE49-F238E27FC236}">
                          <a16:creationId xmlns:a16="http://schemas.microsoft.com/office/drawing/2014/main" id="{F188FDD9-64C7-4B81-90F3-96E32207F5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>
                      <a:extLst>
                        <a:ext uri="{FF2B5EF4-FFF2-40B4-BE49-F238E27FC236}">
                          <a16:creationId xmlns:a16="http://schemas.microsoft.com/office/drawing/2014/main" id="{F95BAA6D-C8BB-46F0-B5DB-BE42B3FDA8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4" name="Straight Connector 573">
                      <a:extLst>
                        <a:ext uri="{FF2B5EF4-FFF2-40B4-BE49-F238E27FC236}">
                          <a16:creationId xmlns:a16="http://schemas.microsoft.com/office/drawing/2014/main" id="{1A4DE54F-BE13-421D-849E-8971787C94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>
                      <a:extLst>
                        <a:ext uri="{FF2B5EF4-FFF2-40B4-BE49-F238E27FC236}">
                          <a16:creationId xmlns:a16="http://schemas.microsoft.com/office/drawing/2014/main" id="{5BFAE8A2-0DB4-4947-8C4E-EA0A49676F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6" name="Straight Connector 575">
                      <a:extLst>
                        <a:ext uri="{FF2B5EF4-FFF2-40B4-BE49-F238E27FC236}">
                          <a16:creationId xmlns:a16="http://schemas.microsoft.com/office/drawing/2014/main" id="{0D6BAFC1-7706-4D25-B5B4-1E72513B06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>
                      <a:extLst>
                        <a:ext uri="{FF2B5EF4-FFF2-40B4-BE49-F238E27FC236}">
                          <a16:creationId xmlns:a16="http://schemas.microsoft.com/office/drawing/2014/main" id="{9A51CDF4-6D7A-4BE4-BA8B-8C3137E067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8" name="Straight Connector 577">
                      <a:extLst>
                        <a:ext uri="{FF2B5EF4-FFF2-40B4-BE49-F238E27FC236}">
                          <a16:creationId xmlns:a16="http://schemas.microsoft.com/office/drawing/2014/main" id="{8A13250E-47E4-4655-86C8-41A2FC5B98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>
                      <a:extLst>
                        <a:ext uri="{FF2B5EF4-FFF2-40B4-BE49-F238E27FC236}">
                          <a16:creationId xmlns:a16="http://schemas.microsoft.com/office/drawing/2014/main" id="{FA5B6D05-8DF4-4D39-8080-7811C124F6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0" name="Straight Connector 579">
                      <a:extLst>
                        <a:ext uri="{FF2B5EF4-FFF2-40B4-BE49-F238E27FC236}">
                          <a16:creationId xmlns:a16="http://schemas.microsoft.com/office/drawing/2014/main" id="{75415CA9-4891-471E-8AF9-6296356AF7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2" name="Group 561">
                    <a:extLst>
                      <a:ext uri="{FF2B5EF4-FFF2-40B4-BE49-F238E27FC236}">
                        <a16:creationId xmlns:a16="http://schemas.microsoft.com/office/drawing/2014/main" id="{AECE1EE0-5B33-41DB-9EAF-DB0B66A090B6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563" name="Straight Connector 562">
                      <a:extLst>
                        <a:ext uri="{FF2B5EF4-FFF2-40B4-BE49-F238E27FC236}">
                          <a16:creationId xmlns:a16="http://schemas.microsoft.com/office/drawing/2014/main" id="{270D3E98-14A7-4C41-9BF7-6475B0F60C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4" name="Straight Connector 563">
                      <a:extLst>
                        <a:ext uri="{FF2B5EF4-FFF2-40B4-BE49-F238E27FC236}">
                          <a16:creationId xmlns:a16="http://schemas.microsoft.com/office/drawing/2014/main" id="{005A0F2A-82C8-426F-8F21-B728777B4E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>
                      <a:extLst>
                        <a:ext uri="{FF2B5EF4-FFF2-40B4-BE49-F238E27FC236}">
                          <a16:creationId xmlns:a16="http://schemas.microsoft.com/office/drawing/2014/main" id="{7A3826D0-6C7F-4113-BD21-FEB73C01CA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6" name="Straight Connector 565">
                      <a:extLst>
                        <a:ext uri="{FF2B5EF4-FFF2-40B4-BE49-F238E27FC236}">
                          <a16:creationId xmlns:a16="http://schemas.microsoft.com/office/drawing/2014/main" id="{390AB9DF-CEFB-4C60-9BE9-9E2647E8B8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>
                      <a:extLst>
                        <a:ext uri="{FF2B5EF4-FFF2-40B4-BE49-F238E27FC236}">
                          <a16:creationId xmlns:a16="http://schemas.microsoft.com/office/drawing/2014/main" id="{334A6A10-A26F-4235-A592-44B13AC5D1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8" name="Straight Connector 567">
                      <a:extLst>
                        <a:ext uri="{FF2B5EF4-FFF2-40B4-BE49-F238E27FC236}">
                          <a16:creationId xmlns:a16="http://schemas.microsoft.com/office/drawing/2014/main" id="{BC99366A-927A-49EC-B322-6E940682A9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>
                      <a:extLst>
                        <a:ext uri="{FF2B5EF4-FFF2-40B4-BE49-F238E27FC236}">
                          <a16:creationId xmlns:a16="http://schemas.microsoft.com/office/drawing/2014/main" id="{44E8D922-270C-40E0-8808-BEA1E138E6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0" name="Straight Connector 569">
                      <a:extLst>
                        <a:ext uri="{FF2B5EF4-FFF2-40B4-BE49-F238E27FC236}">
                          <a16:creationId xmlns:a16="http://schemas.microsoft.com/office/drawing/2014/main" id="{5B7CF4A0-A7B1-4734-8963-33D483DCE6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>
                      <a:extLst>
                        <a:ext uri="{FF2B5EF4-FFF2-40B4-BE49-F238E27FC236}">
                          <a16:creationId xmlns:a16="http://schemas.microsoft.com/office/drawing/2014/main" id="{8BB8FDCE-E020-4F5A-ACEC-751AB69E67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59" name="Text Box 2">
                  <a:extLst>
                    <a:ext uri="{FF2B5EF4-FFF2-40B4-BE49-F238E27FC236}">
                      <a16:creationId xmlns:a16="http://schemas.microsoft.com/office/drawing/2014/main" id="{9C1BB911-2C9C-4239-9DE7-BCDE8287F9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560" name="Text Box 2">
                  <a:extLst>
                    <a:ext uri="{FF2B5EF4-FFF2-40B4-BE49-F238E27FC236}">
                      <a16:creationId xmlns:a16="http://schemas.microsoft.com/office/drawing/2014/main" id="{AB048BD9-3A02-4D1B-82E1-5889B1F6E7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1D515763-A20C-4891-806B-F7FA9638DE1E}"/>
                  </a:ext>
                </a:extLst>
              </p:cNvPr>
              <p:cNvGrpSpPr/>
              <p:nvPr/>
            </p:nvGrpSpPr>
            <p:grpSpPr>
              <a:xfrm>
                <a:off x="4619386" y="483925"/>
                <a:ext cx="2105169" cy="1981201"/>
                <a:chOff x="4580872" y="2895600"/>
                <a:chExt cx="2105169" cy="1981201"/>
              </a:xfrm>
            </p:grpSpPr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27DD818F-4D7B-4D4C-AC05-E4F8F57334F1}"/>
                    </a:ext>
                  </a:extLst>
                </p:cNvPr>
                <p:cNvGrpSpPr/>
                <p:nvPr/>
              </p:nvGrpSpPr>
              <p:grpSpPr>
                <a:xfrm>
                  <a:off x="5384387" y="2895600"/>
                  <a:ext cx="400998" cy="1981201"/>
                  <a:chOff x="1217449" y="2604437"/>
                  <a:chExt cx="518589" cy="2668477"/>
                </a:xfrm>
              </p:grpSpPr>
              <p:sp>
                <p:nvSpPr>
                  <p:cNvPr id="550" name="Text Box 2">
                    <a:extLst>
                      <a:ext uri="{FF2B5EF4-FFF2-40B4-BE49-F238E27FC236}">
                        <a16:creationId xmlns:a16="http://schemas.microsoft.com/office/drawing/2014/main" id="{EF3C12B3-FC43-4773-A0D8-CFA7BEDEB8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9586" y="2870317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551" name="Text Box 2">
                    <a:extLst>
                      <a:ext uri="{FF2B5EF4-FFF2-40B4-BE49-F238E27FC236}">
                        <a16:creationId xmlns:a16="http://schemas.microsoft.com/office/drawing/2014/main" id="{C4826BAF-705B-465D-9F90-D580396097E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7450" y="4649207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552" name="Text Box 2">
                    <a:extLst>
                      <a:ext uri="{FF2B5EF4-FFF2-40B4-BE49-F238E27FC236}">
                        <a16:creationId xmlns:a16="http://schemas.microsoft.com/office/drawing/2014/main" id="{B094EE50-72CC-44EB-9920-9099B0A297D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7569" y="4054579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553" name="Text Box 2">
                    <a:extLst>
                      <a:ext uri="{FF2B5EF4-FFF2-40B4-BE49-F238E27FC236}">
                        <a16:creationId xmlns:a16="http://schemas.microsoft.com/office/drawing/2014/main" id="{60793D66-A5DD-4988-9020-02193940A3C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994" y="3504127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54" name="Text Box 2">
                    <a:extLst>
                      <a:ext uri="{FF2B5EF4-FFF2-40B4-BE49-F238E27FC236}">
                        <a16:creationId xmlns:a16="http://schemas.microsoft.com/office/drawing/2014/main" id="{DB176C35-4D45-4146-8F11-5DC8F300841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9592" y="3200776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555" name="Text Box 2">
                    <a:extLst>
                      <a:ext uri="{FF2B5EF4-FFF2-40B4-BE49-F238E27FC236}">
                        <a16:creationId xmlns:a16="http://schemas.microsoft.com/office/drawing/2014/main" id="{E34039DE-8AD5-4916-A64E-EB9CE5A22A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7449" y="4363800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556" name="Text Box 2">
                    <a:extLst>
                      <a:ext uri="{FF2B5EF4-FFF2-40B4-BE49-F238E27FC236}">
                        <a16:creationId xmlns:a16="http://schemas.microsoft.com/office/drawing/2014/main" id="{BB6182AD-694E-44EB-AD60-94884851081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4642" y="4940999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557" name="Text Box 2">
                    <a:extLst>
                      <a:ext uri="{FF2B5EF4-FFF2-40B4-BE49-F238E27FC236}">
                        <a16:creationId xmlns:a16="http://schemas.microsoft.com/office/drawing/2014/main" id="{BBE8414C-76A6-44A6-A4D6-6E5352BD06D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994" y="2604437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541" name="Group 540">
                  <a:extLst>
                    <a:ext uri="{FF2B5EF4-FFF2-40B4-BE49-F238E27FC236}">
                      <a16:creationId xmlns:a16="http://schemas.microsoft.com/office/drawing/2014/main" id="{2FE4EB6B-0A8C-4867-AD8C-F1A3F76C5E09}"/>
                    </a:ext>
                  </a:extLst>
                </p:cNvPr>
                <p:cNvGrpSpPr/>
                <p:nvPr/>
              </p:nvGrpSpPr>
              <p:grpSpPr>
                <a:xfrm>
                  <a:off x="4580872" y="3851780"/>
                  <a:ext cx="2105169" cy="264565"/>
                  <a:chOff x="178307" y="3892315"/>
                  <a:chExt cx="2722495" cy="356342"/>
                </a:xfrm>
              </p:grpSpPr>
              <p:sp>
                <p:nvSpPr>
                  <p:cNvPr id="542" name="Text Box 2">
                    <a:extLst>
                      <a:ext uri="{FF2B5EF4-FFF2-40B4-BE49-F238E27FC236}">
                        <a16:creationId xmlns:a16="http://schemas.microsoft.com/office/drawing/2014/main" id="{9E080D84-8B57-445B-BC32-E30D81FE54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0175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543" name="Text Box 2">
                    <a:extLst>
                      <a:ext uri="{FF2B5EF4-FFF2-40B4-BE49-F238E27FC236}">
                        <a16:creationId xmlns:a16="http://schemas.microsoft.com/office/drawing/2014/main" id="{3A2C69A0-50D9-4AFA-986B-3A68B2D9209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5811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544" name="Text Box 2">
                    <a:extLst>
                      <a:ext uri="{FF2B5EF4-FFF2-40B4-BE49-F238E27FC236}">
                        <a16:creationId xmlns:a16="http://schemas.microsoft.com/office/drawing/2014/main" id="{9995AA64-3E72-4291-B083-FFE576DBE6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545" name="Text Box 2">
                    <a:extLst>
                      <a:ext uri="{FF2B5EF4-FFF2-40B4-BE49-F238E27FC236}">
                        <a16:creationId xmlns:a16="http://schemas.microsoft.com/office/drawing/2014/main" id="{24B87E79-8C15-424E-96C0-B276B9DFF6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546" name="Text Box 2">
                    <a:extLst>
                      <a:ext uri="{FF2B5EF4-FFF2-40B4-BE49-F238E27FC236}">
                        <a16:creationId xmlns:a16="http://schemas.microsoft.com/office/drawing/2014/main" id="{4D185976-92E5-44DA-8306-F01A17009E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1446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547" name="Text Box 2">
                    <a:extLst>
                      <a:ext uri="{FF2B5EF4-FFF2-40B4-BE49-F238E27FC236}">
                        <a16:creationId xmlns:a16="http://schemas.microsoft.com/office/drawing/2014/main" id="{C1D6021B-F3C3-45D4-B6FA-C430B47BB9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807" y="3909936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548" name="Text Box 2">
                    <a:extLst>
                      <a:ext uri="{FF2B5EF4-FFF2-40B4-BE49-F238E27FC236}">
                        <a16:creationId xmlns:a16="http://schemas.microsoft.com/office/drawing/2014/main" id="{9AE1041E-B011-457C-992A-2EC0C5E66C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307" y="3909936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549" name="Text Box 2">
                    <a:extLst>
                      <a:ext uri="{FF2B5EF4-FFF2-40B4-BE49-F238E27FC236}">
                        <a16:creationId xmlns:a16="http://schemas.microsoft.com/office/drawing/2014/main" id="{FE0EBB94-83BC-409C-9F37-2FC4842F49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7081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81" y="838200"/>
            <a:ext cx="8229600" cy="5638800"/>
          </a:xfrm>
        </p:spPr>
        <p:txBody>
          <a:bodyPr/>
          <a:lstStyle/>
          <a:p>
            <a:r>
              <a:rPr lang="en-US" dirty="0"/>
              <a:t>Identify real/complex zeros: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ZEROS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05C2A0C-382B-42BC-A0D2-D169F12AB61C}"/>
              </a:ext>
            </a:extLst>
          </p:cNvPr>
          <p:cNvSpPr/>
          <p:nvPr/>
        </p:nvSpPr>
        <p:spPr>
          <a:xfrm>
            <a:off x="388119" y="3810000"/>
            <a:ext cx="956310" cy="1295400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181E2A4-A8ED-4DB9-8B42-180C4AC49F67}"/>
              </a:ext>
            </a:extLst>
          </p:cNvPr>
          <p:cNvSpPr/>
          <p:nvPr/>
        </p:nvSpPr>
        <p:spPr>
          <a:xfrm rot="10800000">
            <a:off x="3310890" y="762000"/>
            <a:ext cx="956310" cy="3333750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7F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11205D9-CECA-48EA-A55B-844A9EFE73AC}"/>
              </a:ext>
            </a:extLst>
          </p:cNvPr>
          <p:cNvSpPr/>
          <p:nvPr/>
        </p:nvSpPr>
        <p:spPr>
          <a:xfrm rot="10800000">
            <a:off x="5021174" y="1591176"/>
            <a:ext cx="1600199" cy="1533023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1E05660-601F-4929-95DA-B5EDD31BCA26}"/>
              </a:ext>
            </a:extLst>
          </p:cNvPr>
          <p:cNvSpPr/>
          <p:nvPr/>
        </p:nvSpPr>
        <p:spPr>
          <a:xfrm>
            <a:off x="7200901" y="3370729"/>
            <a:ext cx="800099" cy="2496672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598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roup 358">
            <a:extLst>
              <a:ext uri="{FF2B5EF4-FFF2-40B4-BE49-F238E27FC236}">
                <a16:creationId xmlns:a16="http://schemas.microsoft.com/office/drawing/2014/main" id="{C6D8077C-A5DC-41F6-B7C9-3A09941D1B3E}"/>
              </a:ext>
            </a:extLst>
          </p:cNvPr>
          <p:cNvGrpSpPr/>
          <p:nvPr/>
        </p:nvGrpSpPr>
        <p:grpSpPr>
          <a:xfrm>
            <a:off x="70774" y="2268923"/>
            <a:ext cx="8947494" cy="2226877"/>
            <a:chOff x="44106" y="152400"/>
            <a:chExt cx="8947494" cy="2226877"/>
          </a:xfrm>
        </p:grpSpPr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5A3F3D89-940B-4843-99CB-820AE4446714}"/>
                </a:ext>
              </a:extLst>
            </p:cNvPr>
            <p:cNvGrpSpPr/>
            <p:nvPr/>
          </p:nvGrpSpPr>
          <p:grpSpPr>
            <a:xfrm>
              <a:off x="4528119" y="152400"/>
              <a:ext cx="2228281" cy="2226876"/>
              <a:chOff x="4618290" y="238249"/>
              <a:chExt cx="2228281" cy="2226876"/>
            </a:xfrm>
          </p:grpSpPr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ED6AC6C9-512C-41A1-BE31-EB04F1FD3B4A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513" name="Group 512">
                  <a:extLst>
                    <a:ext uri="{FF2B5EF4-FFF2-40B4-BE49-F238E27FC236}">
                      <a16:creationId xmlns:a16="http://schemas.microsoft.com/office/drawing/2014/main" id="{EB8C4F7C-B93E-45EF-BBE5-119E94DF5A8E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C4AFA26F-4BBC-4E29-A5DC-87E3C20EA905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527" name="Straight Connector 526">
                      <a:extLst>
                        <a:ext uri="{FF2B5EF4-FFF2-40B4-BE49-F238E27FC236}">
                          <a16:creationId xmlns:a16="http://schemas.microsoft.com/office/drawing/2014/main" id="{9A9117BF-EA79-4765-82E5-FBD2A6C995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527">
                      <a:extLst>
                        <a:ext uri="{FF2B5EF4-FFF2-40B4-BE49-F238E27FC236}">
                          <a16:creationId xmlns:a16="http://schemas.microsoft.com/office/drawing/2014/main" id="{5766185F-BD79-44C9-945D-121743C818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Straight Connector 528">
                      <a:extLst>
                        <a:ext uri="{FF2B5EF4-FFF2-40B4-BE49-F238E27FC236}">
                          <a16:creationId xmlns:a16="http://schemas.microsoft.com/office/drawing/2014/main" id="{6D7E7C68-255A-4F00-B1A9-9D6D14B34F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529">
                      <a:extLst>
                        <a:ext uri="{FF2B5EF4-FFF2-40B4-BE49-F238E27FC236}">
                          <a16:creationId xmlns:a16="http://schemas.microsoft.com/office/drawing/2014/main" id="{E1814212-9817-455D-81F2-6C5B246C27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1" name="Straight Connector 530">
                      <a:extLst>
                        <a:ext uri="{FF2B5EF4-FFF2-40B4-BE49-F238E27FC236}">
                          <a16:creationId xmlns:a16="http://schemas.microsoft.com/office/drawing/2014/main" id="{5A04EC8D-D968-4277-9CB4-585C5F2763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Straight Connector 531">
                      <a:extLst>
                        <a:ext uri="{FF2B5EF4-FFF2-40B4-BE49-F238E27FC236}">
                          <a16:creationId xmlns:a16="http://schemas.microsoft.com/office/drawing/2014/main" id="{43DC8497-EC73-4631-AF6F-00A9DECF53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3" name="Straight Connector 532">
                      <a:extLst>
                        <a:ext uri="{FF2B5EF4-FFF2-40B4-BE49-F238E27FC236}">
                          <a16:creationId xmlns:a16="http://schemas.microsoft.com/office/drawing/2014/main" id="{F9DE11F0-2F80-4E40-ADA5-2F8B91545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533">
                      <a:extLst>
                        <a:ext uri="{FF2B5EF4-FFF2-40B4-BE49-F238E27FC236}">
                          <a16:creationId xmlns:a16="http://schemas.microsoft.com/office/drawing/2014/main" id="{3E6F20C5-1011-4829-9A1D-6C86F2CD55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5" name="Straight Connector 534">
                      <a:extLst>
                        <a:ext uri="{FF2B5EF4-FFF2-40B4-BE49-F238E27FC236}">
                          <a16:creationId xmlns:a16="http://schemas.microsoft.com/office/drawing/2014/main" id="{C932065E-E73B-40F9-97B1-16A3FA4BEE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7" name="Group 516">
                    <a:extLst>
                      <a:ext uri="{FF2B5EF4-FFF2-40B4-BE49-F238E27FC236}">
                        <a16:creationId xmlns:a16="http://schemas.microsoft.com/office/drawing/2014/main" id="{180AF743-8D5E-433B-998C-49A8BC599D63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518" name="Straight Connector 517">
                      <a:extLst>
                        <a:ext uri="{FF2B5EF4-FFF2-40B4-BE49-F238E27FC236}">
                          <a16:creationId xmlns:a16="http://schemas.microsoft.com/office/drawing/2014/main" id="{4F2F6A96-3150-45E1-8EC8-DBF8C72495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9" name="Straight Connector 518">
                      <a:extLst>
                        <a:ext uri="{FF2B5EF4-FFF2-40B4-BE49-F238E27FC236}">
                          <a16:creationId xmlns:a16="http://schemas.microsoft.com/office/drawing/2014/main" id="{341E0F28-9847-4230-98B4-D32F698198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Straight Connector 519">
                      <a:extLst>
                        <a:ext uri="{FF2B5EF4-FFF2-40B4-BE49-F238E27FC236}">
                          <a16:creationId xmlns:a16="http://schemas.microsoft.com/office/drawing/2014/main" id="{B74ADD82-5BBD-46F4-89F0-2178AAE97C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1" name="Straight Connector 520">
                      <a:extLst>
                        <a:ext uri="{FF2B5EF4-FFF2-40B4-BE49-F238E27FC236}">
                          <a16:creationId xmlns:a16="http://schemas.microsoft.com/office/drawing/2014/main" id="{5BA67CAB-A938-4758-921C-89C3D8B239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2" name="Straight Connector 521">
                      <a:extLst>
                        <a:ext uri="{FF2B5EF4-FFF2-40B4-BE49-F238E27FC236}">
                          <a16:creationId xmlns:a16="http://schemas.microsoft.com/office/drawing/2014/main" id="{CA750804-AD46-496C-A582-C12A89C507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3" name="Straight Connector 522">
                      <a:extLst>
                        <a:ext uri="{FF2B5EF4-FFF2-40B4-BE49-F238E27FC236}">
                          <a16:creationId xmlns:a16="http://schemas.microsoft.com/office/drawing/2014/main" id="{B45BE5BD-ECC5-42C4-9EF5-BF274B7508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Straight Connector 523">
                      <a:extLst>
                        <a:ext uri="{FF2B5EF4-FFF2-40B4-BE49-F238E27FC236}">
                          <a16:creationId xmlns:a16="http://schemas.microsoft.com/office/drawing/2014/main" id="{E7F12D0B-750D-4C25-9B2D-E646B4D72A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5" name="Straight Connector 524">
                      <a:extLst>
                        <a:ext uri="{FF2B5EF4-FFF2-40B4-BE49-F238E27FC236}">
                          <a16:creationId xmlns:a16="http://schemas.microsoft.com/office/drawing/2014/main" id="{C994D189-09F5-4206-8348-27D7724106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525">
                      <a:extLst>
                        <a:ext uri="{FF2B5EF4-FFF2-40B4-BE49-F238E27FC236}">
                          <a16:creationId xmlns:a16="http://schemas.microsoft.com/office/drawing/2014/main" id="{0DE1C454-4384-4C22-B4D7-1FB90B8C08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14" name="Text Box 2">
                  <a:extLst>
                    <a:ext uri="{FF2B5EF4-FFF2-40B4-BE49-F238E27FC236}">
                      <a16:creationId xmlns:a16="http://schemas.microsoft.com/office/drawing/2014/main" id="{28C3C15B-BC0F-4599-8A69-301ACEABA4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515" name="Text Box 2">
                  <a:extLst>
                    <a:ext uri="{FF2B5EF4-FFF2-40B4-BE49-F238E27FC236}">
                      <a16:creationId xmlns:a16="http://schemas.microsoft.com/office/drawing/2014/main" id="{74E34381-8FFF-413B-9579-914303C820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id="{CDB8C5FC-5A9A-4D40-BC6D-D488702F69C0}"/>
                  </a:ext>
                </a:extLst>
              </p:cNvPr>
              <p:cNvGrpSpPr/>
              <p:nvPr/>
            </p:nvGrpSpPr>
            <p:grpSpPr>
              <a:xfrm>
                <a:off x="4618290" y="471629"/>
                <a:ext cx="2123538" cy="1993496"/>
                <a:chOff x="4579776" y="2883304"/>
                <a:chExt cx="2123538" cy="1993496"/>
              </a:xfrm>
            </p:grpSpPr>
            <p:grpSp>
              <p:nvGrpSpPr>
                <p:cNvPr id="495" name="Group 494">
                  <a:extLst>
                    <a:ext uri="{FF2B5EF4-FFF2-40B4-BE49-F238E27FC236}">
                      <a16:creationId xmlns:a16="http://schemas.microsoft.com/office/drawing/2014/main" id="{CF9EF249-09DA-4978-993F-A42F69DD5680}"/>
                    </a:ext>
                  </a:extLst>
                </p:cNvPr>
                <p:cNvGrpSpPr/>
                <p:nvPr/>
              </p:nvGrpSpPr>
              <p:grpSpPr>
                <a:xfrm>
                  <a:off x="5400798" y="2883304"/>
                  <a:ext cx="400998" cy="1993496"/>
                  <a:chOff x="1238670" y="2587876"/>
                  <a:chExt cx="518588" cy="2685038"/>
                </a:xfrm>
              </p:grpSpPr>
              <p:sp>
                <p:nvSpPr>
                  <p:cNvPr id="505" name="Text Box 2">
                    <a:extLst>
                      <a:ext uri="{FF2B5EF4-FFF2-40B4-BE49-F238E27FC236}">
                        <a16:creationId xmlns:a16="http://schemas.microsoft.com/office/drawing/2014/main" id="{A0F487C2-E002-480C-A95E-0EC60DA6FED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514" y="2870318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506" name="Text Box 2">
                    <a:extLst>
                      <a:ext uri="{FF2B5EF4-FFF2-40B4-BE49-F238E27FC236}">
                        <a16:creationId xmlns:a16="http://schemas.microsoft.com/office/drawing/2014/main" id="{679C2584-9074-4FFA-BAF9-BC7199E8C78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8670" y="4649208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507" name="Text Box 2">
                    <a:extLst>
                      <a:ext uri="{FF2B5EF4-FFF2-40B4-BE49-F238E27FC236}">
                        <a16:creationId xmlns:a16="http://schemas.microsoft.com/office/drawing/2014/main" id="{2201CFDC-D6EE-41C2-A176-684DA9550B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789" y="4054580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508" name="Text Box 2">
                    <a:extLst>
                      <a:ext uri="{FF2B5EF4-FFF2-40B4-BE49-F238E27FC236}">
                        <a16:creationId xmlns:a16="http://schemas.microsoft.com/office/drawing/2014/main" id="{2FD8D507-3844-4693-8C12-A3D619FD86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2922" y="3504129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09" name="Text Box 2">
                    <a:extLst>
                      <a:ext uri="{FF2B5EF4-FFF2-40B4-BE49-F238E27FC236}">
                        <a16:creationId xmlns:a16="http://schemas.microsoft.com/office/drawing/2014/main" id="{D83A2F72-FF44-489B-A720-FB6C3C0554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520" y="3200777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510" name="Text Box 2">
                    <a:extLst>
                      <a:ext uri="{FF2B5EF4-FFF2-40B4-BE49-F238E27FC236}">
                        <a16:creationId xmlns:a16="http://schemas.microsoft.com/office/drawing/2014/main" id="{A724C389-11DA-42AC-810A-09349349972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9455" y="4363800"/>
                    <a:ext cx="490408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511" name="Text Box 2">
                    <a:extLst>
                      <a:ext uri="{FF2B5EF4-FFF2-40B4-BE49-F238E27FC236}">
                        <a16:creationId xmlns:a16="http://schemas.microsoft.com/office/drawing/2014/main" id="{3C1E6C0C-49EC-4FCB-BF36-0B0DFD328D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6647" y="4940999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512" name="Text Box 2">
                    <a:extLst>
                      <a:ext uri="{FF2B5EF4-FFF2-40B4-BE49-F238E27FC236}">
                        <a16:creationId xmlns:a16="http://schemas.microsoft.com/office/drawing/2014/main" id="{C2681869-4B70-45C0-92FE-1225C4B92A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653" y="2587876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96" name="Group 495">
                  <a:extLst>
                    <a:ext uri="{FF2B5EF4-FFF2-40B4-BE49-F238E27FC236}">
                      <a16:creationId xmlns:a16="http://schemas.microsoft.com/office/drawing/2014/main" id="{C0928A3D-DD16-4B6C-9CBB-A261363761F8}"/>
                    </a:ext>
                  </a:extLst>
                </p:cNvPr>
                <p:cNvGrpSpPr/>
                <p:nvPr/>
              </p:nvGrpSpPr>
              <p:grpSpPr>
                <a:xfrm>
                  <a:off x="4579776" y="3849033"/>
                  <a:ext cx="2123538" cy="267308"/>
                  <a:chOff x="176889" y="3888620"/>
                  <a:chExt cx="2746251" cy="360037"/>
                </a:xfrm>
              </p:grpSpPr>
              <p:sp>
                <p:nvSpPr>
                  <p:cNvPr id="497" name="Text Box 2">
                    <a:extLst>
                      <a:ext uri="{FF2B5EF4-FFF2-40B4-BE49-F238E27FC236}">
                        <a16:creationId xmlns:a16="http://schemas.microsoft.com/office/drawing/2014/main" id="{18C95EA1-C757-434A-9A11-CE2A003D99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6453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498" name="Text Box 2">
                    <a:extLst>
                      <a:ext uri="{FF2B5EF4-FFF2-40B4-BE49-F238E27FC236}">
                        <a16:creationId xmlns:a16="http://schemas.microsoft.com/office/drawing/2014/main" id="{722FF785-BE22-430D-AEF1-798FA7A4B83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4157" y="3892315"/>
                    <a:ext cx="332986" cy="2879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499" name="Text Box 2">
                    <a:extLst>
                      <a:ext uri="{FF2B5EF4-FFF2-40B4-BE49-F238E27FC236}">
                        <a16:creationId xmlns:a16="http://schemas.microsoft.com/office/drawing/2014/main" id="{11BA05F1-820E-4571-8737-49F296FF5EE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500" name="Text Box 2">
                    <a:extLst>
                      <a:ext uri="{FF2B5EF4-FFF2-40B4-BE49-F238E27FC236}">
                        <a16:creationId xmlns:a16="http://schemas.microsoft.com/office/drawing/2014/main" id="{15A66485-5839-49D8-ADEB-04A34D022B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501" name="Text Box 2">
                    <a:extLst>
                      <a:ext uri="{FF2B5EF4-FFF2-40B4-BE49-F238E27FC236}">
                        <a16:creationId xmlns:a16="http://schemas.microsoft.com/office/drawing/2014/main" id="{189E191B-FD04-418D-9A92-DC12FADB6D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9792" y="3892315"/>
                    <a:ext cx="332986" cy="2879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502" name="Text Box 2">
                    <a:extLst>
                      <a:ext uri="{FF2B5EF4-FFF2-40B4-BE49-F238E27FC236}">
                        <a16:creationId xmlns:a16="http://schemas.microsoft.com/office/drawing/2014/main" id="{7717FBD5-A274-4B6C-B7AE-ABF0D70DD7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174" y="3892156"/>
                    <a:ext cx="430375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503" name="Text Box 2">
                    <a:extLst>
                      <a:ext uri="{FF2B5EF4-FFF2-40B4-BE49-F238E27FC236}">
                        <a16:creationId xmlns:a16="http://schemas.microsoft.com/office/drawing/2014/main" id="{9D4CD064-021F-4675-B117-5E7F4A627C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889" y="3888620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504" name="Text Box 2">
                    <a:extLst>
                      <a:ext uri="{FF2B5EF4-FFF2-40B4-BE49-F238E27FC236}">
                        <a16:creationId xmlns:a16="http://schemas.microsoft.com/office/drawing/2014/main" id="{DC0072C8-5D9F-447A-8E39-9CAD89E854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1941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17D749C3-3ECA-40E1-86E1-1EF8D9CBE566}"/>
                </a:ext>
              </a:extLst>
            </p:cNvPr>
            <p:cNvGrpSpPr/>
            <p:nvPr/>
          </p:nvGrpSpPr>
          <p:grpSpPr>
            <a:xfrm>
              <a:off x="6780180" y="152400"/>
              <a:ext cx="2211420" cy="2226876"/>
              <a:chOff x="4635151" y="238249"/>
              <a:chExt cx="2211420" cy="2226876"/>
            </a:xfrm>
          </p:grpSpPr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A3DDA552-4052-47D6-8A59-3CF18067156C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4DB2EC35-6A43-4232-A623-A7E3AE24E489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473" name="Group 472">
                    <a:extLst>
                      <a:ext uri="{FF2B5EF4-FFF2-40B4-BE49-F238E27FC236}">
                        <a16:creationId xmlns:a16="http://schemas.microsoft.com/office/drawing/2014/main" id="{DB2C185B-473A-4A1B-90D4-A27B6D7D8AE0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484" name="Straight Connector 483">
                      <a:extLst>
                        <a:ext uri="{FF2B5EF4-FFF2-40B4-BE49-F238E27FC236}">
                          <a16:creationId xmlns:a16="http://schemas.microsoft.com/office/drawing/2014/main" id="{BD5A6D8B-FD39-410D-8942-7CF4F6502C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5" name="Straight Connector 484">
                      <a:extLst>
                        <a:ext uri="{FF2B5EF4-FFF2-40B4-BE49-F238E27FC236}">
                          <a16:creationId xmlns:a16="http://schemas.microsoft.com/office/drawing/2014/main" id="{FD18CA74-02E2-4FF6-A06D-2DFDBAE4C9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6" name="Straight Connector 485">
                      <a:extLst>
                        <a:ext uri="{FF2B5EF4-FFF2-40B4-BE49-F238E27FC236}">
                          <a16:creationId xmlns:a16="http://schemas.microsoft.com/office/drawing/2014/main" id="{8E695CDC-3455-446A-98BB-C74CE2E477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7" name="Straight Connector 486">
                      <a:extLst>
                        <a:ext uri="{FF2B5EF4-FFF2-40B4-BE49-F238E27FC236}">
                          <a16:creationId xmlns:a16="http://schemas.microsoft.com/office/drawing/2014/main" id="{0856724D-AE5F-4C03-8017-AE29EB9975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8" name="Straight Connector 487">
                      <a:extLst>
                        <a:ext uri="{FF2B5EF4-FFF2-40B4-BE49-F238E27FC236}">
                          <a16:creationId xmlns:a16="http://schemas.microsoft.com/office/drawing/2014/main" id="{82ACD9B5-317F-4FD0-8D50-AC9D4034F9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9" name="Straight Connector 488">
                      <a:extLst>
                        <a:ext uri="{FF2B5EF4-FFF2-40B4-BE49-F238E27FC236}">
                          <a16:creationId xmlns:a16="http://schemas.microsoft.com/office/drawing/2014/main" id="{D348F01D-A78B-4A3C-AE40-A4ED1D7182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0" name="Straight Connector 489">
                      <a:extLst>
                        <a:ext uri="{FF2B5EF4-FFF2-40B4-BE49-F238E27FC236}">
                          <a16:creationId xmlns:a16="http://schemas.microsoft.com/office/drawing/2014/main" id="{42528F2A-B0CD-4534-8A4A-81C3FEBE97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>
                      <a:extLst>
                        <a:ext uri="{FF2B5EF4-FFF2-40B4-BE49-F238E27FC236}">
                          <a16:creationId xmlns:a16="http://schemas.microsoft.com/office/drawing/2014/main" id="{F830C9E4-927C-48D8-B408-20C4C4CD82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2" name="Straight Connector 491">
                      <a:extLst>
                        <a:ext uri="{FF2B5EF4-FFF2-40B4-BE49-F238E27FC236}">
                          <a16:creationId xmlns:a16="http://schemas.microsoft.com/office/drawing/2014/main" id="{D255ECB0-6688-4501-935C-C3276042B1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4" name="Group 473">
                    <a:extLst>
                      <a:ext uri="{FF2B5EF4-FFF2-40B4-BE49-F238E27FC236}">
                        <a16:creationId xmlns:a16="http://schemas.microsoft.com/office/drawing/2014/main" id="{68F6E2AF-EFD3-4E0D-B6E8-37F50A08CAA8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475" name="Straight Connector 474">
                      <a:extLst>
                        <a:ext uri="{FF2B5EF4-FFF2-40B4-BE49-F238E27FC236}">
                          <a16:creationId xmlns:a16="http://schemas.microsoft.com/office/drawing/2014/main" id="{FF95DAE2-4B0C-4E11-A241-5B1E0580E4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Straight Connector 475">
                      <a:extLst>
                        <a:ext uri="{FF2B5EF4-FFF2-40B4-BE49-F238E27FC236}">
                          <a16:creationId xmlns:a16="http://schemas.microsoft.com/office/drawing/2014/main" id="{56CCECD0-6B65-4E4E-8F09-5A9C25A43C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7" name="Straight Connector 476">
                      <a:extLst>
                        <a:ext uri="{FF2B5EF4-FFF2-40B4-BE49-F238E27FC236}">
                          <a16:creationId xmlns:a16="http://schemas.microsoft.com/office/drawing/2014/main" id="{697D7F5B-22A5-4518-8E3D-0D1FBC3976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477">
                      <a:extLst>
                        <a:ext uri="{FF2B5EF4-FFF2-40B4-BE49-F238E27FC236}">
                          <a16:creationId xmlns:a16="http://schemas.microsoft.com/office/drawing/2014/main" id="{34F9FD1F-7E74-4E9E-828F-B3EA03D3C8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9" name="Straight Connector 478">
                      <a:extLst>
                        <a:ext uri="{FF2B5EF4-FFF2-40B4-BE49-F238E27FC236}">
                          <a16:creationId xmlns:a16="http://schemas.microsoft.com/office/drawing/2014/main" id="{D20624E2-423E-4E93-9F38-BFFD0DAA6B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Straight Connector 479">
                      <a:extLst>
                        <a:ext uri="{FF2B5EF4-FFF2-40B4-BE49-F238E27FC236}">
                          <a16:creationId xmlns:a16="http://schemas.microsoft.com/office/drawing/2014/main" id="{BF14458D-3504-4A26-A667-2D5EA343C8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1" name="Straight Connector 480">
                      <a:extLst>
                        <a:ext uri="{FF2B5EF4-FFF2-40B4-BE49-F238E27FC236}">
                          <a16:creationId xmlns:a16="http://schemas.microsoft.com/office/drawing/2014/main" id="{61F6616B-E224-42E2-9350-20357272BE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2" name="Straight Connector 481">
                      <a:extLst>
                        <a:ext uri="{FF2B5EF4-FFF2-40B4-BE49-F238E27FC236}">
                          <a16:creationId xmlns:a16="http://schemas.microsoft.com/office/drawing/2014/main" id="{13402BAE-F6BE-4CA1-A6D5-FFC9862070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3" name="Straight Connector 482">
                      <a:extLst>
                        <a:ext uri="{FF2B5EF4-FFF2-40B4-BE49-F238E27FC236}">
                          <a16:creationId xmlns:a16="http://schemas.microsoft.com/office/drawing/2014/main" id="{5FBC265D-0F02-422C-A091-7DABB8AC26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71" name="Text Box 2">
                  <a:extLst>
                    <a:ext uri="{FF2B5EF4-FFF2-40B4-BE49-F238E27FC236}">
                      <a16:creationId xmlns:a16="http://schemas.microsoft.com/office/drawing/2014/main" id="{EB48A5E7-CD9E-40F3-86F1-6013EADBA7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72" name="Text Box 2">
                  <a:extLst>
                    <a:ext uri="{FF2B5EF4-FFF2-40B4-BE49-F238E27FC236}">
                      <a16:creationId xmlns:a16="http://schemas.microsoft.com/office/drawing/2014/main" id="{973E8430-AB4C-406D-8829-E602A6F3B1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51" name="Group 450">
                <a:extLst>
                  <a:ext uri="{FF2B5EF4-FFF2-40B4-BE49-F238E27FC236}">
                    <a16:creationId xmlns:a16="http://schemas.microsoft.com/office/drawing/2014/main" id="{A1C905A5-CDDB-425F-8D86-8477236B064A}"/>
                  </a:ext>
                </a:extLst>
              </p:cNvPr>
              <p:cNvGrpSpPr/>
              <p:nvPr/>
            </p:nvGrpSpPr>
            <p:grpSpPr>
              <a:xfrm>
                <a:off x="4635151" y="473522"/>
                <a:ext cx="2114804" cy="1991603"/>
                <a:chOff x="4596637" y="2885197"/>
                <a:chExt cx="2114804" cy="1991603"/>
              </a:xfrm>
            </p:grpSpPr>
            <p:grpSp>
              <p:nvGrpSpPr>
                <p:cNvPr id="452" name="Group 451">
                  <a:extLst>
                    <a:ext uri="{FF2B5EF4-FFF2-40B4-BE49-F238E27FC236}">
                      <a16:creationId xmlns:a16="http://schemas.microsoft.com/office/drawing/2014/main" id="{71F772A2-2A00-43EC-8E62-8C134413EA66}"/>
                    </a:ext>
                  </a:extLst>
                </p:cNvPr>
                <p:cNvGrpSpPr/>
                <p:nvPr/>
              </p:nvGrpSpPr>
              <p:grpSpPr>
                <a:xfrm>
                  <a:off x="5379053" y="2885197"/>
                  <a:ext cx="396767" cy="1991603"/>
                  <a:chOff x="1210550" y="2590425"/>
                  <a:chExt cx="513117" cy="2682488"/>
                </a:xfrm>
              </p:grpSpPr>
              <p:sp>
                <p:nvSpPr>
                  <p:cNvPr id="462" name="Text Box 2">
                    <a:extLst>
                      <a:ext uri="{FF2B5EF4-FFF2-40B4-BE49-F238E27FC236}">
                        <a16:creationId xmlns:a16="http://schemas.microsoft.com/office/drawing/2014/main" id="{A55C720D-345F-41D4-818F-8A855EA2986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714" y="2872866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463" name="Text Box 2">
                    <a:extLst>
                      <a:ext uri="{FF2B5EF4-FFF2-40B4-BE49-F238E27FC236}">
                        <a16:creationId xmlns:a16="http://schemas.microsoft.com/office/drawing/2014/main" id="{EA124B0D-C60B-42EC-8653-6A23B230F4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0550" y="4649206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464" name="Text Box 2">
                    <a:extLst>
                      <a:ext uri="{FF2B5EF4-FFF2-40B4-BE49-F238E27FC236}">
                        <a16:creationId xmlns:a16="http://schemas.microsoft.com/office/drawing/2014/main" id="{C7E119C6-93A4-46AD-B0B0-E1734B07546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199" y="4054572"/>
                    <a:ext cx="508468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465" name="Text Box 2">
                    <a:extLst>
                      <a:ext uri="{FF2B5EF4-FFF2-40B4-BE49-F238E27FC236}">
                        <a16:creationId xmlns:a16="http://schemas.microsoft.com/office/drawing/2014/main" id="{8877A735-BC7C-4130-A468-CE9B453597A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921" y="3505849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66" name="Text Box 2">
                    <a:extLst>
                      <a:ext uri="{FF2B5EF4-FFF2-40B4-BE49-F238E27FC236}">
                        <a16:creationId xmlns:a16="http://schemas.microsoft.com/office/drawing/2014/main" id="{95D53C63-B494-4DA5-A30C-DC8B380B6D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720" y="3203326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467" name="Text Box 2">
                    <a:extLst>
                      <a:ext uri="{FF2B5EF4-FFF2-40B4-BE49-F238E27FC236}">
                        <a16:creationId xmlns:a16="http://schemas.microsoft.com/office/drawing/2014/main" id="{94299A18-0FF0-4A08-9593-1B14303E98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9042" y="4363799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468" name="Text Box 2">
                    <a:extLst>
                      <a:ext uri="{FF2B5EF4-FFF2-40B4-BE49-F238E27FC236}">
                        <a16:creationId xmlns:a16="http://schemas.microsoft.com/office/drawing/2014/main" id="{A29E6871-DC1C-46F2-982C-331CB4E203E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6232" y="4940998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69" name="Text Box 2">
                    <a:extLst>
                      <a:ext uri="{FF2B5EF4-FFF2-40B4-BE49-F238E27FC236}">
                        <a16:creationId xmlns:a16="http://schemas.microsoft.com/office/drawing/2014/main" id="{05FD9426-D56D-4516-A7A2-43BCCA8207D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853" y="2590425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D371F130-082D-48BB-92FB-A85716160EF1}"/>
                    </a:ext>
                  </a:extLst>
                </p:cNvPr>
                <p:cNvGrpSpPr/>
                <p:nvPr/>
              </p:nvGrpSpPr>
              <p:grpSpPr>
                <a:xfrm>
                  <a:off x="4596637" y="3849153"/>
                  <a:ext cx="2114804" cy="267191"/>
                  <a:chOff x="198695" y="3888777"/>
                  <a:chExt cx="2734955" cy="359879"/>
                </a:xfrm>
              </p:grpSpPr>
              <p:sp>
                <p:nvSpPr>
                  <p:cNvPr id="454" name="Text Box 2">
                    <a:extLst>
                      <a:ext uri="{FF2B5EF4-FFF2-40B4-BE49-F238E27FC236}">
                        <a16:creationId xmlns:a16="http://schemas.microsoft.com/office/drawing/2014/main" id="{FB509D95-64C9-4446-99BA-6B8CB4E0369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4270" y="3888777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455" name="Text Box 2">
                    <a:extLst>
                      <a:ext uri="{FF2B5EF4-FFF2-40B4-BE49-F238E27FC236}">
                        <a16:creationId xmlns:a16="http://schemas.microsoft.com/office/drawing/2014/main" id="{7B7FC047-B1B2-4D3E-9B3F-3D19E9C9E6D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1309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456" name="Text Box 2">
                    <a:extLst>
                      <a:ext uri="{FF2B5EF4-FFF2-40B4-BE49-F238E27FC236}">
                        <a16:creationId xmlns:a16="http://schemas.microsoft.com/office/drawing/2014/main" id="{ECA97FA7-7CE7-43DA-932F-D12EDB7894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457" name="Text Box 2">
                    <a:extLst>
                      <a:ext uri="{FF2B5EF4-FFF2-40B4-BE49-F238E27FC236}">
                        <a16:creationId xmlns:a16="http://schemas.microsoft.com/office/drawing/2014/main" id="{CFDC7E80-D2A8-4EF0-88FC-07BCBACE5C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458" name="Text Box 2">
                    <a:extLst>
                      <a:ext uri="{FF2B5EF4-FFF2-40B4-BE49-F238E27FC236}">
                        <a16:creationId xmlns:a16="http://schemas.microsoft.com/office/drawing/2014/main" id="{B3007A3F-49DB-41C2-8661-E03F3A6FE6F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6944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59" name="Text Box 2">
                    <a:extLst>
                      <a:ext uri="{FF2B5EF4-FFF2-40B4-BE49-F238E27FC236}">
                        <a16:creationId xmlns:a16="http://schemas.microsoft.com/office/drawing/2014/main" id="{22B8C0A2-4E26-4970-B9D5-D2813D9D6A4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721" y="3891321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60" name="Text Box 2">
                    <a:extLst>
                      <a:ext uri="{FF2B5EF4-FFF2-40B4-BE49-F238E27FC236}">
                        <a16:creationId xmlns:a16="http://schemas.microsoft.com/office/drawing/2014/main" id="{BF598048-9E14-4387-A47F-C4DE71AC6F3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695" y="3893013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61" name="Text Box 2">
                    <a:extLst>
                      <a:ext uri="{FF2B5EF4-FFF2-40B4-BE49-F238E27FC236}">
                        <a16:creationId xmlns:a16="http://schemas.microsoft.com/office/drawing/2014/main" id="{87796146-C0C2-4EEC-A5ED-5CB548D12F4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992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D184D70B-A73D-4272-901A-499EA7AFEAAC}"/>
                </a:ext>
              </a:extLst>
            </p:cNvPr>
            <p:cNvGrpSpPr/>
            <p:nvPr/>
          </p:nvGrpSpPr>
          <p:grpSpPr>
            <a:xfrm>
              <a:off x="44106" y="152400"/>
              <a:ext cx="2241894" cy="2226876"/>
              <a:chOff x="4604677" y="238249"/>
              <a:chExt cx="2241894" cy="2226876"/>
            </a:xfrm>
          </p:grpSpPr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AA1BDDDC-FB31-4B3A-B44B-FEE2C5C607DF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427" name="Group 426">
                  <a:extLst>
                    <a:ext uri="{FF2B5EF4-FFF2-40B4-BE49-F238E27FC236}">
                      <a16:creationId xmlns:a16="http://schemas.microsoft.com/office/drawing/2014/main" id="{7A97BF4D-C806-4358-A6D1-20B87B385E9E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99371941-B91A-4F97-B2DB-2C824BC8AB94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441" name="Straight Connector 440">
                      <a:extLst>
                        <a:ext uri="{FF2B5EF4-FFF2-40B4-BE49-F238E27FC236}">
                          <a16:creationId xmlns:a16="http://schemas.microsoft.com/office/drawing/2014/main" id="{21BA2061-479E-4C17-B7DD-6841946455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2" name="Straight Connector 441">
                      <a:extLst>
                        <a:ext uri="{FF2B5EF4-FFF2-40B4-BE49-F238E27FC236}">
                          <a16:creationId xmlns:a16="http://schemas.microsoft.com/office/drawing/2014/main" id="{EA4E31AF-C036-4A28-BF70-BF9DA11367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3" name="Straight Connector 442">
                      <a:extLst>
                        <a:ext uri="{FF2B5EF4-FFF2-40B4-BE49-F238E27FC236}">
                          <a16:creationId xmlns:a16="http://schemas.microsoft.com/office/drawing/2014/main" id="{A33F1257-6A49-490F-B8AE-5A5CDCCBC9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4" name="Straight Connector 443">
                      <a:extLst>
                        <a:ext uri="{FF2B5EF4-FFF2-40B4-BE49-F238E27FC236}">
                          <a16:creationId xmlns:a16="http://schemas.microsoft.com/office/drawing/2014/main" id="{05EE38FC-CC20-447D-80AB-E1593B7B73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5" name="Straight Connector 444">
                      <a:extLst>
                        <a:ext uri="{FF2B5EF4-FFF2-40B4-BE49-F238E27FC236}">
                          <a16:creationId xmlns:a16="http://schemas.microsoft.com/office/drawing/2014/main" id="{D5B4F969-B423-4AC4-8441-C1395F99B7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6" name="Straight Connector 445">
                      <a:extLst>
                        <a:ext uri="{FF2B5EF4-FFF2-40B4-BE49-F238E27FC236}">
                          <a16:creationId xmlns:a16="http://schemas.microsoft.com/office/drawing/2014/main" id="{887DAD35-6744-42D9-8A70-286B8A8F2D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7" name="Straight Connector 446">
                      <a:extLst>
                        <a:ext uri="{FF2B5EF4-FFF2-40B4-BE49-F238E27FC236}">
                          <a16:creationId xmlns:a16="http://schemas.microsoft.com/office/drawing/2014/main" id="{8E9408EB-42F3-4C6F-B289-71BF1A7A69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8" name="Straight Connector 447">
                      <a:extLst>
                        <a:ext uri="{FF2B5EF4-FFF2-40B4-BE49-F238E27FC236}">
                          <a16:creationId xmlns:a16="http://schemas.microsoft.com/office/drawing/2014/main" id="{19A16131-9A6C-42EE-A968-7EA12D20BD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9" name="Straight Connector 448">
                      <a:extLst>
                        <a:ext uri="{FF2B5EF4-FFF2-40B4-BE49-F238E27FC236}">
                          <a16:creationId xmlns:a16="http://schemas.microsoft.com/office/drawing/2014/main" id="{0C1BD28D-EF96-4E05-8B54-07FA0F3B5C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E8531B9-9FDD-44CD-A446-82C4474D73B7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432" name="Straight Connector 431">
                      <a:extLst>
                        <a:ext uri="{FF2B5EF4-FFF2-40B4-BE49-F238E27FC236}">
                          <a16:creationId xmlns:a16="http://schemas.microsoft.com/office/drawing/2014/main" id="{5F8F8A6B-4BCB-4FCC-8543-E737C5B0FB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3" name="Straight Connector 432">
                      <a:extLst>
                        <a:ext uri="{FF2B5EF4-FFF2-40B4-BE49-F238E27FC236}">
                          <a16:creationId xmlns:a16="http://schemas.microsoft.com/office/drawing/2014/main" id="{91CA4E1F-7BF7-4542-96D3-6A5B369201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4" name="Straight Connector 433">
                      <a:extLst>
                        <a:ext uri="{FF2B5EF4-FFF2-40B4-BE49-F238E27FC236}">
                          <a16:creationId xmlns:a16="http://schemas.microsoft.com/office/drawing/2014/main" id="{51155BA9-6F21-4E05-805C-3C16DD8192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5" name="Straight Connector 434">
                      <a:extLst>
                        <a:ext uri="{FF2B5EF4-FFF2-40B4-BE49-F238E27FC236}">
                          <a16:creationId xmlns:a16="http://schemas.microsoft.com/office/drawing/2014/main" id="{AB3B9B40-75F8-492B-BD47-D591B21F78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Straight Connector 435">
                      <a:extLst>
                        <a:ext uri="{FF2B5EF4-FFF2-40B4-BE49-F238E27FC236}">
                          <a16:creationId xmlns:a16="http://schemas.microsoft.com/office/drawing/2014/main" id="{703C4CCF-BA3E-44E2-A356-21722C8A80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Straight Connector 436">
                      <a:extLst>
                        <a:ext uri="{FF2B5EF4-FFF2-40B4-BE49-F238E27FC236}">
                          <a16:creationId xmlns:a16="http://schemas.microsoft.com/office/drawing/2014/main" id="{C63FAB88-46F4-4EF6-B579-0ABF2C0309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Straight Connector 437">
                      <a:extLst>
                        <a:ext uri="{FF2B5EF4-FFF2-40B4-BE49-F238E27FC236}">
                          <a16:creationId xmlns:a16="http://schemas.microsoft.com/office/drawing/2014/main" id="{05FF8209-2297-4CD2-BDE0-DF6979FF8B8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9" name="Straight Connector 438">
                      <a:extLst>
                        <a:ext uri="{FF2B5EF4-FFF2-40B4-BE49-F238E27FC236}">
                          <a16:creationId xmlns:a16="http://schemas.microsoft.com/office/drawing/2014/main" id="{AC1A805A-3191-426E-8F75-49049F71E2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0" name="Straight Connector 439">
                      <a:extLst>
                        <a:ext uri="{FF2B5EF4-FFF2-40B4-BE49-F238E27FC236}">
                          <a16:creationId xmlns:a16="http://schemas.microsoft.com/office/drawing/2014/main" id="{D1AC2FBB-6D4B-4660-B0CC-E964814474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28" name="Text Box 2">
                  <a:extLst>
                    <a:ext uri="{FF2B5EF4-FFF2-40B4-BE49-F238E27FC236}">
                      <a16:creationId xmlns:a16="http://schemas.microsoft.com/office/drawing/2014/main" id="{20D51D4D-273F-491E-9CB5-A077298ED4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29" name="Text Box 2">
                  <a:extLst>
                    <a:ext uri="{FF2B5EF4-FFF2-40B4-BE49-F238E27FC236}">
                      <a16:creationId xmlns:a16="http://schemas.microsoft.com/office/drawing/2014/main" id="{4D04E95C-57D6-4E1E-9D41-EE994BF7A5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43A7CB3B-6DF2-4206-9390-B3DF8507E267}"/>
                  </a:ext>
                </a:extLst>
              </p:cNvPr>
              <p:cNvGrpSpPr/>
              <p:nvPr/>
            </p:nvGrpSpPr>
            <p:grpSpPr>
              <a:xfrm>
                <a:off x="4604677" y="473521"/>
                <a:ext cx="2145278" cy="1991604"/>
                <a:chOff x="4566163" y="2885196"/>
                <a:chExt cx="2145278" cy="1991604"/>
              </a:xfrm>
            </p:grpSpPr>
            <p:grpSp>
              <p:nvGrpSpPr>
                <p:cNvPr id="409" name="Group 408">
                  <a:extLst>
                    <a:ext uri="{FF2B5EF4-FFF2-40B4-BE49-F238E27FC236}">
                      <a16:creationId xmlns:a16="http://schemas.microsoft.com/office/drawing/2014/main" id="{68E4B130-D272-4A4B-A29A-30FE84F97B5D}"/>
                    </a:ext>
                  </a:extLst>
                </p:cNvPr>
                <p:cNvGrpSpPr/>
                <p:nvPr/>
              </p:nvGrpSpPr>
              <p:grpSpPr>
                <a:xfrm>
                  <a:off x="5391636" y="2885196"/>
                  <a:ext cx="396004" cy="1991604"/>
                  <a:chOff x="1226820" y="2590425"/>
                  <a:chExt cx="512130" cy="2682489"/>
                </a:xfrm>
              </p:grpSpPr>
              <p:sp>
                <p:nvSpPr>
                  <p:cNvPr id="419" name="Text Box 2">
                    <a:extLst>
                      <a:ext uri="{FF2B5EF4-FFF2-40B4-BE49-F238E27FC236}">
                        <a16:creationId xmlns:a16="http://schemas.microsoft.com/office/drawing/2014/main" id="{84A111A0-92D4-4E4E-B553-1644586354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338" y="2873241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420" name="Text Box 2">
                    <a:extLst>
                      <a:ext uri="{FF2B5EF4-FFF2-40B4-BE49-F238E27FC236}">
                        <a16:creationId xmlns:a16="http://schemas.microsoft.com/office/drawing/2014/main" id="{6416A940-D6E9-4D4F-BB19-5525C0AE007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6820" y="4649207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421" name="Text Box 2">
                    <a:extLst>
                      <a:ext uri="{FF2B5EF4-FFF2-40B4-BE49-F238E27FC236}">
                        <a16:creationId xmlns:a16="http://schemas.microsoft.com/office/drawing/2014/main" id="{AAA293AF-172E-4ADA-91D9-84D248C4513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0481" y="4055036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422" name="Text Box 2">
                    <a:extLst>
                      <a:ext uri="{FF2B5EF4-FFF2-40B4-BE49-F238E27FC236}">
                        <a16:creationId xmlns:a16="http://schemas.microsoft.com/office/drawing/2014/main" id="{9DF8C0F8-030E-42A0-A4D5-1D9BE06241D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2746" y="3507051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23" name="Text Box 2">
                    <a:extLst>
                      <a:ext uri="{FF2B5EF4-FFF2-40B4-BE49-F238E27FC236}">
                        <a16:creationId xmlns:a16="http://schemas.microsoft.com/office/drawing/2014/main" id="{53914C55-9392-423D-8ECE-A62014C86C6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344" y="3203700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424" name="Text Box 2">
                    <a:extLst>
                      <a:ext uri="{FF2B5EF4-FFF2-40B4-BE49-F238E27FC236}">
                        <a16:creationId xmlns:a16="http://schemas.microsoft.com/office/drawing/2014/main" id="{64113DD4-54D0-45A0-8179-64E17A6ED2E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5316" y="4363800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425" name="Text Box 2">
                    <a:extLst>
                      <a:ext uri="{FF2B5EF4-FFF2-40B4-BE49-F238E27FC236}">
                        <a16:creationId xmlns:a16="http://schemas.microsoft.com/office/drawing/2014/main" id="{0E5D9AB3-A2F2-4C2E-A335-337D4ACF363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2505" y="4940999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26" name="Text Box 2">
                    <a:extLst>
                      <a:ext uri="{FF2B5EF4-FFF2-40B4-BE49-F238E27FC236}">
                        <a16:creationId xmlns:a16="http://schemas.microsoft.com/office/drawing/2014/main" id="{A6B412AF-6384-44A2-9BCB-A71D715271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8088" y="2590425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10" name="Group 409">
                  <a:extLst>
                    <a:ext uri="{FF2B5EF4-FFF2-40B4-BE49-F238E27FC236}">
                      <a16:creationId xmlns:a16="http://schemas.microsoft.com/office/drawing/2014/main" id="{D7FEF5C9-32A7-4B7C-ACF8-5477638BC79C}"/>
                    </a:ext>
                  </a:extLst>
                </p:cNvPr>
                <p:cNvGrpSpPr/>
                <p:nvPr/>
              </p:nvGrpSpPr>
              <p:grpSpPr>
                <a:xfrm>
                  <a:off x="4566163" y="3851189"/>
                  <a:ext cx="2145278" cy="265156"/>
                  <a:chOff x="159284" y="3891519"/>
                  <a:chExt cx="2774366" cy="357138"/>
                </a:xfrm>
              </p:grpSpPr>
              <p:sp>
                <p:nvSpPr>
                  <p:cNvPr id="411" name="Text Box 2">
                    <a:extLst>
                      <a:ext uri="{FF2B5EF4-FFF2-40B4-BE49-F238E27FC236}">
                        <a16:creationId xmlns:a16="http://schemas.microsoft.com/office/drawing/2014/main" id="{B2043BBF-CE03-41A2-A932-0140FF80A0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3605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412" name="Text Box 2">
                    <a:extLst>
                      <a:ext uri="{FF2B5EF4-FFF2-40B4-BE49-F238E27FC236}">
                        <a16:creationId xmlns:a16="http://schemas.microsoft.com/office/drawing/2014/main" id="{6967ECC2-4E9A-47D6-81EB-60B95C7941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8659" y="3892315"/>
                    <a:ext cx="332986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413" name="Text Box 2">
                    <a:extLst>
                      <a:ext uri="{FF2B5EF4-FFF2-40B4-BE49-F238E27FC236}">
                        <a16:creationId xmlns:a16="http://schemas.microsoft.com/office/drawing/2014/main" id="{00B8916A-A559-4E8D-92E4-D0151215782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414" name="Text Box 2">
                    <a:extLst>
                      <a:ext uri="{FF2B5EF4-FFF2-40B4-BE49-F238E27FC236}">
                        <a16:creationId xmlns:a16="http://schemas.microsoft.com/office/drawing/2014/main" id="{EB46689E-001A-4131-A5CB-E4B51B3512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415" name="Text Box 2">
                    <a:extLst>
                      <a:ext uri="{FF2B5EF4-FFF2-40B4-BE49-F238E27FC236}">
                        <a16:creationId xmlns:a16="http://schemas.microsoft.com/office/drawing/2014/main" id="{9E77A584-7331-473F-AA9D-BFB4CFC375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4294" y="3892315"/>
                    <a:ext cx="332986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16" name="Text Box 2">
                    <a:extLst>
                      <a:ext uri="{FF2B5EF4-FFF2-40B4-BE49-F238E27FC236}">
                        <a16:creationId xmlns:a16="http://schemas.microsoft.com/office/drawing/2014/main" id="{1373C05D-10D7-4016-8AC7-324B6E528D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937" y="3892315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17" name="Text Box 2">
                    <a:extLst>
                      <a:ext uri="{FF2B5EF4-FFF2-40B4-BE49-F238E27FC236}">
                        <a16:creationId xmlns:a16="http://schemas.microsoft.com/office/drawing/2014/main" id="{0A259CA9-0B4A-42DF-86E4-8A720BDF94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284" y="3891519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18" name="Text Box 2">
                    <a:extLst>
                      <a:ext uri="{FF2B5EF4-FFF2-40B4-BE49-F238E27FC236}">
                        <a16:creationId xmlns:a16="http://schemas.microsoft.com/office/drawing/2014/main" id="{F26A9EC7-5B3B-40E1-B627-0F6A312EE7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992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FD8A483D-D561-46A8-BBD1-D9C01A4D79D7}"/>
                </a:ext>
              </a:extLst>
            </p:cNvPr>
            <p:cNvGrpSpPr/>
            <p:nvPr/>
          </p:nvGrpSpPr>
          <p:grpSpPr>
            <a:xfrm>
              <a:off x="2294015" y="152400"/>
              <a:ext cx="2227185" cy="2226877"/>
              <a:chOff x="4619386" y="238249"/>
              <a:chExt cx="2227185" cy="2226877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0DFDD9DB-BE49-4283-8827-62A3FCE9AEFC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DBB8BC83-D386-4FE5-B95A-75F47FA2BF29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387" name="Group 386">
                    <a:extLst>
                      <a:ext uri="{FF2B5EF4-FFF2-40B4-BE49-F238E27FC236}">
                        <a16:creationId xmlns:a16="http://schemas.microsoft.com/office/drawing/2014/main" id="{FE34DEB2-941D-4B3D-8FE9-07133AD54D31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398" name="Straight Connector 397">
                      <a:extLst>
                        <a:ext uri="{FF2B5EF4-FFF2-40B4-BE49-F238E27FC236}">
                          <a16:creationId xmlns:a16="http://schemas.microsoft.com/office/drawing/2014/main" id="{3215602A-1373-45CE-9151-B80607CEA5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9" name="Straight Connector 398">
                      <a:extLst>
                        <a:ext uri="{FF2B5EF4-FFF2-40B4-BE49-F238E27FC236}">
                          <a16:creationId xmlns:a16="http://schemas.microsoft.com/office/drawing/2014/main" id="{A1215157-B47B-4C91-99C2-76D924D5B4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0" name="Straight Connector 399">
                      <a:extLst>
                        <a:ext uri="{FF2B5EF4-FFF2-40B4-BE49-F238E27FC236}">
                          <a16:creationId xmlns:a16="http://schemas.microsoft.com/office/drawing/2014/main" id="{E5C9C7D0-DC13-4C92-B377-81A3A6406A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1" name="Straight Connector 400">
                      <a:extLst>
                        <a:ext uri="{FF2B5EF4-FFF2-40B4-BE49-F238E27FC236}">
                          <a16:creationId xmlns:a16="http://schemas.microsoft.com/office/drawing/2014/main" id="{95209A63-5599-4D08-9279-8905655DC7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2" name="Straight Connector 401">
                      <a:extLst>
                        <a:ext uri="{FF2B5EF4-FFF2-40B4-BE49-F238E27FC236}">
                          <a16:creationId xmlns:a16="http://schemas.microsoft.com/office/drawing/2014/main" id="{2BF73185-6A2E-4635-9CC9-09A3C9BFD7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3" name="Straight Connector 402">
                      <a:extLst>
                        <a:ext uri="{FF2B5EF4-FFF2-40B4-BE49-F238E27FC236}">
                          <a16:creationId xmlns:a16="http://schemas.microsoft.com/office/drawing/2014/main" id="{3F0155C7-2BC7-411F-9FFB-BA9D004D4B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403">
                      <a:extLst>
                        <a:ext uri="{FF2B5EF4-FFF2-40B4-BE49-F238E27FC236}">
                          <a16:creationId xmlns:a16="http://schemas.microsoft.com/office/drawing/2014/main" id="{62A6657F-70D2-4B64-92E3-6024477B6E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Straight Connector 404">
                      <a:extLst>
                        <a:ext uri="{FF2B5EF4-FFF2-40B4-BE49-F238E27FC236}">
                          <a16:creationId xmlns:a16="http://schemas.microsoft.com/office/drawing/2014/main" id="{3EF19B3D-0334-44CF-AC00-BF5222A8CB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405">
                      <a:extLst>
                        <a:ext uri="{FF2B5EF4-FFF2-40B4-BE49-F238E27FC236}">
                          <a16:creationId xmlns:a16="http://schemas.microsoft.com/office/drawing/2014/main" id="{51967E5C-913A-41F7-87C8-46071C603B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8" name="Group 387">
                    <a:extLst>
                      <a:ext uri="{FF2B5EF4-FFF2-40B4-BE49-F238E27FC236}">
                        <a16:creationId xmlns:a16="http://schemas.microsoft.com/office/drawing/2014/main" id="{06D7CE02-61DF-4940-80D2-9692FD12E28D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389" name="Straight Connector 388">
                      <a:extLst>
                        <a:ext uri="{FF2B5EF4-FFF2-40B4-BE49-F238E27FC236}">
                          <a16:creationId xmlns:a16="http://schemas.microsoft.com/office/drawing/2014/main" id="{264FD32C-F255-4425-BE0E-629893DA3E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0" name="Straight Connector 389">
                      <a:extLst>
                        <a:ext uri="{FF2B5EF4-FFF2-40B4-BE49-F238E27FC236}">
                          <a16:creationId xmlns:a16="http://schemas.microsoft.com/office/drawing/2014/main" id="{B39215F1-BD32-460C-8961-CC4C54C5B6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1" name="Straight Connector 390">
                      <a:extLst>
                        <a:ext uri="{FF2B5EF4-FFF2-40B4-BE49-F238E27FC236}">
                          <a16:creationId xmlns:a16="http://schemas.microsoft.com/office/drawing/2014/main" id="{18FDDCA9-84BD-4478-A4D1-7F51A9190D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Straight Connector 391">
                      <a:extLst>
                        <a:ext uri="{FF2B5EF4-FFF2-40B4-BE49-F238E27FC236}">
                          <a16:creationId xmlns:a16="http://schemas.microsoft.com/office/drawing/2014/main" id="{6207F585-008E-4DDE-8AEE-EEEEDC4105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>
                      <a:extLst>
                        <a:ext uri="{FF2B5EF4-FFF2-40B4-BE49-F238E27FC236}">
                          <a16:creationId xmlns:a16="http://schemas.microsoft.com/office/drawing/2014/main" id="{1731A463-9540-41AE-BA8F-A4E9D1F15F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Straight Connector 393">
                      <a:extLst>
                        <a:ext uri="{FF2B5EF4-FFF2-40B4-BE49-F238E27FC236}">
                          <a16:creationId xmlns:a16="http://schemas.microsoft.com/office/drawing/2014/main" id="{EB8D7042-FCA5-45AC-96DF-70ED8504EB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Straight Connector 394">
                      <a:extLst>
                        <a:ext uri="{FF2B5EF4-FFF2-40B4-BE49-F238E27FC236}">
                          <a16:creationId xmlns:a16="http://schemas.microsoft.com/office/drawing/2014/main" id="{EAD50BA2-E408-4FE9-966A-D421AEFA5C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Straight Connector 395">
                      <a:extLst>
                        <a:ext uri="{FF2B5EF4-FFF2-40B4-BE49-F238E27FC236}">
                          <a16:creationId xmlns:a16="http://schemas.microsoft.com/office/drawing/2014/main" id="{CEB7B3D3-6F28-42E5-AA7F-E0CCF21213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" name="Straight Connector 396">
                      <a:extLst>
                        <a:ext uri="{FF2B5EF4-FFF2-40B4-BE49-F238E27FC236}">
                          <a16:creationId xmlns:a16="http://schemas.microsoft.com/office/drawing/2014/main" id="{8338152F-5C73-4DFB-BE23-80046482F4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85" name="Text Box 2">
                  <a:extLst>
                    <a:ext uri="{FF2B5EF4-FFF2-40B4-BE49-F238E27FC236}">
                      <a16:creationId xmlns:a16="http://schemas.microsoft.com/office/drawing/2014/main" id="{EDE5A5F2-8605-4E8B-8403-0A3AC060B6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386" name="Text Box 2">
                  <a:extLst>
                    <a:ext uri="{FF2B5EF4-FFF2-40B4-BE49-F238E27FC236}">
                      <a16:creationId xmlns:a16="http://schemas.microsoft.com/office/drawing/2014/main" id="{819B28E3-82B9-4115-8220-2C61854630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9B931FEE-9D35-436D-812F-D4CFA2C0EAAC}"/>
                  </a:ext>
                </a:extLst>
              </p:cNvPr>
              <p:cNvGrpSpPr/>
              <p:nvPr/>
            </p:nvGrpSpPr>
            <p:grpSpPr>
              <a:xfrm>
                <a:off x="4619386" y="483925"/>
                <a:ext cx="2105169" cy="1981201"/>
                <a:chOff x="4580872" y="2895600"/>
                <a:chExt cx="2105169" cy="1981201"/>
              </a:xfrm>
            </p:grpSpPr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F483D1F6-06B1-4EED-97A2-6FA1D04AEB55}"/>
                    </a:ext>
                  </a:extLst>
                </p:cNvPr>
                <p:cNvGrpSpPr/>
                <p:nvPr/>
              </p:nvGrpSpPr>
              <p:grpSpPr>
                <a:xfrm>
                  <a:off x="5384387" y="2895600"/>
                  <a:ext cx="400998" cy="1981201"/>
                  <a:chOff x="1217449" y="2604437"/>
                  <a:chExt cx="518589" cy="2668477"/>
                </a:xfrm>
              </p:grpSpPr>
              <p:sp>
                <p:nvSpPr>
                  <p:cNvPr id="376" name="Text Box 2">
                    <a:extLst>
                      <a:ext uri="{FF2B5EF4-FFF2-40B4-BE49-F238E27FC236}">
                        <a16:creationId xmlns:a16="http://schemas.microsoft.com/office/drawing/2014/main" id="{60F8B6F3-D8C8-4D4D-A5A9-681CB611948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9586" y="2870317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377" name="Text Box 2">
                    <a:extLst>
                      <a:ext uri="{FF2B5EF4-FFF2-40B4-BE49-F238E27FC236}">
                        <a16:creationId xmlns:a16="http://schemas.microsoft.com/office/drawing/2014/main" id="{8058C420-4F0A-4511-BCA3-69171921A63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7450" y="4649207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378" name="Text Box 2">
                    <a:extLst>
                      <a:ext uri="{FF2B5EF4-FFF2-40B4-BE49-F238E27FC236}">
                        <a16:creationId xmlns:a16="http://schemas.microsoft.com/office/drawing/2014/main" id="{315B1D07-3C90-47C8-8D64-938012436E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7569" y="4054579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379" name="Text Box 2">
                    <a:extLst>
                      <a:ext uri="{FF2B5EF4-FFF2-40B4-BE49-F238E27FC236}">
                        <a16:creationId xmlns:a16="http://schemas.microsoft.com/office/drawing/2014/main" id="{E28BE78D-6BDA-43A6-8B10-C5D234A948E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994" y="3504127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380" name="Text Box 2">
                    <a:extLst>
                      <a:ext uri="{FF2B5EF4-FFF2-40B4-BE49-F238E27FC236}">
                        <a16:creationId xmlns:a16="http://schemas.microsoft.com/office/drawing/2014/main" id="{D8701690-34EE-49DF-B50F-A4721327CC8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9592" y="3200776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381" name="Text Box 2">
                    <a:extLst>
                      <a:ext uri="{FF2B5EF4-FFF2-40B4-BE49-F238E27FC236}">
                        <a16:creationId xmlns:a16="http://schemas.microsoft.com/office/drawing/2014/main" id="{1324AAAF-7512-4F82-8ACE-5D4115A6AE6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7449" y="4363800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382" name="Text Box 2">
                    <a:extLst>
                      <a:ext uri="{FF2B5EF4-FFF2-40B4-BE49-F238E27FC236}">
                        <a16:creationId xmlns:a16="http://schemas.microsoft.com/office/drawing/2014/main" id="{FE0E9C5D-1C3A-45C1-A4BA-4CBD903B4A6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4642" y="4940999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383" name="Text Box 2">
                    <a:extLst>
                      <a:ext uri="{FF2B5EF4-FFF2-40B4-BE49-F238E27FC236}">
                        <a16:creationId xmlns:a16="http://schemas.microsoft.com/office/drawing/2014/main" id="{8F78BEC0-6B61-47F0-8825-9F434D33BA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994" y="2604437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367" name="Group 366">
                  <a:extLst>
                    <a:ext uri="{FF2B5EF4-FFF2-40B4-BE49-F238E27FC236}">
                      <a16:creationId xmlns:a16="http://schemas.microsoft.com/office/drawing/2014/main" id="{AA07F6CF-0F8B-413A-B07E-0432A7E6BDD9}"/>
                    </a:ext>
                  </a:extLst>
                </p:cNvPr>
                <p:cNvGrpSpPr/>
                <p:nvPr/>
              </p:nvGrpSpPr>
              <p:grpSpPr>
                <a:xfrm>
                  <a:off x="4580872" y="3851780"/>
                  <a:ext cx="2105169" cy="264565"/>
                  <a:chOff x="178307" y="3892315"/>
                  <a:chExt cx="2722495" cy="356342"/>
                </a:xfrm>
              </p:grpSpPr>
              <p:sp>
                <p:nvSpPr>
                  <p:cNvPr id="368" name="Text Box 2">
                    <a:extLst>
                      <a:ext uri="{FF2B5EF4-FFF2-40B4-BE49-F238E27FC236}">
                        <a16:creationId xmlns:a16="http://schemas.microsoft.com/office/drawing/2014/main" id="{0E4B6B63-6913-46DB-9E7D-1606E0097B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0175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69" name="Text Box 2">
                    <a:extLst>
                      <a:ext uri="{FF2B5EF4-FFF2-40B4-BE49-F238E27FC236}">
                        <a16:creationId xmlns:a16="http://schemas.microsoft.com/office/drawing/2014/main" id="{76A8B97D-CF9F-4FA8-AA62-C1A1FF5F5C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5811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370" name="Text Box 2">
                    <a:extLst>
                      <a:ext uri="{FF2B5EF4-FFF2-40B4-BE49-F238E27FC236}">
                        <a16:creationId xmlns:a16="http://schemas.microsoft.com/office/drawing/2014/main" id="{B4F74D12-C560-4E97-8217-4682144A502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371" name="Text Box 2">
                    <a:extLst>
                      <a:ext uri="{FF2B5EF4-FFF2-40B4-BE49-F238E27FC236}">
                        <a16:creationId xmlns:a16="http://schemas.microsoft.com/office/drawing/2014/main" id="{A0F89E93-2BBB-4DB6-B678-D8592BBBFD1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372" name="Text Box 2">
                    <a:extLst>
                      <a:ext uri="{FF2B5EF4-FFF2-40B4-BE49-F238E27FC236}">
                        <a16:creationId xmlns:a16="http://schemas.microsoft.com/office/drawing/2014/main" id="{E626B969-DD44-4F7C-A092-C37375050B0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1446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373" name="Text Box 2">
                    <a:extLst>
                      <a:ext uri="{FF2B5EF4-FFF2-40B4-BE49-F238E27FC236}">
                        <a16:creationId xmlns:a16="http://schemas.microsoft.com/office/drawing/2014/main" id="{269602B9-720F-4EB3-A2CC-F163A934F6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807" y="3909936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374" name="Text Box 2">
                    <a:extLst>
                      <a:ext uri="{FF2B5EF4-FFF2-40B4-BE49-F238E27FC236}">
                        <a16:creationId xmlns:a16="http://schemas.microsoft.com/office/drawing/2014/main" id="{E3432728-B797-4649-B111-DFC45D6BF25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307" y="3909936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375" name="Text Box 2">
                    <a:extLst>
                      <a:ext uri="{FF2B5EF4-FFF2-40B4-BE49-F238E27FC236}">
                        <a16:creationId xmlns:a16="http://schemas.microsoft.com/office/drawing/2014/main" id="{668F5F66-608B-4537-B221-B606A3A16F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7081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81" y="838200"/>
            <a:ext cx="8229600" cy="5638800"/>
          </a:xfrm>
        </p:spPr>
        <p:txBody>
          <a:bodyPr/>
          <a:lstStyle/>
          <a:p>
            <a:r>
              <a:rPr lang="en-US" dirty="0"/>
              <a:t>Identify real/complex zeros: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ZEROS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05C2A0C-382B-42BC-A0D2-D169F12AB61C}"/>
              </a:ext>
            </a:extLst>
          </p:cNvPr>
          <p:cNvSpPr/>
          <p:nvPr/>
        </p:nvSpPr>
        <p:spPr>
          <a:xfrm>
            <a:off x="388119" y="3810000"/>
            <a:ext cx="956310" cy="1295400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181E2A4-A8ED-4DB9-8B42-180C4AC49F67}"/>
              </a:ext>
            </a:extLst>
          </p:cNvPr>
          <p:cNvSpPr/>
          <p:nvPr/>
        </p:nvSpPr>
        <p:spPr>
          <a:xfrm rot="10800000">
            <a:off x="3310890" y="762000"/>
            <a:ext cx="956310" cy="3333750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7F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11205D9-CECA-48EA-A55B-844A9EFE73AC}"/>
              </a:ext>
            </a:extLst>
          </p:cNvPr>
          <p:cNvSpPr/>
          <p:nvPr/>
        </p:nvSpPr>
        <p:spPr>
          <a:xfrm rot="10800000">
            <a:off x="5021174" y="1591176"/>
            <a:ext cx="1600199" cy="1533023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1E05660-601F-4929-95DA-B5EDD31BCA26}"/>
              </a:ext>
            </a:extLst>
          </p:cNvPr>
          <p:cNvSpPr/>
          <p:nvPr/>
        </p:nvSpPr>
        <p:spPr>
          <a:xfrm>
            <a:off x="7200901" y="3370729"/>
            <a:ext cx="800099" cy="2496672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8D648-9844-4C5A-9DB1-492283F4777A}"/>
              </a:ext>
            </a:extLst>
          </p:cNvPr>
          <p:cNvSpPr txBox="1"/>
          <p:nvPr/>
        </p:nvSpPr>
        <p:spPr>
          <a:xfrm>
            <a:off x="69269" y="3429000"/>
            <a:ext cx="1275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complex</a:t>
            </a:r>
          </a:p>
        </p:txBody>
      </p:sp>
    </p:spTree>
    <p:extLst>
      <p:ext uri="{BB962C8B-B14F-4D97-AF65-F5344CB8AC3E}">
        <p14:creationId xmlns:p14="http://schemas.microsoft.com/office/powerpoint/2010/main" val="347557737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roup 359">
            <a:extLst>
              <a:ext uri="{FF2B5EF4-FFF2-40B4-BE49-F238E27FC236}">
                <a16:creationId xmlns:a16="http://schemas.microsoft.com/office/drawing/2014/main" id="{6CE08353-AAC1-4999-BE9D-83A0A4991409}"/>
              </a:ext>
            </a:extLst>
          </p:cNvPr>
          <p:cNvGrpSpPr/>
          <p:nvPr/>
        </p:nvGrpSpPr>
        <p:grpSpPr>
          <a:xfrm>
            <a:off x="70774" y="2268923"/>
            <a:ext cx="8947494" cy="2226877"/>
            <a:chOff x="44106" y="152400"/>
            <a:chExt cx="8947494" cy="2226877"/>
          </a:xfrm>
        </p:grpSpPr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9B834237-DF38-43B7-BF9A-8FDC5DA57A40}"/>
                </a:ext>
              </a:extLst>
            </p:cNvPr>
            <p:cNvGrpSpPr/>
            <p:nvPr/>
          </p:nvGrpSpPr>
          <p:grpSpPr>
            <a:xfrm>
              <a:off x="4528119" y="152400"/>
              <a:ext cx="2228281" cy="2226876"/>
              <a:chOff x="4618290" y="238249"/>
              <a:chExt cx="2228281" cy="2226876"/>
            </a:xfrm>
          </p:grpSpPr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id="{EEA105D1-7493-4BF1-8A7C-33BCD484E811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514" name="Group 513">
                  <a:extLst>
                    <a:ext uri="{FF2B5EF4-FFF2-40B4-BE49-F238E27FC236}">
                      <a16:creationId xmlns:a16="http://schemas.microsoft.com/office/drawing/2014/main" id="{4F4C57A3-4B6A-4E02-961E-01C3A7DCDB4C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517" name="Group 516">
                    <a:extLst>
                      <a:ext uri="{FF2B5EF4-FFF2-40B4-BE49-F238E27FC236}">
                        <a16:creationId xmlns:a16="http://schemas.microsoft.com/office/drawing/2014/main" id="{84FC93E9-B373-4469-B91F-084F901BF518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528" name="Straight Connector 527">
                      <a:extLst>
                        <a:ext uri="{FF2B5EF4-FFF2-40B4-BE49-F238E27FC236}">
                          <a16:creationId xmlns:a16="http://schemas.microsoft.com/office/drawing/2014/main" id="{1D809648-6A39-402C-A731-93A34D2163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Straight Connector 528">
                      <a:extLst>
                        <a:ext uri="{FF2B5EF4-FFF2-40B4-BE49-F238E27FC236}">
                          <a16:creationId xmlns:a16="http://schemas.microsoft.com/office/drawing/2014/main" id="{42E1293D-8987-46E8-A6AD-897D9A7003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529">
                      <a:extLst>
                        <a:ext uri="{FF2B5EF4-FFF2-40B4-BE49-F238E27FC236}">
                          <a16:creationId xmlns:a16="http://schemas.microsoft.com/office/drawing/2014/main" id="{B47DFFD6-AB6A-41D4-9AC1-60BBD82325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1" name="Straight Connector 530">
                      <a:extLst>
                        <a:ext uri="{FF2B5EF4-FFF2-40B4-BE49-F238E27FC236}">
                          <a16:creationId xmlns:a16="http://schemas.microsoft.com/office/drawing/2014/main" id="{F1469201-D5BD-45B3-AEC1-AC5D06ABCA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Straight Connector 531">
                      <a:extLst>
                        <a:ext uri="{FF2B5EF4-FFF2-40B4-BE49-F238E27FC236}">
                          <a16:creationId xmlns:a16="http://schemas.microsoft.com/office/drawing/2014/main" id="{BEB14200-2BC8-4084-A813-8A63F047D8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3" name="Straight Connector 532">
                      <a:extLst>
                        <a:ext uri="{FF2B5EF4-FFF2-40B4-BE49-F238E27FC236}">
                          <a16:creationId xmlns:a16="http://schemas.microsoft.com/office/drawing/2014/main" id="{BB3AF4D3-2C47-4963-AE09-8AD410E5FE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533">
                      <a:extLst>
                        <a:ext uri="{FF2B5EF4-FFF2-40B4-BE49-F238E27FC236}">
                          <a16:creationId xmlns:a16="http://schemas.microsoft.com/office/drawing/2014/main" id="{60CA00B6-4899-4F14-B0CA-4994BD79A6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5" name="Straight Connector 534">
                      <a:extLst>
                        <a:ext uri="{FF2B5EF4-FFF2-40B4-BE49-F238E27FC236}">
                          <a16:creationId xmlns:a16="http://schemas.microsoft.com/office/drawing/2014/main" id="{736925B1-8B08-4110-B3EC-EE955F4805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Straight Connector 535">
                      <a:extLst>
                        <a:ext uri="{FF2B5EF4-FFF2-40B4-BE49-F238E27FC236}">
                          <a16:creationId xmlns:a16="http://schemas.microsoft.com/office/drawing/2014/main" id="{2E1ACE5D-0759-4D32-87C4-C17ACF207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8" name="Group 517">
                    <a:extLst>
                      <a:ext uri="{FF2B5EF4-FFF2-40B4-BE49-F238E27FC236}">
                        <a16:creationId xmlns:a16="http://schemas.microsoft.com/office/drawing/2014/main" id="{9050A969-C730-4163-92CE-542FA87F54AA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519" name="Straight Connector 518">
                      <a:extLst>
                        <a:ext uri="{FF2B5EF4-FFF2-40B4-BE49-F238E27FC236}">
                          <a16:creationId xmlns:a16="http://schemas.microsoft.com/office/drawing/2014/main" id="{8C296F04-AABB-446A-B6D2-94A7183D84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Straight Connector 519">
                      <a:extLst>
                        <a:ext uri="{FF2B5EF4-FFF2-40B4-BE49-F238E27FC236}">
                          <a16:creationId xmlns:a16="http://schemas.microsoft.com/office/drawing/2014/main" id="{BDC18310-EC17-4FCC-9BB8-E889AAF3F9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1" name="Straight Connector 520">
                      <a:extLst>
                        <a:ext uri="{FF2B5EF4-FFF2-40B4-BE49-F238E27FC236}">
                          <a16:creationId xmlns:a16="http://schemas.microsoft.com/office/drawing/2014/main" id="{880E87B7-5F2B-4384-9A2A-D9BC59B95B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2" name="Straight Connector 521">
                      <a:extLst>
                        <a:ext uri="{FF2B5EF4-FFF2-40B4-BE49-F238E27FC236}">
                          <a16:creationId xmlns:a16="http://schemas.microsoft.com/office/drawing/2014/main" id="{A040E23F-06EF-4CF0-B304-DADE3D8E24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3" name="Straight Connector 522">
                      <a:extLst>
                        <a:ext uri="{FF2B5EF4-FFF2-40B4-BE49-F238E27FC236}">
                          <a16:creationId xmlns:a16="http://schemas.microsoft.com/office/drawing/2014/main" id="{4D733294-A1D3-4672-8283-E94774B612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Straight Connector 523">
                      <a:extLst>
                        <a:ext uri="{FF2B5EF4-FFF2-40B4-BE49-F238E27FC236}">
                          <a16:creationId xmlns:a16="http://schemas.microsoft.com/office/drawing/2014/main" id="{7FB5EE77-C950-49CD-813A-9E9418892E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5" name="Straight Connector 524">
                      <a:extLst>
                        <a:ext uri="{FF2B5EF4-FFF2-40B4-BE49-F238E27FC236}">
                          <a16:creationId xmlns:a16="http://schemas.microsoft.com/office/drawing/2014/main" id="{F28E88D9-932C-4F53-BE8E-3B7F47B7E9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525">
                      <a:extLst>
                        <a:ext uri="{FF2B5EF4-FFF2-40B4-BE49-F238E27FC236}">
                          <a16:creationId xmlns:a16="http://schemas.microsoft.com/office/drawing/2014/main" id="{1F45FC75-FF6A-42D6-8599-F05C14DFF1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Straight Connector 526">
                      <a:extLst>
                        <a:ext uri="{FF2B5EF4-FFF2-40B4-BE49-F238E27FC236}">
                          <a16:creationId xmlns:a16="http://schemas.microsoft.com/office/drawing/2014/main" id="{941B487E-D82D-4B52-9F5F-B6635FF7CA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15" name="Text Box 2">
                  <a:extLst>
                    <a:ext uri="{FF2B5EF4-FFF2-40B4-BE49-F238E27FC236}">
                      <a16:creationId xmlns:a16="http://schemas.microsoft.com/office/drawing/2014/main" id="{26AE62DD-30EC-488D-968B-CF9427D581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516" name="Text Box 2">
                  <a:extLst>
                    <a:ext uri="{FF2B5EF4-FFF2-40B4-BE49-F238E27FC236}">
                      <a16:creationId xmlns:a16="http://schemas.microsoft.com/office/drawing/2014/main" id="{36961CC7-DF6C-433E-BFD7-9D76283ABD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E778C43E-05D2-44CF-928A-95BBFFFFC68F}"/>
                  </a:ext>
                </a:extLst>
              </p:cNvPr>
              <p:cNvGrpSpPr/>
              <p:nvPr/>
            </p:nvGrpSpPr>
            <p:grpSpPr>
              <a:xfrm>
                <a:off x="4618290" y="471629"/>
                <a:ext cx="2123538" cy="1993496"/>
                <a:chOff x="4579776" y="2883304"/>
                <a:chExt cx="2123538" cy="1993496"/>
              </a:xfrm>
            </p:grpSpPr>
            <p:grpSp>
              <p:nvGrpSpPr>
                <p:cNvPr id="496" name="Group 495">
                  <a:extLst>
                    <a:ext uri="{FF2B5EF4-FFF2-40B4-BE49-F238E27FC236}">
                      <a16:creationId xmlns:a16="http://schemas.microsoft.com/office/drawing/2014/main" id="{1C34576A-071D-4B03-B888-E48D9F771527}"/>
                    </a:ext>
                  </a:extLst>
                </p:cNvPr>
                <p:cNvGrpSpPr/>
                <p:nvPr/>
              </p:nvGrpSpPr>
              <p:grpSpPr>
                <a:xfrm>
                  <a:off x="5400798" y="2883304"/>
                  <a:ext cx="400998" cy="1993496"/>
                  <a:chOff x="1238670" y="2587876"/>
                  <a:chExt cx="518588" cy="2685038"/>
                </a:xfrm>
              </p:grpSpPr>
              <p:sp>
                <p:nvSpPr>
                  <p:cNvPr id="506" name="Text Box 2">
                    <a:extLst>
                      <a:ext uri="{FF2B5EF4-FFF2-40B4-BE49-F238E27FC236}">
                        <a16:creationId xmlns:a16="http://schemas.microsoft.com/office/drawing/2014/main" id="{9D618DAE-FE74-4F00-A858-F266B4103E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514" y="2870318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507" name="Text Box 2">
                    <a:extLst>
                      <a:ext uri="{FF2B5EF4-FFF2-40B4-BE49-F238E27FC236}">
                        <a16:creationId xmlns:a16="http://schemas.microsoft.com/office/drawing/2014/main" id="{1E5713DE-8A85-44A0-8D76-BEFA6E1339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8670" y="4649208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508" name="Text Box 2">
                    <a:extLst>
                      <a:ext uri="{FF2B5EF4-FFF2-40B4-BE49-F238E27FC236}">
                        <a16:creationId xmlns:a16="http://schemas.microsoft.com/office/drawing/2014/main" id="{3B886786-5D81-44F9-9AB7-DCD779EC11B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789" y="4054580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509" name="Text Box 2">
                    <a:extLst>
                      <a:ext uri="{FF2B5EF4-FFF2-40B4-BE49-F238E27FC236}">
                        <a16:creationId xmlns:a16="http://schemas.microsoft.com/office/drawing/2014/main" id="{21ED90FD-9FEE-4971-B077-73AE6EF23E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2922" y="3504129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10" name="Text Box 2">
                    <a:extLst>
                      <a:ext uri="{FF2B5EF4-FFF2-40B4-BE49-F238E27FC236}">
                        <a16:creationId xmlns:a16="http://schemas.microsoft.com/office/drawing/2014/main" id="{A6EA6799-B98A-4F49-AAA7-4467489884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520" y="3200777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511" name="Text Box 2">
                    <a:extLst>
                      <a:ext uri="{FF2B5EF4-FFF2-40B4-BE49-F238E27FC236}">
                        <a16:creationId xmlns:a16="http://schemas.microsoft.com/office/drawing/2014/main" id="{949F158B-BF44-410C-BFD7-FC9F7C4A56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9455" y="4363800"/>
                    <a:ext cx="490408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512" name="Text Box 2">
                    <a:extLst>
                      <a:ext uri="{FF2B5EF4-FFF2-40B4-BE49-F238E27FC236}">
                        <a16:creationId xmlns:a16="http://schemas.microsoft.com/office/drawing/2014/main" id="{907D3937-2304-4165-9A38-76157BB797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6647" y="4940999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513" name="Text Box 2">
                    <a:extLst>
                      <a:ext uri="{FF2B5EF4-FFF2-40B4-BE49-F238E27FC236}">
                        <a16:creationId xmlns:a16="http://schemas.microsoft.com/office/drawing/2014/main" id="{227189C0-1D59-4EBA-A3EB-D40098F905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653" y="2587876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97" name="Group 496">
                  <a:extLst>
                    <a:ext uri="{FF2B5EF4-FFF2-40B4-BE49-F238E27FC236}">
                      <a16:creationId xmlns:a16="http://schemas.microsoft.com/office/drawing/2014/main" id="{7FA3C609-9A36-44D4-B6C6-52F28E476B09}"/>
                    </a:ext>
                  </a:extLst>
                </p:cNvPr>
                <p:cNvGrpSpPr/>
                <p:nvPr/>
              </p:nvGrpSpPr>
              <p:grpSpPr>
                <a:xfrm>
                  <a:off x="4579776" y="3849033"/>
                  <a:ext cx="2123538" cy="267308"/>
                  <a:chOff x="176889" y="3888620"/>
                  <a:chExt cx="2746251" cy="360037"/>
                </a:xfrm>
              </p:grpSpPr>
              <p:sp>
                <p:nvSpPr>
                  <p:cNvPr id="498" name="Text Box 2">
                    <a:extLst>
                      <a:ext uri="{FF2B5EF4-FFF2-40B4-BE49-F238E27FC236}">
                        <a16:creationId xmlns:a16="http://schemas.microsoft.com/office/drawing/2014/main" id="{352FF6EF-CA46-4B21-B0D7-97D482F5EF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6453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499" name="Text Box 2">
                    <a:extLst>
                      <a:ext uri="{FF2B5EF4-FFF2-40B4-BE49-F238E27FC236}">
                        <a16:creationId xmlns:a16="http://schemas.microsoft.com/office/drawing/2014/main" id="{645BF093-17A1-4192-9EFE-90AEB9912F2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4157" y="3892315"/>
                    <a:ext cx="332986" cy="2879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500" name="Text Box 2">
                    <a:extLst>
                      <a:ext uri="{FF2B5EF4-FFF2-40B4-BE49-F238E27FC236}">
                        <a16:creationId xmlns:a16="http://schemas.microsoft.com/office/drawing/2014/main" id="{9E3160A8-AB17-4B5F-9239-68C2AB6DFB1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501" name="Text Box 2">
                    <a:extLst>
                      <a:ext uri="{FF2B5EF4-FFF2-40B4-BE49-F238E27FC236}">
                        <a16:creationId xmlns:a16="http://schemas.microsoft.com/office/drawing/2014/main" id="{7ACC469C-9563-489C-B2FF-15456BFF22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502" name="Text Box 2">
                    <a:extLst>
                      <a:ext uri="{FF2B5EF4-FFF2-40B4-BE49-F238E27FC236}">
                        <a16:creationId xmlns:a16="http://schemas.microsoft.com/office/drawing/2014/main" id="{CEFD5842-C52D-4AD5-ADAD-471B42A286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9792" y="3892315"/>
                    <a:ext cx="332986" cy="2879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503" name="Text Box 2">
                    <a:extLst>
                      <a:ext uri="{FF2B5EF4-FFF2-40B4-BE49-F238E27FC236}">
                        <a16:creationId xmlns:a16="http://schemas.microsoft.com/office/drawing/2014/main" id="{A466BB60-5279-4CA3-8284-850DD66DE70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174" y="3892156"/>
                    <a:ext cx="430375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504" name="Text Box 2">
                    <a:extLst>
                      <a:ext uri="{FF2B5EF4-FFF2-40B4-BE49-F238E27FC236}">
                        <a16:creationId xmlns:a16="http://schemas.microsoft.com/office/drawing/2014/main" id="{493E0860-209D-4728-B4D0-718F0DE6195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889" y="3888620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505" name="Text Box 2">
                    <a:extLst>
                      <a:ext uri="{FF2B5EF4-FFF2-40B4-BE49-F238E27FC236}">
                        <a16:creationId xmlns:a16="http://schemas.microsoft.com/office/drawing/2014/main" id="{A3C6C357-2912-4483-B2D4-554E3E9D16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1941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59EEA3D6-7FBF-4113-A6BB-28822BC3E80E}"/>
                </a:ext>
              </a:extLst>
            </p:cNvPr>
            <p:cNvGrpSpPr/>
            <p:nvPr/>
          </p:nvGrpSpPr>
          <p:grpSpPr>
            <a:xfrm>
              <a:off x="6780180" y="152400"/>
              <a:ext cx="2211420" cy="2226876"/>
              <a:chOff x="4635151" y="238249"/>
              <a:chExt cx="2211420" cy="2226876"/>
            </a:xfrm>
          </p:grpSpPr>
          <p:grpSp>
            <p:nvGrpSpPr>
              <p:cNvPr id="451" name="Group 450">
                <a:extLst>
                  <a:ext uri="{FF2B5EF4-FFF2-40B4-BE49-F238E27FC236}">
                    <a16:creationId xmlns:a16="http://schemas.microsoft.com/office/drawing/2014/main" id="{0B6C2BA6-DC18-4B0B-9B0B-ACACA02EDC83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03E6802-470D-428E-813E-725C94A1E88C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474" name="Group 473">
                    <a:extLst>
                      <a:ext uri="{FF2B5EF4-FFF2-40B4-BE49-F238E27FC236}">
                        <a16:creationId xmlns:a16="http://schemas.microsoft.com/office/drawing/2014/main" id="{4F0AAE1D-907A-42FC-B7D7-6C25DC63BAAD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485" name="Straight Connector 484">
                      <a:extLst>
                        <a:ext uri="{FF2B5EF4-FFF2-40B4-BE49-F238E27FC236}">
                          <a16:creationId xmlns:a16="http://schemas.microsoft.com/office/drawing/2014/main" id="{2AA41D67-5877-4644-A9B7-B35486931D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6" name="Straight Connector 485">
                      <a:extLst>
                        <a:ext uri="{FF2B5EF4-FFF2-40B4-BE49-F238E27FC236}">
                          <a16:creationId xmlns:a16="http://schemas.microsoft.com/office/drawing/2014/main" id="{9CCC6A24-9873-4809-80D9-519105C423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7" name="Straight Connector 486">
                      <a:extLst>
                        <a:ext uri="{FF2B5EF4-FFF2-40B4-BE49-F238E27FC236}">
                          <a16:creationId xmlns:a16="http://schemas.microsoft.com/office/drawing/2014/main" id="{C9680749-A1C4-4477-85C0-1723E9C280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8" name="Straight Connector 487">
                      <a:extLst>
                        <a:ext uri="{FF2B5EF4-FFF2-40B4-BE49-F238E27FC236}">
                          <a16:creationId xmlns:a16="http://schemas.microsoft.com/office/drawing/2014/main" id="{BE2114F3-1806-44E7-BD8E-6664414791B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9" name="Straight Connector 488">
                      <a:extLst>
                        <a:ext uri="{FF2B5EF4-FFF2-40B4-BE49-F238E27FC236}">
                          <a16:creationId xmlns:a16="http://schemas.microsoft.com/office/drawing/2014/main" id="{EA9D2DAD-754E-4828-8F3D-6066FC14EA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0" name="Straight Connector 489">
                      <a:extLst>
                        <a:ext uri="{FF2B5EF4-FFF2-40B4-BE49-F238E27FC236}">
                          <a16:creationId xmlns:a16="http://schemas.microsoft.com/office/drawing/2014/main" id="{AC7FCD9B-155A-492A-AF5F-DD58EA60F2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>
                      <a:extLst>
                        <a:ext uri="{FF2B5EF4-FFF2-40B4-BE49-F238E27FC236}">
                          <a16:creationId xmlns:a16="http://schemas.microsoft.com/office/drawing/2014/main" id="{B3F2128F-EAA5-4852-B470-23858968CF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2" name="Straight Connector 491">
                      <a:extLst>
                        <a:ext uri="{FF2B5EF4-FFF2-40B4-BE49-F238E27FC236}">
                          <a16:creationId xmlns:a16="http://schemas.microsoft.com/office/drawing/2014/main" id="{39BF39A5-8610-4B66-A73B-AF4B6923A2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3" name="Straight Connector 492">
                      <a:extLst>
                        <a:ext uri="{FF2B5EF4-FFF2-40B4-BE49-F238E27FC236}">
                          <a16:creationId xmlns:a16="http://schemas.microsoft.com/office/drawing/2014/main" id="{1136A210-DE29-4CA8-A038-7BE9129ADE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FB81F989-CF26-48A3-A5CB-480395ADF70A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476" name="Straight Connector 475">
                      <a:extLst>
                        <a:ext uri="{FF2B5EF4-FFF2-40B4-BE49-F238E27FC236}">
                          <a16:creationId xmlns:a16="http://schemas.microsoft.com/office/drawing/2014/main" id="{AA038C6A-EE96-42FB-B0B0-DE625E876E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7" name="Straight Connector 476">
                      <a:extLst>
                        <a:ext uri="{FF2B5EF4-FFF2-40B4-BE49-F238E27FC236}">
                          <a16:creationId xmlns:a16="http://schemas.microsoft.com/office/drawing/2014/main" id="{BD3EDE78-0241-46EC-864F-3D052F9723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477">
                      <a:extLst>
                        <a:ext uri="{FF2B5EF4-FFF2-40B4-BE49-F238E27FC236}">
                          <a16:creationId xmlns:a16="http://schemas.microsoft.com/office/drawing/2014/main" id="{72C72CE7-6494-4F9A-BE7E-4B77F69F97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9" name="Straight Connector 478">
                      <a:extLst>
                        <a:ext uri="{FF2B5EF4-FFF2-40B4-BE49-F238E27FC236}">
                          <a16:creationId xmlns:a16="http://schemas.microsoft.com/office/drawing/2014/main" id="{65B15D15-FB67-481D-BCB6-2986999661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Straight Connector 479">
                      <a:extLst>
                        <a:ext uri="{FF2B5EF4-FFF2-40B4-BE49-F238E27FC236}">
                          <a16:creationId xmlns:a16="http://schemas.microsoft.com/office/drawing/2014/main" id="{6F61D9A4-914D-4DEF-992A-9ED2D9B249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1" name="Straight Connector 480">
                      <a:extLst>
                        <a:ext uri="{FF2B5EF4-FFF2-40B4-BE49-F238E27FC236}">
                          <a16:creationId xmlns:a16="http://schemas.microsoft.com/office/drawing/2014/main" id="{4F67734F-246E-410A-AF4D-13687F215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2" name="Straight Connector 481">
                      <a:extLst>
                        <a:ext uri="{FF2B5EF4-FFF2-40B4-BE49-F238E27FC236}">
                          <a16:creationId xmlns:a16="http://schemas.microsoft.com/office/drawing/2014/main" id="{9232ACED-2420-4A84-B763-62CB6E4A3D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3" name="Straight Connector 482">
                      <a:extLst>
                        <a:ext uri="{FF2B5EF4-FFF2-40B4-BE49-F238E27FC236}">
                          <a16:creationId xmlns:a16="http://schemas.microsoft.com/office/drawing/2014/main" id="{B16DBFD6-FD11-43AA-9569-225519FD22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4" name="Straight Connector 483">
                      <a:extLst>
                        <a:ext uri="{FF2B5EF4-FFF2-40B4-BE49-F238E27FC236}">
                          <a16:creationId xmlns:a16="http://schemas.microsoft.com/office/drawing/2014/main" id="{C89CDCF9-5EF1-4F07-8323-EF37818187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72" name="Text Box 2">
                  <a:extLst>
                    <a:ext uri="{FF2B5EF4-FFF2-40B4-BE49-F238E27FC236}">
                      <a16:creationId xmlns:a16="http://schemas.microsoft.com/office/drawing/2014/main" id="{5968E71C-6D7A-4DD8-BC11-209DC137C9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73" name="Text Box 2">
                  <a:extLst>
                    <a:ext uri="{FF2B5EF4-FFF2-40B4-BE49-F238E27FC236}">
                      <a16:creationId xmlns:a16="http://schemas.microsoft.com/office/drawing/2014/main" id="{A679906A-825C-497F-95A7-B11534DCB8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52" name="Group 451">
                <a:extLst>
                  <a:ext uri="{FF2B5EF4-FFF2-40B4-BE49-F238E27FC236}">
                    <a16:creationId xmlns:a16="http://schemas.microsoft.com/office/drawing/2014/main" id="{960E66DC-6EDD-49EE-A92B-EDAACE76E6F9}"/>
                  </a:ext>
                </a:extLst>
              </p:cNvPr>
              <p:cNvGrpSpPr/>
              <p:nvPr/>
            </p:nvGrpSpPr>
            <p:grpSpPr>
              <a:xfrm>
                <a:off x="4635151" y="473522"/>
                <a:ext cx="2114804" cy="1991603"/>
                <a:chOff x="4596637" y="2885197"/>
                <a:chExt cx="2114804" cy="1991603"/>
              </a:xfrm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C9399E80-4E69-4D29-93BE-42D6135FBFB6}"/>
                    </a:ext>
                  </a:extLst>
                </p:cNvPr>
                <p:cNvGrpSpPr/>
                <p:nvPr/>
              </p:nvGrpSpPr>
              <p:grpSpPr>
                <a:xfrm>
                  <a:off x="5379053" y="2885197"/>
                  <a:ext cx="396767" cy="1991603"/>
                  <a:chOff x="1210550" y="2590425"/>
                  <a:chExt cx="513117" cy="2682488"/>
                </a:xfrm>
              </p:grpSpPr>
              <p:sp>
                <p:nvSpPr>
                  <p:cNvPr id="463" name="Text Box 2">
                    <a:extLst>
                      <a:ext uri="{FF2B5EF4-FFF2-40B4-BE49-F238E27FC236}">
                        <a16:creationId xmlns:a16="http://schemas.microsoft.com/office/drawing/2014/main" id="{10BA38F7-EF0E-4B7B-A4CB-D1AA6DC879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714" y="2872866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464" name="Text Box 2">
                    <a:extLst>
                      <a:ext uri="{FF2B5EF4-FFF2-40B4-BE49-F238E27FC236}">
                        <a16:creationId xmlns:a16="http://schemas.microsoft.com/office/drawing/2014/main" id="{050D8362-F589-4150-AC12-A2822298BDA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0550" y="4649206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465" name="Text Box 2">
                    <a:extLst>
                      <a:ext uri="{FF2B5EF4-FFF2-40B4-BE49-F238E27FC236}">
                        <a16:creationId xmlns:a16="http://schemas.microsoft.com/office/drawing/2014/main" id="{641F3780-DF9A-4F88-8114-132292413A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199" y="4054572"/>
                    <a:ext cx="508468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466" name="Text Box 2">
                    <a:extLst>
                      <a:ext uri="{FF2B5EF4-FFF2-40B4-BE49-F238E27FC236}">
                        <a16:creationId xmlns:a16="http://schemas.microsoft.com/office/drawing/2014/main" id="{A2E65646-2D31-4C33-A409-A8928BCD56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921" y="3505849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67" name="Text Box 2">
                    <a:extLst>
                      <a:ext uri="{FF2B5EF4-FFF2-40B4-BE49-F238E27FC236}">
                        <a16:creationId xmlns:a16="http://schemas.microsoft.com/office/drawing/2014/main" id="{4A30C65A-7872-4B2F-A3D4-E60112B5BA2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720" y="3203326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468" name="Text Box 2">
                    <a:extLst>
                      <a:ext uri="{FF2B5EF4-FFF2-40B4-BE49-F238E27FC236}">
                        <a16:creationId xmlns:a16="http://schemas.microsoft.com/office/drawing/2014/main" id="{9D9BFBED-56F4-4A11-B0DA-5F54B65096B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9042" y="4363799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469" name="Text Box 2">
                    <a:extLst>
                      <a:ext uri="{FF2B5EF4-FFF2-40B4-BE49-F238E27FC236}">
                        <a16:creationId xmlns:a16="http://schemas.microsoft.com/office/drawing/2014/main" id="{A0F903AF-49E7-42F4-AE5A-CB03A5B8FC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6232" y="4940998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70" name="Text Box 2">
                    <a:extLst>
                      <a:ext uri="{FF2B5EF4-FFF2-40B4-BE49-F238E27FC236}">
                        <a16:creationId xmlns:a16="http://schemas.microsoft.com/office/drawing/2014/main" id="{7C3B103A-C7C1-48C4-80E9-8AB0C18FE87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853" y="2590425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F4CA28B8-D1E4-4B05-928A-B26E8BC5EB20}"/>
                    </a:ext>
                  </a:extLst>
                </p:cNvPr>
                <p:cNvGrpSpPr/>
                <p:nvPr/>
              </p:nvGrpSpPr>
              <p:grpSpPr>
                <a:xfrm>
                  <a:off x="4596637" y="3849153"/>
                  <a:ext cx="2114804" cy="267191"/>
                  <a:chOff x="198695" y="3888777"/>
                  <a:chExt cx="2734955" cy="359879"/>
                </a:xfrm>
              </p:grpSpPr>
              <p:sp>
                <p:nvSpPr>
                  <p:cNvPr id="455" name="Text Box 2">
                    <a:extLst>
                      <a:ext uri="{FF2B5EF4-FFF2-40B4-BE49-F238E27FC236}">
                        <a16:creationId xmlns:a16="http://schemas.microsoft.com/office/drawing/2014/main" id="{12A7DE20-FC7E-4124-B118-87AFAA951BB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4270" y="3888777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456" name="Text Box 2">
                    <a:extLst>
                      <a:ext uri="{FF2B5EF4-FFF2-40B4-BE49-F238E27FC236}">
                        <a16:creationId xmlns:a16="http://schemas.microsoft.com/office/drawing/2014/main" id="{C9316D84-AFE6-44E3-AAE6-1D7BD2B0106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1309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457" name="Text Box 2">
                    <a:extLst>
                      <a:ext uri="{FF2B5EF4-FFF2-40B4-BE49-F238E27FC236}">
                        <a16:creationId xmlns:a16="http://schemas.microsoft.com/office/drawing/2014/main" id="{34391100-80D8-40BD-9E2E-56E6DFC7CC4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458" name="Text Box 2">
                    <a:extLst>
                      <a:ext uri="{FF2B5EF4-FFF2-40B4-BE49-F238E27FC236}">
                        <a16:creationId xmlns:a16="http://schemas.microsoft.com/office/drawing/2014/main" id="{A02587F8-7B6B-43E1-A89D-2C980AD26A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459" name="Text Box 2">
                    <a:extLst>
                      <a:ext uri="{FF2B5EF4-FFF2-40B4-BE49-F238E27FC236}">
                        <a16:creationId xmlns:a16="http://schemas.microsoft.com/office/drawing/2014/main" id="{525C31E9-45CB-4E9C-B614-39AD27399A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6944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60" name="Text Box 2">
                    <a:extLst>
                      <a:ext uri="{FF2B5EF4-FFF2-40B4-BE49-F238E27FC236}">
                        <a16:creationId xmlns:a16="http://schemas.microsoft.com/office/drawing/2014/main" id="{478E2617-34C7-40DD-A796-AB1BB7C6F5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721" y="3891321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61" name="Text Box 2">
                    <a:extLst>
                      <a:ext uri="{FF2B5EF4-FFF2-40B4-BE49-F238E27FC236}">
                        <a16:creationId xmlns:a16="http://schemas.microsoft.com/office/drawing/2014/main" id="{E1808FC3-3CB0-4544-977A-B465577C831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695" y="3893013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62" name="Text Box 2">
                    <a:extLst>
                      <a:ext uri="{FF2B5EF4-FFF2-40B4-BE49-F238E27FC236}">
                        <a16:creationId xmlns:a16="http://schemas.microsoft.com/office/drawing/2014/main" id="{728433EB-6AE0-453F-807A-689E7E66507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992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24F4C907-C9C3-4AEB-BE9F-AF94FDAC3AE0}"/>
                </a:ext>
              </a:extLst>
            </p:cNvPr>
            <p:cNvGrpSpPr/>
            <p:nvPr/>
          </p:nvGrpSpPr>
          <p:grpSpPr>
            <a:xfrm>
              <a:off x="44106" y="152400"/>
              <a:ext cx="2241894" cy="2226876"/>
              <a:chOff x="4604677" y="238249"/>
              <a:chExt cx="2241894" cy="2226876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AC615442-535B-4CF7-B4CF-6884F8018A74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428" name="Group 427">
                  <a:extLst>
                    <a:ext uri="{FF2B5EF4-FFF2-40B4-BE49-F238E27FC236}">
                      <a16:creationId xmlns:a16="http://schemas.microsoft.com/office/drawing/2014/main" id="{6B6882C8-707B-4017-9D64-C20571748C97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1BB3CB8E-8BEA-4129-B811-6EF877A1F8F0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442" name="Straight Connector 441">
                      <a:extLst>
                        <a:ext uri="{FF2B5EF4-FFF2-40B4-BE49-F238E27FC236}">
                          <a16:creationId xmlns:a16="http://schemas.microsoft.com/office/drawing/2014/main" id="{D6BD42D7-07DB-4CB2-860E-6D4DF50BC2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3" name="Straight Connector 442">
                      <a:extLst>
                        <a:ext uri="{FF2B5EF4-FFF2-40B4-BE49-F238E27FC236}">
                          <a16:creationId xmlns:a16="http://schemas.microsoft.com/office/drawing/2014/main" id="{4D0662F5-0851-48A2-9648-F93985D138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4" name="Straight Connector 443">
                      <a:extLst>
                        <a:ext uri="{FF2B5EF4-FFF2-40B4-BE49-F238E27FC236}">
                          <a16:creationId xmlns:a16="http://schemas.microsoft.com/office/drawing/2014/main" id="{297492F9-19DF-458C-BCD1-B6FFFC0608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5" name="Straight Connector 444">
                      <a:extLst>
                        <a:ext uri="{FF2B5EF4-FFF2-40B4-BE49-F238E27FC236}">
                          <a16:creationId xmlns:a16="http://schemas.microsoft.com/office/drawing/2014/main" id="{A4B282BF-D863-40DC-9759-C6709F1E2C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6" name="Straight Connector 445">
                      <a:extLst>
                        <a:ext uri="{FF2B5EF4-FFF2-40B4-BE49-F238E27FC236}">
                          <a16:creationId xmlns:a16="http://schemas.microsoft.com/office/drawing/2014/main" id="{31D9DF00-F66B-4781-879B-E8056AE5BE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7" name="Straight Connector 446">
                      <a:extLst>
                        <a:ext uri="{FF2B5EF4-FFF2-40B4-BE49-F238E27FC236}">
                          <a16:creationId xmlns:a16="http://schemas.microsoft.com/office/drawing/2014/main" id="{42F063A6-BC99-476F-94EF-EA509842E5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8" name="Straight Connector 447">
                      <a:extLst>
                        <a:ext uri="{FF2B5EF4-FFF2-40B4-BE49-F238E27FC236}">
                          <a16:creationId xmlns:a16="http://schemas.microsoft.com/office/drawing/2014/main" id="{39ABEB3D-837C-4B84-895C-6E572F4279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9" name="Straight Connector 448">
                      <a:extLst>
                        <a:ext uri="{FF2B5EF4-FFF2-40B4-BE49-F238E27FC236}">
                          <a16:creationId xmlns:a16="http://schemas.microsoft.com/office/drawing/2014/main" id="{4315879D-A0A2-4C87-BE51-B99C92DB5C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0" name="Straight Connector 449">
                      <a:extLst>
                        <a:ext uri="{FF2B5EF4-FFF2-40B4-BE49-F238E27FC236}">
                          <a16:creationId xmlns:a16="http://schemas.microsoft.com/office/drawing/2014/main" id="{DD2C2A5E-BD27-4FEF-B5AB-65396C4FD7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2" name="Group 431">
                    <a:extLst>
                      <a:ext uri="{FF2B5EF4-FFF2-40B4-BE49-F238E27FC236}">
                        <a16:creationId xmlns:a16="http://schemas.microsoft.com/office/drawing/2014/main" id="{7D9CDF56-C92D-4A56-9F77-9E28263CCB06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433" name="Straight Connector 432">
                      <a:extLst>
                        <a:ext uri="{FF2B5EF4-FFF2-40B4-BE49-F238E27FC236}">
                          <a16:creationId xmlns:a16="http://schemas.microsoft.com/office/drawing/2014/main" id="{76E2163D-B592-42B2-B10F-EAD89AC664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4" name="Straight Connector 433">
                      <a:extLst>
                        <a:ext uri="{FF2B5EF4-FFF2-40B4-BE49-F238E27FC236}">
                          <a16:creationId xmlns:a16="http://schemas.microsoft.com/office/drawing/2014/main" id="{4B307600-D540-47CD-BAAA-FA3FF780FF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5" name="Straight Connector 434">
                      <a:extLst>
                        <a:ext uri="{FF2B5EF4-FFF2-40B4-BE49-F238E27FC236}">
                          <a16:creationId xmlns:a16="http://schemas.microsoft.com/office/drawing/2014/main" id="{FDF0A6A9-2837-4EE3-AC22-074BDC212D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Straight Connector 435">
                      <a:extLst>
                        <a:ext uri="{FF2B5EF4-FFF2-40B4-BE49-F238E27FC236}">
                          <a16:creationId xmlns:a16="http://schemas.microsoft.com/office/drawing/2014/main" id="{DE2F4E90-010A-4A16-8D63-84D3CEBEC3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Straight Connector 436">
                      <a:extLst>
                        <a:ext uri="{FF2B5EF4-FFF2-40B4-BE49-F238E27FC236}">
                          <a16:creationId xmlns:a16="http://schemas.microsoft.com/office/drawing/2014/main" id="{0C0F4ECF-C33E-49E8-B41D-44817914ED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Straight Connector 437">
                      <a:extLst>
                        <a:ext uri="{FF2B5EF4-FFF2-40B4-BE49-F238E27FC236}">
                          <a16:creationId xmlns:a16="http://schemas.microsoft.com/office/drawing/2014/main" id="{E6C30B08-29DC-4E8F-8930-35774D77F7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9" name="Straight Connector 438">
                      <a:extLst>
                        <a:ext uri="{FF2B5EF4-FFF2-40B4-BE49-F238E27FC236}">
                          <a16:creationId xmlns:a16="http://schemas.microsoft.com/office/drawing/2014/main" id="{ECDC1D8D-97EF-4E52-86CE-07A0FBF65C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0" name="Straight Connector 439">
                      <a:extLst>
                        <a:ext uri="{FF2B5EF4-FFF2-40B4-BE49-F238E27FC236}">
                          <a16:creationId xmlns:a16="http://schemas.microsoft.com/office/drawing/2014/main" id="{48A8C5D1-8113-48E8-9CF8-BF2367CBAB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1" name="Straight Connector 440">
                      <a:extLst>
                        <a:ext uri="{FF2B5EF4-FFF2-40B4-BE49-F238E27FC236}">
                          <a16:creationId xmlns:a16="http://schemas.microsoft.com/office/drawing/2014/main" id="{FD0D6F8F-4E78-429D-8492-64E836628A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29" name="Text Box 2">
                  <a:extLst>
                    <a:ext uri="{FF2B5EF4-FFF2-40B4-BE49-F238E27FC236}">
                      <a16:creationId xmlns:a16="http://schemas.microsoft.com/office/drawing/2014/main" id="{BE5E4253-4BE3-4B84-8F06-D38AC9107A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30" name="Text Box 2">
                  <a:extLst>
                    <a:ext uri="{FF2B5EF4-FFF2-40B4-BE49-F238E27FC236}">
                      <a16:creationId xmlns:a16="http://schemas.microsoft.com/office/drawing/2014/main" id="{82170E3C-5069-46AE-B4C4-8E641BF217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695225AD-7273-4049-B844-844FE217D5D3}"/>
                  </a:ext>
                </a:extLst>
              </p:cNvPr>
              <p:cNvGrpSpPr/>
              <p:nvPr/>
            </p:nvGrpSpPr>
            <p:grpSpPr>
              <a:xfrm>
                <a:off x="4604677" y="473521"/>
                <a:ext cx="2145278" cy="1991604"/>
                <a:chOff x="4566163" y="2885196"/>
                <a:chExt cx="2145278" cy="1991604"/>
              </a:xfrm>
            </p:grpSpPr>
            <p:grpSp>
              <p:nvGrpSpPr>
                <p:cNvPr id="410" name="Group 409">
                  <a:extLst>
                    <a:ext uri="{FF2B5EF4-FFF2-40B4-BE49-F238E27FC236}">
                      <a16:creationId xmlns:a16="http://schemas.microsoft.com/office/drawing/2014/main" id="{CB783F24-56EE-42A9-AA24-1DE7E257A777}"/>
                    </a:ext>
                  </a:extLst>
                </p:cNvPr>
                <p:cNvGrpSpPr/>
                <p:nvPr/>
              </p:nvGrpSpPr>
              <p:grpSpPr>
                <a:xfrm>
                  <a:off x="5391636" y="2885196"/>
                  <a:ext cx="396004" cy="1991604"/>
                  <a:chOff x="1226820" y="2590425"/>
                  <a:chExt cx="512130" cy="2682489"/>
                </a:xfrm>
              </p:grpSpPr>
              <p:sp>
                <p:nvSpPr>
                  <p:cNvPr id="420" name="Text Box 2">
                    <a:extLst>
                      <a:ext uri="{FF2B5EF4-FFF2-40B4-BE49-F238E27FC236}">
                        <a16:creationId xmlns:a16="http://schemas.microsoft.com/office/drawing/2014/main" id="{A07E4A2D-036F-46D5-9BA8-CAA88A78CF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338" y="2873241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421" name="Text Box 2">
                    <a:extLst>
                      <a:ext uri="{FF2B5EF4-FFF2-40B4-BE49-F238E27FC236}">
                        <a16:creationId xmlns:a16="http://schemas.microsoft.com/office/drawing/2014/main" id="{58194605-C518-4ADC-BF78-0DD405265C8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6820" y="4649207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422" name="Text Box 2">
                    <a:extLst>
                      <a:ext uri="{FF2B5EF4-FFF2-40B4-BE49-F238E27FC236}">
                        <a16:creationId xmlns:a16="http://schemas.microsoft.com/office/drawing/2014/main" id="{41A02A92-F1AB-4E1F-BDB8-E44DA1464A6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0481" y="4055036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423" name="Text Box 2">
                    <a:extLst>
                      <a:ext uri="{FF2B5EF4-FFF2-40B4-BE49-F238E27FC236}">
                        <a16:creationId xmlns:a16="http://schemas.microsoft.com/office/drawing/2014/main" id="{60A4C0DF-0AAE-45EC-B621-3C714575FB3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2746" y="3507051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24" name="Text Box 2">
                    <a:extLst>
                      <a:ext uri="{FF2B5EF4-FFF2-40B4-BE49-F238E27FC236}">
                        <a16:creationId xmlns:a16="http://schemas.microsoft.com/office/drawing/2014/main" id="{72FBE9FB-D1CA-4E22-966E-18CC5BB6AD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344" y="3203700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425" name="Text Box 2">
                    <a:extLst>
                      <a:ext uri="{FF2B5EF4-FFF2-40B4-BE49-F238E27FC236}">
                        <a16:creationId xmlns:a16="http://schemas.microsoft.com/office/drawing/2014/main" id="{ADFF6BA4-9CAC-4E6E-A87B-D85E40329ED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5316" y="4363800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426" name="Text Box 2">
                    <a:extLst>
                      <a:ext uri="{FF2B5EF4-FFF2-40B4-BE49-F238E27FC236}">
                        <a16:creationId xmlns:a16="http://schemas.microsoft.com/office/drawing/2014/main" id="{AC8B3E22-85B0-49FA-84B0-107C22AD28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2505" y="4940999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27" name="Text Box 2">
                    <a:extLst>
                      <a:ext uri="{FF2B5EF4-FFF2-40B4-BE49-F238E27FC236}">
                        <a16:creationId xmlns:a16="http://schemas.microsoft.com/office/drawing/2014/main" id="{DFD79A85-A419-416F-9E36-82C8C3B44F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8088" y="2590425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11" name="Group 410">
                  <a:extLst>
                    <a:ext uri="{FF2B5EF4-FFF2-40B4-BE49-F238E27FC236}">
                      <a16:creationId xmlns:a16="http://schemas.microsoft.com/office/drawing/2014/main" id="{03D7BCB0-507F-4C6A-A60D-DC250E36AC98}"/>
                    </a:ext>
                  </a:extLst>
                </p:cNvPr>
                <p:cNvGrpSpPr/>
                <p:nvPr/>
              </p:nvGrpSpPr>
              <p:grpSpPr>
                <a:xfrm>
                  <a:off x="4566163" y="3851189"/>
                  <a:ext cx="2145278" cy="265156"/>
                  <a:chOff x="159284" y="3891519"/>
                  <a:chExt cx="2774366" cy="357138"/>
                </a:xfrm>
              </p:grpSpPr>
              <p:sp>
                <p:nvSpPr>
                  <p:cNvPr id="412" name="Text Box 2">
                    <a:extLst>
                      <a:ext uri="{FF2B5EF4-FFF2-40B4-BE49-F238E27FC236}">
                        <a16:creationId xmlns:a16="http://schemas.microsoft.com/office/drawing/2014/main" id="{2D6CB6F3-AE5B-4FAF-8AF3-D161A172CA7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3605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413" name="Text Box 2">
                    <a:extLst>
                      <a:ext uri="{FF2B5EF4-FFF2-40B4-BE49-F238E27FC236}">
                        <a16:creationId xmlns:a16="http://schemas.microsoft.com/office/drawing/2014/main" id="{EE614455-F886-495F-A33B-AD70D369451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8659" y="3892315"/>
                    <a:ext cx="332986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414" name="Text Box 2">
                    <a:extLst>
                      <a:ext uri="{FF2B5EF4-FFF2-40B4-BE49-F238E27FC236}">
                        <a16:creationId xmlns:a16="http://schemas.microsoft.com/office/drawing/2014/main" id="{69448975-0C1C-46BE-AE12-0C6B9479729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415" name="Text Box 2">
                    <a:extLst>
                      <a:ext uri="{FF2B5EF4-FFF2-40B4-BE49-F238E27FC236}">
                        <a16:creationId xmlns:a16="http://schemas.microsoft.com/office/drawing/2014/main" id="{11CD344F-9A59-4731-8381-51C44B7317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416" name="Text Box 2">
                    <a:extLst>
                      <a:ext uri="{FF2B5EF4-FFF2-40B4-BE49-F238E27FC236}">
                        <a16:creationId xmlns:a16="http://schemas.microsoft.com/office/drawing/2014/main" id="{0B2DD324-D0CB-4093-A106-B0932C9BE6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4294" y="3892315"/>
                    <a:ext cx="332986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17" name="Text Box 2">
                    <a:extLst>
                      <a:ext uri="{FF2B5EF4-FFF2-40B4-BE49-F238E27FC236}">
                        <a16:creationId xmlns:a16="http://schemas.microsoft.com/office/drawing/2014/main" id="{1060313E-2859-4D35-972E-51626A33302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937" y="3892315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18" name="Text Box 2">
                    <a:extLst>
                      <a:ext uri="{FF2B5EF4-FFF2-40B4-BE49-F238E27FC236}">
                        <a16:creationId xmlns:a16="http://schemas.microsoft.com/office/drawing/2014/main" id="{BCB46256-70A6-43C7-9446-46EC4A102C4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284" y="3891519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19" name="Text Box 2">
                    <a:extLst>
                      <a:ext uri="{FF2B5EF4-FFF2-40B4-BE49-F238E27FC236}">
                        <a16:creationId xmlns:a16="http://schemas.microsoft.com/office/drawing/2014/main" id="{1A314070-3573-4E42-AB03-EB6713B60ED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992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72E13DCD-B532-46E7-80D8-25262759FFB6}"/>
                </a:ext>
              </a:extLst>
            </p:cNvPr>
            <p:cNvGrpSpPr/>
            <p:nvPr/>
          </p:nvGrpSpPr>
          <p:grpSpPr>
            <a:xfrm>
              <a:off x="2294015" y="152400"/>
              <a:ext cx="2227185" cy="2226877"/>
              <a:chOff x="4619386" y="238249"/>
              <a:chExt cx="2227185" cy="2226877"/>
            </a:xfrm>
          </p:grpSpPr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AD427CE7-2CBE-4AF5-B725-C3CAA765E835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5BD1CE77-994A-45E5-A1E4-9426E30729FD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388" name="Group 387">
                    <a:extLst>
                      <a:ext uri="{FF2B5EF4-FFF2-40B4-BE49-F238E27FC236}">
                        <a16:creationId xmlns:a16="http://schemas.microsoft.com/office/drawing/2014/main" id="{E5ECDAC2-A28B-4C27-8FFC-6CAAC88CD2DF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399" name="Straight Connector 398">
                      <a:extLst>
                        <a:ext uri="{FF2B5EF4-FFF2-40B4-BE49-F238E27FC236}">
                          <a16:creationId xmlns:a16="http://schemas.microsoft.com/office/drawing/2014/main" id="{5EEFFDDF-FC96-401E-AC52-1E1260C63E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0" name="Straight Connector 399">
                      <a:extLst>
                        <a:ext uri="{FF2B5EF4-FFF2-40B4-BE49-F238E27FC236}">
                          <a16:creationId xmlns:a16="http://schemas.microsoft.com/office/drawing/2014/main" id="{34170BE1-6EF4-4C45-86BF-5BA67DAB9E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1" name="Straight Connector 400">
                      <a:extLst>
                        <a:ext uri="{FF2B5EF4-FFF2-40B4-BE49-F238E27FC236}">
                          <a16:creationId xmlns:a16="http://schemas.microsoft.com/office/drawing/2014/main" id="{2D893E42-C541-43AE-9F73-9167343ED4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2" name="Straight Connector 401">
                      <a:extLst>
                        <a:ext uri="{FF2B5EF4-FFF2-40B4-BE49-F238E27FC236}">
                          <a16:creationId xmlns:a16="http://schemas.microsoft.com/office/drawing/2014/main" id="{78757241-8891-4ED5-B40E-1FB4951909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3" name="Straight Connector 402">
                      <a:extLst>
                        <a:ext uri="{FF2B5EF4-FFF2-40B4-BE49-F238E27FC236}">
                          <a16:creationId xmlns:a16="http://schemas.microsoft.com/office/drawing/2014/main" id="{BE3D874F-EA4E-46B3-9895-B1405D891F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403">
                      <a:extLst>
                        <a:ext uri="{FF2B5EF4-FFF2-40B4-BE49-F238E27FC236}">
                          <a16:creationId xmlns:a16="http://schemas.microsoft.com/office/drawing/2014/main" id="{5AB9EC71-FA01-4A81-BBB3-F601716B12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Straight Connector 404">
                      <a:extLst>
                        <a:ext uri="{FF2B5EF4-FFF2-40B4-BE49-F238E27FC236}">
                          <a16:creationId xmlns:a16="http://schemas.microsoft.com/office/drawing/2014/main" id="{41DA5956-7906-4256-8285-BD660C0E1F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405">
                      <a:extLst>
                        <a:ext uri="{FF2B5EF4-FFF2-40B4-BE49-F238E27FC236}">
                          <a16:creationId xmlns:a16="http://schemas.microsoft.com/office/drawing/2014/main" id="{CF6EC2A8-9B41-4B40-9FB3-54F5E0BEE6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>
                      <a:extLst>
                        <a:ext uri="{FF2B5EF4-FFF2-40B4-BE49-F238E27FC236}">
                          <a16:creationId xmlns:a16="http://schemas.microsoft.com/office/drawing/2014/main" id="{2521BF44-AC5B-49A0-B567-7C2ED700C7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9" name="Group 388">
                    <a:extLst>
                      <a:ext uri="{FF2B5EF4-FFF2-40B4-BE49-F238E27FC236}">
                        <a16:creationId xmlns:a16="http://schemas.microsoft.com/office/drawing/2014/main" id="{2D466737-690F-4C9F-A1C9-9D39C40E3E31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390" name="Straight Connector 389">
                      <a:extLst>
                        <a:ext uri="{FF2B5EF4-FFF2-40B4-BE49-F238E27FC236}">
                          <a16:creationId xmlns:a16="http://schemas.microsoft.com/office/drawing/2014/main" id="{6AA47A71-ABEE-4922-AD9C-EF0907177B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1" name="Straight Connector 390">
                      <a:extLst>
                        <a:ext uri="{FF2B5EF4-FFF2-40B4-BE49-F238E27FC236}">
                          <a16:creationId xmlns:a16="http://schemas.microsoft.com/office/drawing/2014/main" id="{800BC9F1-A9E2-4A48-8234-B0F99E5100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Straight Connector 391">
                      <a:extLst>
                        <a:ext uri="{FF2B5EF4-FFF2-40B4-BE49-F238E27FC236}">
                          <a16:creationId xmlns:a16="http://schemas.microsoft.com/office/drawing/2014/main" id="{D55BABAA-9BE8-494F-8671-2DA34F6B88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>
                      <a:extLst>
                        <a:ext uri="{FF2B5EF4-FFF2-40B4-BE49-F238E27FC236}">
                          <a16:creationId xmlns:a16="http://schemas.microsoft.com/office/drawing/2014/main" id="{BDAA7B3A-9DCC-4517-B61A-C09DE1AA40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Straight Connector 393">
                      <a:extLst>
                        <a:ext uri="{FF2B5EF4-FFF2-40B4-BE49-F238E27FC236}">
                          <a16:creationId xmlns:a16="http://schemas.microsoft.com/office/drawing/2014/main" id="{76EF623C-5807-4F94-ABF2-82D75ABB47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Straight Connector 394">
                      <a:extLst>
                        <a:ext uri="{FF2B5EF4-FFF2-40B4-BE49-F238E27FC236}">
                          <a16:creationId xmlns:a16="http://schemas.microsoft.com/office/drawing/2014/main" id="{6E4B785C-C5FF-436E-9016-F2CCAF60E4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Straight Connector 395">
                      <a:extLst>
                        <a:ext uri="{FF2B5EF4-FFF2-40B4-BE49-F238E27FC236}">
                          <a16:creationId xmlns:a16="http://schemas.microsoft.com/office/drawing/2014/main" id="{2CFB837F-4CCE-4251-97F6-632680FB85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" name="Straight Connector 396">
                      <a:extLst>
                        <a:ext uri="{FF2B5EF4-FFF2-40B4-BE49-F238E27FC236}">
                          <a16:creationId xmlns:a16="http://schemas.microsoft.com/office/drawing/2014/main" id="{2C5E8554-5A71-446C-A13A-2D8502D5494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8" name="Straight Connector 397">
                      <a:extLst>
                        <a:ext uri="{FF2B5EF4-FFF2-40B4-BE49-F238E27FC236}">
                          <a16:creationId xmlns:a16="http://schemas.microsoft.com/office/drawing/2014/main" id="{24B3E8BD-1DFA-4098-AE03-6CC2408E4A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86" name="Text Box 2">
                  <a:extLst>
                    <a:ext uri="{FF2B5EF4-FFF2-40B4-BE49-F238E27FC236}">
                      <a16:creationId xmlns:a16="http://schemas.microsoft.com/office/drawing/2014/main" id="{F522F615-B2DD-4CE0-95A9-2878C3A8F4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387" name="Text Box 2">
                  <a:extLst>
                    <a:ext uri="{FF2B5EF4-FFF2-40B4-BE49-F238E27FC236}">
                      <a16:creationId xmlns:a16="http://schemas.microsoft.com/office/drawing/2014/main" id="{F431334F-2311-4C1E-B657-41D983FAC7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BAC56279-8AAE-4BED-9FDF-16842E75915E}"/>
                  </a:ext>
                </a:extLst>
              </p:cNvPr>
              <p:cNvGrpSpPr/>
              <p:nvPr/>
            </p:nvGrpSpPr>
            <p:grpSpPr>
              <a:xfrm>
                <a:off x="4619386" y="483925"/>
                <a:ext cx="2105169" cy="1981201"/>
                <a:chOff x="4580872" y="2895600"/>
                <a:chExt cx="2105169" cy="1981201"/>
              </a:xfrm>
            </p:grpSpPr>
            <p:grpSp>
              <p:nvGrpSpPr>
                <p:cNvPr id="367" name="Group 366">
                  <a:extLst>
                    <a:ext uri="{FF2B5EF4-FFF2-40B4-BE49-F238E27FC236}">
                      <a16:creationId xmlns:a16="http://schemas.microsoft.com/office/drawing/2014/main" id="{A70338AD-E900-4B47-84CE-56582D4D57F3}"/>
                    </a:ext>
                  </a:extLst>
                </p:cNvPr>
                <p:cNvGrpSpPr/>
                <p:nvPr/>
              </p:nvGrpSpPr>
              <p:grpSpPr>
                <a:xfrm>
                  <a:off x="5384387" y="2895600"/>
                  <a:ext cx="400998" cy="1981201"/>
                  <a:chOff x="1217449" y="2604437"/>
                  <a:chExt cx="518589" cy="2668477"/>
                </a:xfrm>
              </p:grpSpPr>
              <p:sp>
                <p:nvSpPr>
                  <p:cNvPr id="377" name="Text Box 2">
                    <a:extLst>
                      <a:ext uri="{FF2B5EF4-FFF2-40B4-BE49-F238E27FC236}">
                        <a16:creationId xmlns:a16="http://schemas.microsoft.com/office/drawing/2014/main" id="{59E2F3DD-A474-4CD5-BAB4-44F9E2FAEDB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9586" y="2870317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378" name="Text Box 2">
                    <a:extLst>
                      <a:ext uri="{FF2B5EF4-FFF2-40B4-BE49-F238E27FC236}">
                        <a16:creationId xmlns:a16="http://schemas.microsoft.com/office/drawing/2014/main" id="{FB5561C2-F951-4214-B96D-230B9E69236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7450" y="4649207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379" name="Text Box 2">
                    <a:extLst>
                      <a:ext uri="{FF2B5EF4-FFF2-40B4-BE49-F238E27FC236}">
                        <a16:creationId xmlns:a16="http://schemas.microsoft.com/office/drawing/2014/main" id="{A830312F-D764-4733-AD8E-B3556226772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7569" y="4054579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380" name="Text Box 2">
                    <a:extLst>
                      <a:ext uri="{FF2B5EF4-FFF2-40B4-BE49-F238E27FC236}">
                        <a16:creationId xmlns:a16="http://schemas.microsoft.com/office/drawing/2014/main" id="{1DAF7669-2747-4ED8-8C58-CE75B4BF073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994" y="3504127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381" name="Text Box 2">
                    <a:extLst>
                      <a:ext uri="{FF2B5EF4-FFF2-40B4-BE49-F238E27FC236}">
                        <a16:creationId xmlns:a16="http://schemas.microsoft.com/office/drawing/2014/main" id="{4F3828BC-2381-4FE8-B8FE-72F7630AD80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9592" y="3200776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382" name="Text Box 2">
                    <a:extLst>
                      <a:ext uri="{FF2B5EF4-FFF2-40B4-BE49-F238E27FC236}">
                        <a16:creationId xmlns:a16="http://schemas.microsoft.com/office/drawing/2014/main" id="{B4F0A2B0-3F90-4EE9-9D4B-8DFB2DFEE7F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7449" y="4363800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383" name="Text Box 2">
                    <a:extLst>
                      <a:ext uri="{FF2B5EF4-FFF2-40B4-BE49-F238E27FC236}">
                        <a16:creationId xmlns:a16="http://schemas.microsoft.com/office/drawing/2014/main" id="{6906F233-3BF7-428B-9C25-BC69767442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4642" y="4940999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384" name="Text Box 2">
                    <a:extLst>
                      <a:ext uri="{FF2B5EF4-FFF2-40B4-BE49-F238E27FC236}">
                        <a16:creationId xmlns:a16="http://schemas.microsoft.com/office/drawing/2014/main" id="{A116676B-B8F3-4617-9A61-D86B8C62A0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994" y="2604437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D9E47BB3-7144-4B44-83CB-1C57AE376A4A}"/>
                    </a:ext>
                  </a:extLst>
                </p:cNvPr>
                <p:cNvGrpSpPr/>
                <p:nvPr/>
              </p:nvGrpSpPr>
              <p:grpSpPr>
                <a:xfrm>
                  <a:off x="4580872" y="3851780"/>
                  <a:ext cx="2105169" cy="264565"/>
                  <a:chOff x="178307" y="3892315"/>
                  <a:chExt cx="2722495" cy="356342"/>
                </a:xfrm>
              </p:grpSpPr>
              <p:sp>
                <p:nvSpPr>
                  <p:cNvPr id="369" name="Text Box 2">
                    <a:extLst>
                      <a:ext uri="{FF2B5EF4-FFF2-40B4-BE49-F238E27FC236}">
                        <a16:creationId xmlns:a16="http://schemas.microsoft.com/office/drawing/2014/main" id="{F260A96B-3855-4CD7-81D7-EB150F6E23B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0175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70" name="Text Box 2">
                    <a:extLst>
                      <a:ext uri="{FF2B5EF4-FFF2-40B4-BE49-F238E27FC236}">
                        <a16:creationId xmlns:a16="http://schemas.microsoft.com/office/drawing/2014/main" id="{D303C871-F657-4C28-B977-6DFEFD9D10D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5811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371" name="Text Box 2">
                    <a:extLst>
                      <a:ext uri="{FF2B5EF4-FFF2-40B4-BE49-F238E27FC236}">
                        <a16:creationId xmlns:a16="http://schemas.microsoft.com/office/drawing/2014/main" id="{31DE079A-408C-4B6B-99DD-2C4A831E7F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372" name="Text Box 2">
                    <a:extLst>
                      <a:ext uri="{FF2B5EF4-FFF2-40B4-BE49-F238E27FC236}">
                        <a16:creationId xmlns:a16="http://schemas.microsoft.com/office/drawing/2014/main" id="{8CF7005C-2E72-4BD9-B52F-56D19C079A8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373" name="Text Box 2">
                    <a:extLst>
                      <a:ext uri="{FF2B5EF4-FFF2-40B4-BE49-F238E27FC236}">
                        <a16:creationId xmlns:a16="http://schemas.microsoft.com/office/drawing/2014/main" id="{8B83AF2D-852C-404B-B95D-F241A58161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1446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374" name="Text Box 2">
                    <a:extLst>
                      <a:ext uri="{FF2B5EF4-FFF2-40B4-BE49-F238E27FC236}">
                        <a16:creationId xmlns:a16="http://schemas.microsoft.com/office/drawing/2014/main" id="{9A22827C-BFE3-46E5-9737-D6F6666D81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807" y="3909936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375" name="Text Box 2">
                    <a:extLst>
                      <a:ext uri="{FF2B5EF4-FFF2-40B4-BE49-F238E27FC236}">
                        <a16:creationId xmlns:a16="http://schemas.microsoft.com/office/drawing/2014/main" id="{242DA41C-E4B7-422A-BCDA-E4FBF72770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307" y="3909936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376" name="Text Box 2">
                    <a:extLst>
                      <a:ext uri="{FF2B5EF4-FFF2-40B4-BE49-F238E27FC236}">
                        <a16:creationId xmlns:a16="http://schemas.microsoft.com/office/drawing/2014/main" id="{9999CA5B-A563-4192-86D9-97C9499A9A5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7081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81" y="838200"/>
            <a:ext cx="8229600" cy="5638800"/>
          </a:xfrm>
        </p:spPr>
        <p:txBody>
          <a:bodyPr/>
          <a:lstStyle/>
          <a:p>
            <a:r>
              <a:rPr lang="en-US" dirty="0"/>
              <a:t>Identify real/complex zeros: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ZEROS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05C2A0C-382B-42BC-A0D2-D169F12AB61C}"/>
              </a:ext>
            </a:extLst>
          </p:cNvPr>
          <p:cNvSpPr/>
          <p:nvPr/>
        </p:nvSpPr>
        <p:spPr>
          <a:xfrm>
            <a:off x="388119" y="3810000"/>
            <a:ext cx="956310" cy="1295400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181E2A4-A8ED-4DB9-8B42-180C4AC49F67}"/>
              </a:ext>
            </a:extLst>
          </p:cNvPr>
          <p:cNvSpPr/>
          <p:nvPr/>
        </p:nvSpPr>
        <p:spPr>
          <a:xfrm rot="10800000">
            <a:off x="3310890" y="762000"/>
            <a:ext cx="956310" cy="3333750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7F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11205D9-CECA-48EA-A55B-844A9EFE73AC}"/>
              </a:ext>
            </a:extLst>
          </p:cNvPr>
          <p:cNvSpPr/>
          <p:nvPr/>
        </p:nvSpPr>
        <p:spPr>
          <a:xfrm rot="10800000">
            <a:off x="5021174" y="1591176"/>
            <a:ext cx="1600199" cy="1533023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1E05660-601F-4929-95DA-B5EDD31BCA26}"/>
              </a:ext>
            </a:extLst>
          </p:cNvPr>
          <p:cNvSpPr/>
          <p:nvPr/>
        </p:nvSpPr>
        <p:spPr>
          <a:xfrm>
            <a:off x="7200901" y="3370729"/>
            <a:ext cx="800099" cy="2496672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8D648-9844-4C5A-9DB1-492283F4777A}"/>
              </a:ext>
            </a:extLst>
          </p:cNvPr>
          <p:cNvSpPr txBox="1"/>
          <p:nvPr/>
        </p:nvSpPr>
        <p:spPr>
          <a:xfrm>
            <a:off x="69269" y="3429000"/>
            <a:ext cx="1275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complex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FD889-6E74-4708-9956-002DE9ECECF7}"/>
              </a:ext>
            </a:extLst>
          </p:cNvPr>
          <p:cNvSpPr txBox="1"/>
          <p:nvPr/>
        </p:nvSpPr>
        <p:spPr>
          <a:xfrm>
            <a:off x="3448473" y="3028890"/>
            <a:ext cx="680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83833521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oup 361">
            <a:extLst>
              <a:ext uri="{FF2B5EF4-FFF2-40B4-BE49-F238E27FC236}">
                <a16:creationId xmlns:a16="http://schemas.microsoft.com/office/drawing/2014/main" id="{A9071832-CABE-4A72-B1F1-7FEC5778D8FA}"/>
              </a:ext>
            </a:extLst>
          </p:cNvPr>
          <p:cNvGrpSpPr/>
          <p:nvPr/>
        </p:nvGrpSpPr>
        <p:grpSpPr>
          <a:xfrm>
            <a:off x="70774" y="2268923"/>
            <a:ext cx="8947494" cy="2226877"/>
            <a:chOff x="44106" y="152400"/>
            <a:chExt cx="8947494" cy="2226877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4C42F182-26DB-4C16-A46D-6B6C042A9227}"/>
                </a:ext>
              </a:extLst>
            </p:cNvPr>
            <p:cNvGrpSpPr/>
            <p:nvPr/>
          </p:nvGrpSpPr>
          <p:grpSpPr>
            <a:xfrm>
              <a:off x="4528119" y="152400"/>
              <a:ext cx="2228281" cy="2226876"/>
              <a:chOff x="4618290" y="238249"/>
              <a:chExt cx="2228281" cy="2226876"/>
            </a:xfrm>
          </p:grpSpPr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7BF44808-FB34-48E5-BB29-31F6A65F891D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516" name="Group 515">
                  <a:extLst>
                    <a:ext uri="{FF2B5EF4-FFF2-40B4-BE49-F238E27FC236}">
                      <a16:creationId xmlns:a16="http://schemas.microsoft.com/office/drawing/2014/main" id="{3B975767-B8EA-4283-92FA-A598DB120DC6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519" name="Group 518">
                    <a:extLst>
                      <a:ext uri="{FF2B5EF4-FFF2-40B4-BE49-F238E27FC236}">
                        <a16:creationId xmlns:a16="http://schemas.microsoft.com/office/drawing/2014/main" id="{301DBE14-44BD-4556-ADC9-96C47B0A19D1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530" name="Straight Connector 529">
                      <a:extLst>
                        <a:ext uri="{FF2B5EF4-FFF2-40B4-BE49-F238E27FC236}">
                          <a16:creationId xmlns:a16="http://schemas.microsoft.com/office/drawing/2014/main" id="{628F91F4-7E8F-4E89-86C0-DDCF9C91A10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1" name="Straight Connector 530">
                      <a:extLst>
                        <a:ext uri="{FF2B5EF4-FFF2-40B4-BE49-F238E27FC236}">
                          <a16:creationId xmlns:a16="http://schemas.microsoft.com/office/drawing/2014/main" id="{4945D461-2247-4121-95D0-832520B32F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Straight Connector 531">
                      <a:extLst>
                        <a:ext uri="{FF2B5EF4-FFF2-40B4-BE49-F238E27FC236}">
                          <a16:creationId xmlns:a16="http://schemas.microsoft.com/office/drawing/2014/main" id="{6159CF36-A87E-41FF-B050-D14E535DA0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3" name="Straight Connector 532">
                      <a:extLst>
                        <a:ext uri="{FF2B5EF4-FFF2-40B4-BE49-F238E27FC236}">
                          <a16:creationId xmlns:a16="http://schemas.microsoft.com/office/drawing/2014/main" id="{81AB1BC4-1BB9-4851-A830-F48FA77E11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533">
                      <a:extLst>
                        <a:ext uri="{FF2B5EF4-FFF2-40B4-BE49-F238E27FC236}">
                          <a16:creationId xmlns:a16="http://schemas.microsoft.com/office/drawing/2014/main" id="{C42D81E1-8B89-487A-8660-E7A6649B02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5" name="Straight Connector 534">
                      <a:extLst>
                        <a:ext uri="{FF2B5EF4-FFF2-40B4-BE49-F238E27FC236}">
                          <a16:creationId xmlns:a16="http://schemas.microsoft.com/office/drawing/2014/main" id="{6B9EEF8C-5ADC-4674-AC32-8E0844E02D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Straight Connector 535">
                      <a:extLst>
                        <a:ext uri="{FF2B5EF4-FFF2-40B4-BE49-F238E27FC236}">
                          <a16:creationId xmlns:a16="http://schemas.microsoft.com/office/drawing/2014/main" id="{F63E304C-CC0E-4448-BCEE-827FE77DFE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7" name="Straight Connector 536">
                      <a:extLst>
                        <a:ext uri="{FF2B5EF4-FFF2-40B4-BE49-F238E27FC236}">
                          <a16:creationId xmlns:a16="http://schemas.microsoft.com/office/drawing/2014/main" id="{74AC9C31-0542-42D0-9301-397559D345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537">
                      <a:extLst>
                        <a:ext uri="{FF2B5EF4-FFF2-40B4-BE49-F238E27FC236}">
                          <a16:creationId xmlns:a16="http://schemas.microsoft.com/office/drawing/2014/main" id="{89651624-783B-4098-A79B-A6FB7D22F3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0" name="Group 519">
                    <a:extLst>
                      <a:ext uri="{FF2B5EF4-FFF2-40B4-BE49-F238E27FC236}">
                        <a16:creationId xmlns:a16="http://schemas.microsoft.com/office/drawing/2014/main" id="{F3F8E4B6-5C65-42FB-AC32-21EFCAEAA769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521" name="Straight Connector 520">
                      <a:extLst>
                        <a:ext uri="{FF2B5EF4-FFF2-40B4-BE49-F238E27FC236}">
                          <a16:creationId xmlns:a16="http://schemas.microsoft.com/office/drawing/2014/main" id="{5360B72E-B226-4A53-9D91-AF7CF2B19C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2" name="Straight Connector 521">
                      <a:extLst>
                        <a:ext uri="{FF2B5EF4-FFF2-40B4-BE49-F238E27FC236}">
                          <a16:creationId xmlns:a16="http://schemas.microsoft.com/office/drawing/2014/main" id="{100E1B25-D163-495E-8E7A-3C2263A863D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3" name="Straight Connector 522">
                      <a:extLst>
                        <a:ext uri="{FF2B5EF4-FFF2-40B4-BE49-F238E27FC236}">
                          <a16:creationId xmlns:a16="http://schemas.microsoft.com/office/drawing/2014/main" id="{C29F1416-E7C6-4E7D-A2D7-FA97601B0A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Straight Connector 523">
                      <a:extLst>
                        <a:ext uri="{FF2B5EF4-FFF2-40B4-BE49-F238E27FC236}">
                          <a16:creationId xmlns:a16="http://schemas.microsoft.com/office/drawing/2014/main" id="{A76F8D2C-13A3-441C-B198-D8A591AD14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5" name="Straight Connector 524">
                      <a:extLst>
                        <a:ext uri="{FF2B5EF4-FFF2-40B4-BE49-F238E27FC236}">
                          <a16:creationId xmlns:a16="http://schemas.microsoft.com/office/drawing/2014/main" id="{DA16CEFA-D904-466E-A38C-3073AF6E9F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525">
                      <a:extLst>
                        <a:ext uri="{FF2B5EF4-FFF2-40B4-BE49-F238E27FC236}">
                          <a16:creationId xmlns:a16="http://schemas.microsoft.com/office/drawing/2014/main" id="{49CD43E7-2830-4AE2-A0EE-C6DB21449D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Straight Connector 526">
                      <a:extLst>
                        <a:ext uri="{FF2B5EF4-FFF2-40B4-BE49-F238E27FC236}">
                          <a16:creationId xmlns:a16="http://schemas.microsoft.com/office/drawing/2014/main" id="{466018D3-1888-448B-8961-C7F522BD23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527">
                      <a:extLst>
                        <a:ext uri="{FF2B5EF4-FFF2-40B4-BE49-F238E27FC236}">
                          <a16:creationId xmlns:a16="http://schemas.microsoft.com/office/drawing/2014/main" id="{8749EA02-55F2-40E3-8CA8-6BB88DF025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Straight Connector 528">
                      <a:extLst>
                        <a:ext uri="{FF2B5EF4-FFF2-40B4-BE49-F238E27FC236}">
                          <a16:creationId xmlns:a16="http://schemas.microsoft.com/office/drawing/2014/main" id="{35091067-04C7-409D-B177-D399466A70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17" name="Text Box 2">
                  <a:extLst>
                    <a:ext uri="{FF2B5EF4-FFF2-40B4-BE49-F238E27FC236}">
                      <a16:creationId xmlns:a16="http://schemas.microsoft.com/office/drawing/2014/main" id="{089E8E85-47A1-4A8B-9805-249FA116FF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518" name="Text Box 2">
                  <a:extLst>
                    <a:ext uri="{FF2B5EF4-FFF2-40B4-BE49-F238E27FC236}">
                      <a16:creationId xmlns:a16="http://schemas.microsoft.com/office/drawing/2014/main" id="{E78F2BDC-E178-45A7-A89F-19B76B4A5B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0AE37EC6-8397-4987-922D-7CD0F9B87163}"/>
                  </a:ext>
                </a:extLst>
              </p:cNvPr>
              <p:cNvGrpSpPr/>
              <p:nvPr/>
            </p:nvGrpSpPr>
            <p:grpSpPr>
              <a:xfrm>
                <a:off x="4618290" y="471629"/>
                <a:ext cx="2123538" cy="1993496"/>
                <a:chOff x="4579776" y="2883304"/>
                <a:chExt cx="2123538" cy="1993496"/>
              </a:xfrm>
            </p:grpSpPr>
            <p:grpSp>
              <p:nvGrpSpPr>
                <p:cNvPr id="498" name="Group 497">
                  <a:extLst>
                    <a:ext uri="{FF2B5EF4-FFF2-40B4-BE49-F238E27FC236}">
                      <a16:creationId xmlns:a16="http://schemas.microsoft.com/office/drawing/2014/main" id="{F28F5C40-29EA-4A96-AD55-B8AB18718C85}"/>
                    </a:ext>
                  </a:extLst>
                </p:cNvPr>
                <p:cNvGrpSpPr/>
                <p:nvPr/>
              </p:nvGrpSpPr>
              <p:grpSpPr>
                <a:xfrm>
                  <a:off x="5400798" y="2883304"/>
                  <a:ext cx="400998" cy="1993496"/>
                  <a:chOff x="1238670" y="2587876"/>
                  <a:chExt cx="518588" cy="2685038"/>
                </a:xfrm>
              </p:grpSpPr>
              <p:sp>
                <p:nvSpPr>
                  <p:cNvPr id="508" name="Text Box 2">
                    <a:extLst>
                      <a:ext uri="{FF2B5EF4-FFF2-40B4-BE49-F238E27FC236}">
                        <a16:creationId xmlns:a16="http://schemas.microsoft.com/office/drawing/2014/main" id="{DAF26558-BA9F-4A80-848B-001081C717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514" y="2870318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509" name="Text Box 2">
                    <a:extLst>
                      <a:ext uri="{FF2B5EF4-FFF2-40B4-BE49-F238E27FC236}">
                        <a16:creationId xmlns:a16="http://schemas.microsoft.com/office/drawing/2014/main" id="{325B6930-DD13-4F46-98E4-82D32E5D59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8670" y="4649208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510" name="Text Box 2">
                    <a:extLst>
                      <a:ext uri="{FF2B5EF4-FFF2-40B4-BE49-F238E27FC236}">
                        <a16:creationId xmlns:a16="http://schemas.microsoft.com/office/drawing/2014/main" id="{2DC1B567-C042-408B-AA7E-F8AFE4A2A8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789" y="4054580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511" name="Text Box 2">
                    <a:extLst>
                      <a:ext uri="{FF2B5EF4-FFF2-40B4-BE49-F238E27FC236}">
                        <a16:creationId xmlns:a16="http://schemas.microsoft.com/office/drawing/2014/main" id="{29C3070E-6D69-4316-93D8-6391E0F73D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2922" y="3504129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12" name="Text Box 2">
                    <a:extLst>
                      <a:ext uri="{FF2B5EF4-FFF2-40B4-BE49-F238E27FC236}">
                        <a16:creationId xmlns:a16="http://schemas.microsoft.com/office/drawing/2014/main" id="{8C63122F-5315-428F-8558-7ED529D39F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520" y="3200777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513" name="Text Box 2">
                    <a:extLst>
                      <a:ext uri="{FF2B5EF4-FFF2-40B4-BE49-F238E27FC236}">
                        <a16:creationId xmlns:a16="http://schemas.microsoft.com/office/drawing/2014/main" id="{9BBD0A75-9B67-4249-9AED-C38785CF52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9455" y="4363800"/>
                    <a:ext cx="490408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514" name="Text Box 2">
                    <a:extLst>
                      <a:ext uri="{FF2B5EF4-FFF2-40B4-BE49-F238E27FC236}">
                        <a16:creationId xmlns:a16="http://schemas.microsoft.com/office/drawing/2014/main" id="{03F15785-085F-482F-85B6-8605B93CF82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6647" y="4940999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515" name="Text Box 2">
                    <a:extLst>
                      <a:ext uri="{FF2B5EF4-FFF2-40B4-BE49-F238E27FC236}">
                        <a16:creationId xmlns:a16="http://schemas.microsoft.com/office/drawing/2014/main" id="{F01CE3CE-80C8-4CD1-B4BC-F8900493414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653" y="2587876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99" name="Group 498">
                  <a:extLst>
                    <a:ext uri="{FF2B5EF4-FFF2-40B4-BE49-F238E27FC236}">
                      <a16:creationId xmlns:a16="http://schemas.microsoft.com/office/drawing/2014/main" id="{1C796EA4-D5AC-46EC-B829-5F8EB0FFE852}"/>
                    </a:ext>
                  </a:extLst>
                </p:cNvPr>
                <p:cNvGrpSpPr/>
                <p:nvPr/>
              </p:nvGrpSpPr>
              <p:grpSpPr>
                <a:xfrm>
                  <a:off x="4579776" y="3849033"/>
                  <a:ext cx="2123538" cy="267308"/>
                  <a:chOff x="176889" y="3888620"/>
                  <a:chExt cx="2746251" cy="360037"/>
                </a:xfrm>
              </p:grpSpPr>
              <p:sp>
                <p:nvSpPr>
                  <p:cNvPr id="500" name="Text Box 2">
                    <a:extLst>
                      <a:ext uri="{FF2B5EF4-FFF2-40B4-BE49-F238E27FC236}">
                        <a16:creationId xmlns:a16="http://schemas.microsoft.com/office/drawing/2014/main" id="{54E7A163-5350-490F-8212-926BA62D6F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6453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501" name="Text Box 2">
                    <a:extLst>
                      <a:ext uri="{FF2B5EF4-FFF2-40B4-BE49-F238E27FC236}">
                        <a16:creationId xmlns:a16="http://schemas.microsoft.com/office/drawing/2014/main" id="{69DD76D0-9F70-4FD6-A619-7E2240A7838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4157" y="3892315"/>
                    <a:ext cx="332986" cy="2879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502" name="Text Box 2">
                    <a:extLst>
                      <a:ext uri="{FF2B5EF4-FFF2-40B4-BE49-F238E27FC236}">
                        <a16:creationId xmlns:a16="http://schemas.microsoft.com/office/drawing/2014/main" id="{4B0A1B63-56D0-45D7-9DB4-1D038F4FF0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503" name="Text Box 2">
                    <a:extLst>
                      <a:ext uri="{FF2B5EF4-FFF2-40B4-BE49-F238E27FC236}">
                        <a16:creationId xmlns:a16="http://schemas.microsoft.com/office/drawing/2014/main" id="{6FF32F81-EB2E-41B1-9348-3A269161BB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504" name="Text Box 2">
                    <a:extLst>
                      <a:ext uri="{FF2B5EF4-FFF2-40B4-BE49-F238E27FC236}">
                        <a16:creationId xmlns:a16="http://schemas.microsoft.com/office/drawing/2014/main" id="{89E19D07-0A09-4E88-B778-FED765C167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9792" y="3892315"/>
                    <a:ext cx="332986" cy="2879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505" name="Text Box 2">
                    <a:extLst>
                      <a:ext uri="{FF2B5EF4-FFF2-40B4-BE49-F238E27FC236}">
                        <a16:creationId xmlns:a16="http://schemas.microsoft.com/office/drawing/2014/main" id="{5A4F0087-5C5F-4B31-89F4-237457D560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174" y="3892156"/>
                    <a:ext cx="430375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506" name="Text Box 2">
                    <a:extLst>
                      <a:ext uri="{FF2B5EF4-FFF2-40B4-BE49-F238E27FC236}">
                        <a16:creationId xmlns:a16="http://schemas.microsoft.com/office/drawing/2014/main" id="{395FADFD-53A2-4047-AB14-A2BBEB7125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889" y="3888620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507" name="Text Box 2">
                    <a:extLst>
                      <a:ext uri="{FF2B5EF4-FFF2-40B4-BE49-F238E27FC236}">
                        <a16:creationId xmlns:a16="http://schemas.microsoft.com/office/drawing/2014/main" id="{6929726E-1A82-4EB1-91EE-E0ADD12170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1941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327676FF-2DD3-45F8-9D1E-D6365C09C825}"/>
                </a:ext>
              </a:extLst>
            </p:cNvPr>
            <p:cNvGrpSpPr/>
            <p:nvPr/>
          </p:nvGrpSpPr>
          <p:grpSpPr>
            <a:xfrm>
              <a:off x="6780180" y="152400"/>
              <a:ext cx="2211420" cy="2226876"/>
              <a:chOff x="4635151" y="238249"/>
              <a:chExt cx="2211420" cy="2226876"/>
            </a:xfrm>
          </p:grpSpPr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8F0CD854-24A4-409F-AC71-0DCE2F786076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2CC91332-D9AE-43A8-AE23-193E8E86DFBC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BAB2574E-9639-4BD6-BE2C-262E320666B6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487" name="Straight Connector 486">
                      <a:extLst>
                        <a:ext uri="{FF2B5EF4-FFF2-40B4-BE49-F238E27FC236}">
                          <a16:creationId xmlns:a16="http://schemas.microsoft.com/office/drawing/2014/main" id="{87C5D765-4C1F-40E0-8CD4-D92F782227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8" name="Straight Connector 487">
                      <a:extLst>
                        <a:ext uri="{FF2B5EF4-FFF2-40B4-BE49-F238E27FC236}">
                          <a16:creationId xmlns:a16="http://schemas.microsoft.com/office/drawing/2014/main" id="{1ED10BF4-7272-48D5-9DE0-A98C3E8091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9" name="Straight Connector 488">
                      <a:extLst>
                        <a:ext uri="{FF2B5EF4-FFF2-40B4-BE49-F238E27FC236}">
                          <a16:creationId xmlns:a16="http://schemas.microsoft.com/office/drawing/2014/main" id="{42DA11BD-3A35-4238-B19B-9D51B3D48A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0" name="Straight Connector 489">
                      <a:extLst>
                        <a:ext uri="{FF2B5EF4-FFF2-40B4-BE49-F238E27FC236}">
                          <a16:creationId xmlns:a16="http://schemas.microsoft.com/office/drawing/2014/main" id="{8ABF6982-B040-49D1-8F1C-55C7DB0904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>
                      <a:extLst>
                        <a:ext uri="{FF2B5EF4-FFF2-40B4-BE49-F238E27FC236}">
                          <a16:creationId xmlns:a16="http://schemas.microsoft.com/office/drawing/2014/main" id="{9BDBE1EC-1D96-4A6E-82A3-B57812D8F2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2" name="Straight Connector 491">
                      <a:extLst>
                        <a:ext uri="{FF2B5EF4-FFF2-40B4-BE49-F238E27FC236}">
                          <a16:creationId xmlns:a16="http://schemas.microsoft.com/office/drawing/2014/main" id="{2C28C85C-B5C9-4E89-ACBB-0FFBE4B437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3" name="Straight Connector 492">
                      <a:extLst>
                        <a:ext uri="{FF2B5EF4-FFF2-40B4-BE49-F238E27FC236}">
                          <a16:creationId xmlns:a16="http://schemas.microsoft.com/office/drawing/2014/main" id="{DD59BE2C-672B-478D-A995-0F694F3253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4" name="Straight Connector 493">
                      <a:extLst>
                        <a:ext uri="{FF2B5EF4-FFF2-40B4-BE49-F238E27FC236}">
                          <a16:creationId xmlns:a16="http://schemas.microsoft.com/office/drawing/2014/main" id="{3A9244F4-BC7C-4D20-AA29-5EA97B5BEA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5" name="Straight Connector 494">
                      <a:extLst>
                        <a:ext uri="{FF2B5EF4-FFF2-40B4-BE49-F238E27FC236}">
                          <a16:creationId xmlns:a16="http://schemas.microsoft.com/office/drawing/2014/main" id="{303AF367-00B9-46EF-A0B2-173F376D48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7" name="Group 476">
                    <a:extLst>
                      <a:ext uri="{FF2B5EF4-FFF2-40B4-BE49-F238E27FC236}">
                        <a16:creationId xmlns:a16="http://schemas.microsoft.com/office/drawing/2014/main" id="{9C064168-B49D-4A7B-A027-9B3CE792DC0A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478" name="Straight Connector 477">
                      <a:extLst>
                        <a:ext uri="{FF2B5EF4-FFF2-40B4-BE49-F238E27FC236}">
                          <a16:creationId xmlns:a16="http://schemas.microsoft.com/office/drawing/2014/main" id="{C1234E1E-4E22-40B8-8EA2-03C5CF6DA04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9" name="Straight Connector 478">
                      <a:extLst>
                        <a:ext uri="{FF2B5EF4-FFF2-40B4-BE49-F238E27FC236}">
                          <a16:creationId xmlns:a16="http://schemas.microsoft.com/office/drawing/2014/main" id="{147E424A-B819-4B5B-87EC-CFA1184E92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Straight Connector 479">
                      <a:extLst>
                        <a:ext uri="{FF2B5EF4-FFF2-40B4-BE49-F238E27FC236}">
                          <a16:creationId xmlns:a16="http://schemas.microsoft.com/office/drawing/2014/main" id="{9B82D3F7-2215-4B63-B241-1331B5A8FD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1" name="Straight Connector 480">
                      <a:extLst>
                        <a:ext uri="{FF2B5EF4-FFF2-40B4-BE49-F238E27FC236}">
                          <a16:creationId xmlns:a16="http://schemas.microsoft.com/office/drawing/2014/main" id="{00EA477F-BDF4-44EA-B0C7-6418259A65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2" name="Straight Connector 481">
                      <a:extLst>
                        <a:ext uri="{FF2B5EF4-FFF2-40B4-BE49-F238E27FC236}">
                          <a16:creationId xmlns:a16="http://schemas.microsoft.com/office/drawing/2014/main" id="{13B2E268-2438-48E4-839C-375D0E002C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3" name="Straight Connector 482">
                      <a:extLst>
                        <a:ext uri="{FF2B5EF4-FFF2-40B4-BE49-F238E27FC236}">
                          <a16:creationId xmlns:a16="http://schemas.microsoft.com/office/drawing/2014/main" id="{838515D9-35F3-4BFD-B6D5-5C89B0082B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4" name="Straight Connector 483">
                      <a:extLst>
                        <a:ext uri="{FF2B5EF4-FFF2-40B4-BE49-F238E27FC236}">
                          <a16:creationId xmlns:a16="http://schemas.microsoft.com/office/drawing/2014/main" id="{1301F660-818F-4987-A8FB-521D44CE7F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5" name="Straight Connector 484">
                      <a:extLst>
                        <a:ext uri="{FF2B5EF4-FFF2-40B4-BE49-F238E27FC236}">
                          <a16:creationId xmlns:a16="http://schemas.microsoft.com/office/drawing/2014/main" id="{8553B909-D6F6-4C4C-843A-3015DF275E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6" name="Straight Connector 485">
                      <a:extLst>
                        <a:ext uri="{FF2B5EF4-FFF2-40B4-BE49-F238E27FC236}">
                          <a16:creationId xmlns:a16="http://schemas.microsoft.com/office/drawing/2014/main" id="{C4DBB9A0-11F1-4F71-B593-1E38D93288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74" name="Text Box 2">
                  <a:extLst>
                    <a:ext uri="{FF2B5EF4-FFF2-40B4-BE49-F238E27FC236}">
                      <a16:creationId xmlns:a16="http://schemas.microsoft.com/office/drawing/2014/main" id="{EEFF348E-98FE-479B-990C-EDB3A018D3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75" name="Text Box 2">
                  <a:extLst>
                    <a:ext uri="{FF2B5EF4-FFF2-40B4-BE49-F238E27FC236}">
                      <a16:creationId xmlns:a16="http://schemas.microsoft.com/office/drawing/2014/main" id="{662E6A55-C6A9-4112-8198-DF1F57750C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4C508C79-F5B1-4221-B401-138903C9DC62}"/>
                  </a:ext>
                </a:extLst>
              </p:cNvPr>
              <p:cNvGrpSpPr/>
              <p:nvPr/>
            </p:nvGrpSpPr>
            <p:grpSpPr>
              <a:xfrm>
                <a:off x="4635151" y="473522"/>
                <a:ext cx="2114804" cy="1991603"/>
                <a:chOff x="4596637" y="2885197"/>
                <a:chExt cx="2114804" cy="1991603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1790D21B-507D-4CAB-8F35-33BE8713BB4E}"/>
                    </a:ext>
                  </a:extLst>
                </p:cNvPr>
                <p:cNvGrpSpPr/>
                <p:nvPr/>
              </p:nvGrpSpPr>
              <p:grpSpPr>
                <a:xfrm>
                  <a:off x="5379053" y="2885197"/>
                  <a:ext cx="396767" cy="1991603"/>
                  <a:chOff x="1210550" y="2590425"/>
                  <a:chExt cx="513117" cy="2682488"/>
                </a:xfrm>
              </p:grpSpPr>
              <p:sp>
                <p:nvSpPr>
                  <p:cNvPr id="465" name="Text Box 2">
                    <a:extLst>
                      <a:ext uri="{FF2B5EF4-FFF2-40B4-BE49-F238E27FC236}">
                        <a16:creationId xmlns:a16="http://schemas.microsoft.com/office/drawing/2014/main" id="{9260791E-E0E1-480F-A2DC-881EA4CE7B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714" y="2872866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466" name="Text Box 2">
                    <a:extLst>
                      <a:ext uri="{FF2B5EF4-FFF2-40B4-BE49-F238E27FC236}">
                        <a16:creationId xmlns:a16="http://schemas.microsoft.com/office/drawing/2014/main" id="{1F286105-F812-4BA9-A953-2387CA7CEA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0550" y="4649206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467" name="Text Box 2">
                    <a:extLst>
                      <a:ext uri="{FF2B5EF4-FFF2-40B4-BE49-F238E27FC236}">
                        <a16:creationId xmlns:a16="http://schemas.microsoft.com/office/drawing/2014/main" id="{5CA76A21-B695-4679-8677-F8B69AEA71C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199" y="4054572"/>
                    <a:ext cx="508468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468" name="Text Box 2">
                    <a:extLst>
                      <a:ext uri="{FF2B5EF4-FFF2-40B4-BE49-F238E27FC236}">
                        <a16:creationId xmlns:a16="http://schemas.microsoft.com/office/drawing/2014/main" id="{0AAAB1C5-8C7B-4017-B388-5F9A7378B6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921" y="3505849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69" name="Text Box 2">
                    <a:extLst>
                      <a:ext uri="{FF2B5EF4-FFF2-40B4-BE49-F238E27FC236}">
                        <a16:creationId xmlns:a16="http://schemas.microsoft.com/office/drawing/2014/main" id="{6F293C4D-2270-4ABF-938E-A06B1C2DC52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720" y="3203326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470" name="Text Box 2">
                    <a:extLst>
                      <a:ext uri="{FF2B5EF4-FFF2-40B4-BE49-F238E27FC236}">
                        <a16:creationId xmlns:a16="http://schemas.microsoft.com/office/drawing/2014/main" id="{984B051A-5A02-4CFC-BC13-C0FEFA2C71D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9042" y="4363799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471" name="Text Box 2">
                    <a:extLst>
                      <a:ext uri="{FF2B5EF4-FFF2-40B4-BE49-F238E27FC236}">
                        <a16:creationId xmlns:a16="http://schemas.microsoft.com/office/drawing/2014/main" id="{D3BB19E5-6562-4597-B66A-65CD705F630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6232" y="4940998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72" name="Text Box 2">
                    <a:extLst>
                      <a:ext uri="{FF2B5EF4-FFF2-40B4-BE49-F238E27FC236}">
                        <a16:creationId xmlns:a16="http://schemas.microsoft.com/office/drawing/2014/main" id="{A70D2915-AB03-409B-A748-D24822DC06F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853" y="2590425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28E41A1-4921-42E9-BE56-2579111EA307}"/>
                    </a:ext>
                  </a:extLst>
                </p:cNvPr>
                <p:cNvGrpSpPr/>
                <p:nvPr/>
              </p:nvGrpSpPr>
              <p:grpSpPr>
                <a:xfrm>
                  <a:off x="4596637" y="3849153"/>
                  <a:ext cx="2114804" cy="267191"/>
                  <a:chOff x="198695" y="3888777"/>
                  <a:chExt cx="2734955" cy="359879"/>
                </a:xfrm>
              </p:grpSpPr>
              <p:sp>
                <p:nvSpPr>
                  <p:cNvPr id="457" name="Text Box 2">
                    <a:extLst>
                      <a:ext uri="{FF2B5EF4-FFF2-40B4-BE49-F238E27FC236}">
                        <a16:creationId xmlns:a16="http://schemas.microsoft.com/office/drawing/2014/main" id="{7B0092BE-A555-428D-AEFA-E2A8C8D2A3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4270" y="3888777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458" name="Text Box 2">
                    <a:extLst>
                      <a:ext uri="{FF2B5EF4-FFF2-40B4-BE49-F238E27FC236}">
                        <a16:creationId xmlns:a16="http://schemas.microsoft.com/office/drawing/2014/main" id="{BDA91710-3F99-4022-B0C2-B45F810E29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1309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459" name="Text Box 2">
                    <a:extLst>
                      <a:ext uri="{FF2B5EF4-FFF2-40B4-BE49-F238E27FC236}">
                        <a16:creationId xmlns:a16="http://schemas.microsoft.com/office/drawing/2014/main" id="{75B28E1A-C740-443C-8EE9-FB70DC602C7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460" name="Text Box 2">
                    <a:extLst>
                      <a:ext uri="{FF2B5EF4-FFF2-40B4-BE49-F238E27FC236}">
                        <a16:creationId xmlns:a16="http://schemas.microsoft.com/office/drawing/2014/main" id="{AF0596B0-0FA7-4B31-9819-729B0D1260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461" name="Text Box 2">
                    <a:extLst>
                      <a:ext uri="{FF2B5EF4-FFF2-40B4-BE49-F238E27FC236}">
                        <a16:creationId xmlns:a16="http://schemas.microsoft.com/office/drawing/2014/main" id="{2B8F4A85-8EB4-4AB1-B4A8-4668106DE0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6944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62" name="Text Box 2">
                    <a:extLst>
                      <a:ext uri="{FF2B5EF4-FFF2-40B4-BE49-F238E27FC236}">
                        <a16:creationId xmlns:a16="http://schemas.microsoft.com/office/drawing/2014/main" id="{37C91415-0161-4AA4-8ADD-EB0ECA419B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721" y="3891321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63" name="Text Box 2">
                    <a:extLst>
                      <a:ext uri="{FF2B5EF4-FFF2-40B4-BE49-F238E27FC236}">
                        <a16:creationId xmlns:a16="http://schemas.microsoft.com/office/drawing/2014/main" id="{835CD270-7DAA-4773-8DE3-C8087D952A7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695" y="3893013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64" name="Text Box 2">
                    <a:extLst>
                      <a:ext uri="{FF2B5EF4-FFF2-40B4-BE49-F238E27FC236}">
                        <a16:creationId xmlns:a16="http://schemas.microsoft.com/office/drawing/2014/main" id="{EDBE25D6-247E-4A70-A3AD-4BAE2108228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992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91BC7061-E860-4EEA-A38D-8617BB00551E}"/>
                </a:ext>
              </a:extLst>
            </p:cNvPr>
            <p:cNvGrpSpPr/>
            <p:nvPr/>
          </p:nvGrpSpPr>
          <p:grpSpPr>
            <a:xfrm>
              <a:off x="44106" y="152400"/>
              <a:ext cx="2241894" cy="2226876"/>
              <a:chOff x="4604677" y="238249"/>
              <a:chExt cx="2241894" cy="2226876"/>
            </a:xfrm>
          </p:grpSpPr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608D4418-11C3-43EB-A64D-7DD123FE3EDC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430" name="Group 429">
                  <a:extLst>
                    <a:ext uri="{FF2B5EF4-FFF2-40B4-BE49-F238E27FC236}">
                      <a16:creationId xmlns:a16="http://schemas.microsoft.com/office/drawing/2014/main" id="{4982529B-8BF6-4714-83E1-204DC54FD632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433" name="Group 432">
                    <a:extLst>
                      <a:ext uri="{FF2B5EF4-FFF2-40B4-BE49-F238E27FC236}">
                        <a16:creationId xmlns:a16="http://schemas.microsoft.com/office/drawing/2014/main" id="{E99BFCB8-ECC9-4F48-975F-48E68B572644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444" name="Straight Connector 443">
                      <a:extLst>
                        <a:ext uri="{FF2B5EF4-FFF2-40B4-BE49-F238E27FC236}">
                          <a16:creationId xmlns:a16="http://schemas.microsoft.com/office/drawing/2014/main" id="{0063667D-F483-49B2-8083-8CF07ACDBF7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5" name="Straight Connector 444">
                      <a:extLst>
                        <a:ext uri="{FF2B5EF4-FFF2-40B4-BE49-F238E27FC236}">
                          <a16:creationId xmlns:a16="http://schemas.microsoft.com/office/drawing/2014/main" id="{1F4448AD-DEE6-4700-91D4-E662E406ED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6" name="Straight Connector 445">
                      <a:extLst>
                        <a:ext uri="{FF2B5EF4-FFF2-40B4-BE49-F238E27FC236}">
                          <a16:creationId xmlns:a16="http://schemas.microsoft.com/office/drawing/2014/main" id="{4F655B2E-8753-4B9B-A0CD-562D8B121A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7" name="Straight Connector 446">
                      <a:extLst>
                        <a:ext uri="{FF2B5EF4-FFF2-40B4-BE49-F238E27FC236}">
                          <a16:creationId xmlns:a16="http://schemas.microsoft.com/office/drawing/2014/main" id="{C3273946-BF04-4C46-A89C-7A8C4D2E53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8" name="Straight Connector 447">
                      <a:extLst>
                        <a:ext uri="{FF2B5EF4-FFF2-40B4-BE49-F238E27FC236}">
                          <a16:creationId xmlns:a16="http://schemas.microsoft.com/office/drawing/2014/main" id="{23D528D6-DB82-4FCF-A8DD-0D53B2FD01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9" name="Straight Connector 448">
                      <a:extLst>
                        <a:ext uri="{FF2B5EF4-FFF2-40B4-BE49-F238E27FC236}">
                          <a16:creationId xmlns:a16="http://schemas.microsoft.com/office/drawing/2014/main" id="{4DEA3258-14F8-4275-A056-02FF9AF333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0" name="Straight Connector 449">
                      <a:extLst>
                        <a:ext uri="{FF2B5EF4-FFF2-40B4-BE49-F238E27FC236}">
                          <a16:creationId xmlns:a16="http://schemas.microsoft.com/office/drawing/2014/main" id="{0AC47B3E-34CB-4A7F-B8DD-12B5CEC248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1" name="Straight Connector 450">
                      <a:extLst>
                        <a:ext uri="{FF2B5EF4-FFF2-40B4-BE49-F238E27FC236}">
                          <a16:creationId xmlns:a16="http://schemas.microsoft.com/office/drawing/2014/main" id="{AAF26196-8E2F-48AF-8546-86FBF5AC04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2" name="Straight Connector 451">
                      <a:extLst>
                        <a:ext uri="{FF2B5EF4-FFF2-40B4-BE49-F238E27FC236}">
                          <a16:creationId xmlns:a16="http://schemas.microsoft.com/office/drawing/2014/main" id="{8114C049-E26C-4383-9C78-C9898520DB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4" name="Group 433">
                    <a:extLst>
                      <a:ext uri="{FF2B5EF4-FFF2-40B4-BE49-F238E27FC236}">
                        <a16:creationId xmlns:a16="http://schemas.microsoft.com/office/drawing/2014/main" id="{7615F8B3-F060-48BA-9D32-1F56DD54B50C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435" name="Straight Connector 434">
                      <a:extLst>
                        <a:ext uri="{FF2B5EF4-FFF2-40B4-BE49-F238E27FC236}">
                          <a16:creationId xmlns:a16="http://schemas.microsoft.com/office/drawing/2014/main" id="{F5975717-FE43-4C28-915E-29D5B9C0AB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Straight Connector 435">
                      <a:extLst>
                        <a:ext uri="{FF2B5EF4-FFF2-40B4-BE49-F238E27FC236}">
                          <a16:creationId xmlns:a16="http://schemas.microsoft.com/office/drawing/2014/main" id="{E2885F2A-2A27-44A0-B051-2C10668D63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Straight Connector 436">
                      <a:extLst>
                        <a:ext uri="{FF2B5EF4-FFF2-40B4-BE49-F238E27FC236}">
                          <a16:creationId xmlns:a16="http://schemas.microsoft.com/office/drawing/2014/main" id="{B5569C6D-DD68-47F6-A4FF-FC57CE2F05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Straight Connector 437">
                      <a:extLst>
                        <a:ext uri="{FF2B5EF4-FFF2-40B4-BE49-F238E27FC236}">
                          <a16:creationId xmlns:a16="http://schemas.microsoft.com/office/drawing/2014/main" id="{481B50DE-6E6E-4260-B067-46D5DBE3F1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9" name="Straight Connector 438">
                      <a:extLst>
                        <a:ext uri="{FF2B5EF4-FFF2-40B4-BE49-F238E27FC236}">
                          <a16:creationId xmlns:a16="http://schemas.microsoft.com/office/drawing/2014/main" id="{BB990E1C-5980-452B-9102-E829F2803A3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0" name="Straight Connector 439">
                      <a:extLst>
                        <a:ext uri="{FF2B5EF4-FFF2-40B4-BE49-F238E27FC236}">
                          <a16:creationId xmlns:a16="http://schemas.microsoft.com/office/drawing/2014/main" id="{18CFDE16-5F17-4769-9B37-9FAAF7FE81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1" name="Straight Connector 440">
                      <a:extLst>
                        <a:ext uri="{FF2B5EF4-FFF2-40B4-BE49-F238E27FC236}">
                          <a16:creationId xmlns:a16="http://schemas.microsoft.com/office/drawing/2014/main" id="{A7D817FD-6368-4E33-B864-B629AA4C6F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2" name="Straight Connector 441">
                      <a:extLst>
                        <a:ext uri="{FF2B5EF4-FFF2-40B4-BE49-F238E27FC236}">
                          <a16:creationId xmlns:a16="http://schemas.microsoft.com/office/drawing/2014/main" id="{F9655BC4-684C-4263-A603-39D3C875C0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3" name="Straight Connector 442">
                      <a:extLst>
                        <a:ext uri="{FF2B5EF4-FFF2-40B4-BE49-F238E27FC236}">
                          <a16:creationId xmlns:a16="http://schemas.microsoft.com/office/drawing/2014/main" id="{D8F9467A-782F-4AE9-A7BA-176E4ED83E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31" name="Text Box 2">
                  <a:extLst>
                    <a:ext uri="{FF2B5EF4-FFF2-40B4-BE49-F238E27FC236}">
                      <a16:creationId xmlns:a16="http://schemas.microsoft.com/office/drawing/2014/main" id="{2629750F-7303-4D17-8894-EA687B42E1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32" name="Text Box 2">
                  <a:extLst>
                    <a:ext uri="{FF2B5EF4-FFF2-40B4-BE49-F238E27FC236}">
                      <a16:creationId xmlns:a16="http://schemas.microsoft.com/office/drawing/2014/main" id="{AE77D8C4-CA0C-4B70-A1FD-F0059D6BFB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76B1CEB6-57C8-477D-82FD-8039A6F50359}"/>
                  </a:ext>
                </a:extLst>
              </p:cNvPr>
              <p:cNvGrpSpPr/>
              <p:nvPr/>
            </p:nvGrpSpPr>
            <p:grpSpPr>
              <a:xfrm>
                <a:off x="4604677" y="473521"/>
                <a:ext cx="2145278" cy="1991604"/>
                <a:chOff x="4566163" y="2885196"/>
                <a:chExt cx="2145278" cy="1991604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D59BD659-6129-427F-B0D0-C65B9BA0D58E}"/>
                    </a:ext>
                  </a:extLst>
                </p:cNvPr>
                <p:cNvGrpSpPr/>
                <p:nvPr/>
              </p:nvGrpSpPr>
              <p:grpSpPr>
                <a:xfrm>
                  <a:off x="5391636" y="2885196"/>
                  <a:ext cx="396004" cy="1991604"/>
                  <a:chOff x="1226820" y="2590425"/>
                  <a:chExt cx="512130" cy="2682489"/>
                </a:xfrm>
              </p:grpSpPr>
              <p:sp>
                <p:nvSpPr>
                  <p:cNvPr id="422" name="Text Box 2">
                    <a:extLst>
                      <a:ext uri="{FF2B5EF4-FFF2-40B4-BE49-F238E27FC236}">
                        <a16:creationId xmlns:a16="http://schemas.microsoft.com/office/drawing/2014/main" id="{7C2D9365-AF59-40CB-BC54-1B51FC1884D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338" y="2873241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423" name="Text Box 2">
                    <a:extLst>
                      <a:ext uri="{FF2B5EF4-FFF2-40B4-BE49-F238E27FC236}">
                        <a16:creationId xmlns:a16="http://schemas.microsoft.com/office/drawing/2014/main" id="{C0C44AD6-DCA2-473D-93AF-7B03D82E8D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6820" y="4649207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424" name="Text Box 2">
                    <a:extLst>
                      <a:ext uri="{FF2B5EF4-FFF2-40B4-BE49-F238E27FC236}">
                        <a16:creationId xmlns:a16="http://schemas.microsoft.com/office/drawing/2014/main" id="{FFF0E40C-50DC-427F-AFB7-EED732C4C8D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0481" y="4055036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425" name="Text Box 2">
                    <a:extLst>
                      <a:ext uri="{FF2B5EF4-FFF2-40B4-BE49-F238E27FC236}">
                        <a16:creationId xmlns:a16="http://schemas.microsoft.com/office/drawing/2014/main" id="{1A69C7D2-A31E-433E-982A-4ECC61B2C37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2746" y="3507051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26" name="Text Box 2">
                    <a:extLst>
                      <a:ext uri="{FF2B5EF4-FFF2-40B4-BE49-F238E27FC236}">
                        <a16:creationId xmlns:a16="http://schemas.microsoft.com/office/drawing/2014/main" id="{EAC514A1-A9C0-4742-A358-D2CFE678EA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344" y="3203700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427" name="Text Box 2">
                    <a:extLst>
                      <a:ext uri="{FF2B5EF4-FFF2-40B4-BE49-F238E27FC236}">
                        <a16:creationId xmlns:a16="http://schemas.microsoft.com/office/drawing/2014/main" id="{6D095AB7-183F-4D7C-83DD-75D0D8BED4E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5316" y="4363800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428" name="Text Box 2">
                    <a:extLst>
                      <a:ext uri="{FF2B5EF4-FFF2-40B4-BE49-F238E27FC236}">
                        <a16:creationId xmlns:a16="http://schemas.microsoft.com/office/drawing/2014/main" id="{2FBC3DF8-BBEE-471E-9F7D-3ED185BBA8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2505" y="4940999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29" name="Text Box 2">
                    <a:extLst>
                      <a:ext uri="{FF2B5EF4-FFF2-40B4-BE49-F238E27FC236}">
                        <a16:creationId xmlns:a16="http://schemas.microsoft.com/office/drawing/2014/main" id="{A9BAA716-B4BF-4C7B-AB3D-7C9481CB80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8088" y="2590425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14B7103A-BE45-49BB-B067-0C8B69A051B5}"/>
                    </a:ext>
                  </a:extLst>
                </p:cNvPr>
                <p:cNvGrpSpPr/>
                <p:nvPr/>
              </p:nvGrpSpPr>
              <p:grpSpPr>
                <a:xfrm>
                  <a:off x="4566163" y="3851189"/>
                  <a:ext cx="2145278" cy="265156"/>
                  <a:chOff x="159284" y="3891519"/>
                  <a:chExt cx="2774366" cy="357138"/>
                </a:xfrm>
              </p:grpSpPr>
              <p:sp>
                <p:nvSpPr>
                  <p:cNvPr id="414" name="Text Box 2">
                    <a:extLst>
                      <a:ext uri="{FF2B5EF4-FFF2-40B4-BE49-F238E27FC236}">
                        <a16:creationId xmlns:a16="http://schemas.microsoft.com/office/drawing/2014/main" id="{4BB9C0FF-668C-4A1E-A396-DAC643019D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3605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415" name="Text Box 2">
                    <a:extLst>
                      <a:ext uri="{FF2B5EF4-FFF2-40B4-BE49-F238E27FC236}">
                        <a16:creationId xmlns:a16="http://schemas.microsoft.com/office/drawing/2014/main" id="{7FBE7820-5548-442A-8433-A50D23C52E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8659" y="3892315"/>
                    <a:ext cx="332986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416" name="Text Box 2">
                    <a:extLst>
                      <a:ext uri="{FF2B5EF4-FFF2-40B4-BE49-F238E27FC236}">
                        <a16:creationId xmlns:a16="http://schemas.microsoft.com/office/drawing/2014/main" id="{9717F430-B051-4A69-922C-A0988F3B179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417" name="Text Box 2">
                    <a:extLst>
                      <a:ext uri="{FF2B5EF4-FFF2-40B4-BE49-F238E27FC236}">
                        <a16:creationId xmlns:a16="http://schemas.microsoft.com/office/drawing/2014/main" id="{2135FF98-30B4-467D-ACA6-B95F68A329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418" name="Text Box 2">
                    <a:extLst>
                      <a:ext uri="{FF2B5EF4-FFF2-40B4-BE49-F238E27FC236}">
                        <a16:creationId xmlns:a16="http://schemas.microsoft.com/office/drawing/2014/main" id="{7369784E-0643-42A9-9F7C-5DFA1506D2C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4294" y="3892315"/>
                    <a:ext cx="332986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19" name="Text Box 2">
                    <a:extLst>
                      <a:ext uri="{FF2B5EF4-FFF2-40B4-BE49-F238E27FC236}">
                        <a16:creationId xmlns:a16="http://schemas.microsoft.com/office/drawing/2014/main" id="{102FF559-C967-4F83-9733-74C0BD4F38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937" y="3892315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20" name="Text Box 2">
                    <a:extLst>
                      <a:ext uri="{FF2B5EF4-FFF2-40B4-BE49-F238E27FC236}">
                        <a16:creationId xmlns:a16="http://schemas.microsoft.com/office/drawing/2014/main" id="{0EAF14D0-4EE3-4BB4-8BCB-F64C3771E0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284" y="3891519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21" name="Text Box 2">
                    <a:extLst>
                      <a:ext uri="{FF2B5EF4-FFF2-40B4-BE49-F238E27FC236}">
                        <a16:creationId xmlns:a16="http://schemas.microsoft.com/office/drawing/2014/main" id="{C645C094-3B8C-4485-B043-DEBFD98955D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992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CBE29F05-D3A2-4030-99BD-AD158F687459}"/>
                </a:ext>
              </a:extLst>
            </p:cNvPr>
            <p:cNvGrpSpPr/>
            <p:nvPr/>
          </p:nvGrpSpPr>
          <p:grpSpPr>
            <a:xfrm>
              <a:off x="2294015" y="152400"/>
              <a:ext cx="2227185" cy="2226877"/>
              <a:chOff x="4619386" y="238249"/>
              <a:chExt cx="2227185" cy="2226877"/>
            </a:xfrm>
          </p:grpSpPr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E58AFFB7-3600-4F82-BC1E-ADC22814EE09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12C83E5D-A61B-4ABD-9269-43EE207AD4D3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D0CF46F-ED54-4A1B-9F53-A952DDE070C2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401" name="Straight Connector 400">
                      <a:extLst>
                        <a:ext uri="{FF2B5EF4-FFF2-40B4-BE49-F238E27FC236}">
                          <a16:creationId xmlns:a16="http://schemas.microsoft.com/office/drawing/2014/main" id="{A263CE5E-8D8F-44BD-BA75-DFE382D48A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2" name="Straight Connector 401">
                      <a:extLst>
                        <a:ext uri="{FF2B5EF4-FFF2-40B4-BE49-F238E27FC236}">
                          <a16:creationId xmlns:a16="http://schemas.microsoft.com/office/drawing/2014/main" id="{EC6945AA-4BCD-4D2C-AE9F-FFBDDD01D8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3" name="Straight Connector 402">
                      <a:extLst>
                        <a:ext uri="{FF2B5EF4-FFF2-40B4-BE49-F238E27FC236}">
                          <a16:creationId xmlns:a16="http://schemas.microsoft.com/office/drawing/2014/main" id="{178A113E-AEB7-48C6-B0D5-531A9FD11E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403">
                      <a:extLst>
                        <a:ext uri="{FF2B5EF4-FFF2-40B4-BE49-F238E27FC236}">
                          <a16:creationId xmlns:a16="http://schemas.microsoft.com/office/drawing/2014/main" id="{B7D17EDF-A6E3-4902-85C6-91396DCC6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Straight Connector 404">
                      <a:extLst>
                        <a:ext uri="{FF2B5EF4-FFF2-40B4-BE49-F238E27FC236}">
                          <a16:creationId xmlns:a16="http://schemas.microsoft.com/office/drawing/2014/main" id="{DA83E47E-4490-4E89-B5A5-BD91DC8D5C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405">
                      <a:extLst>
                        <a:ext uri="{FF2B5EF4-FFF2-40B4-BE49-F238E27FC236}">
                          <a16:creationId xmlns:a16="http://schemas.microsoft.com/office/drawing/2014/main" id="{E4C73F9D-01EA-4156-81E3-5ADA59C723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>
                      <a:extLst>
                        <a:ext uri="{FF2B5EF4-FFF2-40B4-BE49-F238E27FC236}">
                          <a16:creationId xmlns:a16="http://schemas.microsoft.com/office/drawing/2014/main" id="{61843BEA-A97D-4D2C-89FC-3D0FA55E6E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Straight Connector 407">
                      <a:extLst>
                        <a:ext uri="{FF2B5EF4-FFF2-40B4-BE49-F238E27FC236}">
                          <a16:creationId xmlns:a16="http://schemas.microsoft.com/office/drawing/2014/main" id="{190D26CA-51EC-4FDF-A3C0-D4E68BD48C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" name="Straight Connector 408">
                      <a:extLst>
                        <a:ext uri="{FF2B5EF4-FFF2-40B4-BE49-F238E27FC236}">
                          <a16:creationId xmlns:a16="http://schemas.microsoft.com/office/drawing/2014/main" id="{A6D95EB4-E9BC-4EC4-88A4-FF0571144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7E913E26-F048-44E8-AEAE-94F4658659C3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392" name="Straight Connector 391">
                      <a:extLst>
                        <a:ext uri="{FF2B5EF4-FFF2-40B4-BE49-F238E27FC236}">
                          <a16:creationId xmlns:a16="http://schemas.microsoft.com/office/drawing/2014/main" id="{AAC30EB5-C303-436E-A40A-4FA14760D7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>
                      <a:extLst>
                        <a:ext uri="{FF2B5EF4-FFF2-40B4-BE49-F238E27FC236}">
                          <a16:creationId xmlns:a16="http://schemas.microsoft.com/office/drawing/2014/main" id="{2005EB6F-8550-45BB-9D6A-5E04233EBB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Straight Connector 393">
                      <a:extLst>
                        <a:ext uri="{FF2B5EF4-FFF2-40B4-BE49-F238E27FC236}">
                          <a16:creationId xmlns:a16="http://schemas.microsoft.com/office/drawing/2014/main" id="{C353F704-04A0-4B34-8766-12250389B7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Straight Connector 394">
                      <a:extLst>
                        <a:ext uri="{FF2B5EF4-FFF2-40B4-BE49-F238E27FC236}">
                          <a16:creationId xmlns:a16="http://schemas.microsoft.com/office/drawing/2014/main" id="{4DC00B56-903F-42EB-B34B-7C0ACAE76C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Straight Connector 395">
                      <a:extLst>
                        <a:ext uri="{FF2B5EF4-FFF2-40B4-BE49-F238E27FC236}">
                          <a16:creationId xmlns:a16="http://schemas.microsoft.com/office/drawing/2014/main" id="{0025C2BA-628F-49D1-B80F-1EE34C4BC8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" name="Straight Connector 396">
                      <a:extLst>
                        <a:ext uri="{FF2B5EF4-FFF2-40B4-BE49-F238E27FC236}">
                          <a16:creationId xmlns:a16="http://schemas.microsoft.com/office/drawing/2014/main" id="{687632EF-5C18-41DD-98DD-A54A98D5BF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8" name="Straight Connector 397">
                      <a:extLst>
                        <a:ext uri="{FF2B5EF4-FFF2-40B4-BE49-F238E27FC236}">
                          <a16:creationId xmlns:a16="http://schemas.microsoft.com/office/drawing/2014/main" id="{D3A31046-DAA0-4392-B55B-397DF7E8DF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9" name="Straight Connector 398">
                      <a:extLst>
                        <a:ext uri="{FF2B5EF4-FFF2-40B4-BE49-F238E27FC236}">
                          <a16:creationId xmlns:a16="http://schemas.microsoft.com/office/drawing/2014/main" id="{C7D91952-4C9E-4AD1-997D-EF6D7A1E29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0" name="Straight Connector 399">
                      <a:extLst>
                        <a:ext uri="{FF2B5EF4-FFF2-40B4-BE49-F238E27FC236}">
                          <a16:creationId xmlns:a16="http://schemas.microsoft.com/office/drawing/2014/main" id="{D3E1F3BE-5E42-43D1-B0BD-18A4844F9D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88" name="Text Box 2">
                  <a:extLst>
                    <a:ext uri="{FF2B5EF4-FFF2-40B4-BE49-F238E27FC236}">
                      <a16:creationId xmlns:a16="http://schemas.microsoft.com/office/drawing/2014/main" id="{3943D59D-99E9-4A22-B132-84DBB23FC0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389" name="Text Box 2">
                  <a:extLst>
                    <a:ext uri="{FF2B5EF4-FFF2-40B4-BE49-F238E27FC236}">
                      <a16:creationId xmlns:a16="http://schemas.microsoft.com/office/drawing/2014/main" id="{E125DB7E-8489-4E6E-8961-F5A6904450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CD7B6022-FCAE-4741-9DD3-1750C83FFFDC}"/>
                  </a:ext>
                </a:extLst>
              </p:cNvPr>
              <p:cNvGrpSpPr/>
              <p:nvPr/>
            </p:nvGrpSpPr>
            <p:grpSpPr>
              <a:xfrm>
                <a:off x="4619386" y="483925"/>
                <a:ext cx="2105169" cy="1981201"/>
                <a:chOff x="4580872" y="2895600"/>
                <a:chExt cx="2105169" cy="1981201"/>
              </a:xfrm>
            </p:grpSpPr>
            <p:grpSp>
              <p:nvGrpSpPr>
                <p:cNvPr id="369" name="Group 368">
                  <a:extLst>
                    <a:ext uri="{FF2B5EF4-FFF2-40B4-BE49-F238E27FC236}">
                      <a16:creationId xmlns:a16="http://schemas.microsoft.com/office/drawing/2014/main" id="{5F962CA3-C8BD-4641-98E7-357C961132C1}"/>
                    </a:ext>
                  </a:extLst>
                </p:cNvPr>
                <p:cNvGrpSpPr/>
                <p:nvPr/>
              </p:nvGrpSpPr>
              <p:grpSpPr>
                <a:xfrm>
                  <a:off x="5384387" y="2895600"/>
                  <a:ext cx="400998" cy="1981201"/>
                  <a:chOff x="1217449" y="2604437"/>
                  <a:chExt cx="518589" cy="2668477"/>
                </a:xfrm>
              </p:grpSpPr>
              <p:sp>
                <p:nvSpPr>
                  <p:cNvPr id="379" name="Text Box 2">
                    <a:extLst>
                      <a:ext uri="{FF2B5EF4-FFF2-40B4-BE49-F238E27FC236}">
                        <a16:creationId xmlns:a16="http://schemas.microsoft.com/office/drawing/2014/main" id="{92E3F4DA-898C-4052-B0EC-72B9D01B8A4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9586" y="2870317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380" name="Text Box 2">
                    <a:extLst>
                      <a:ext uri="{FF2B5EF4-FFF2-40B4-BE49-F238E27FC236}">
                        <a16:creationId xmlns:a16="http://schemas.microsoft.com/office/drawing/2014/main" id="{4DF1E709-B893-4BF2-B03C-3032D5FEB9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7450" y="4649207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381" name="Text Box 2">
                    <a:extLst>
                      <a:ext uri="{FF2B5EF4-FFF2-40B4-BE49-F238E27FC236}">
                        <a16:creationId xmlns:a16="http://schemas.microsoft.com/office/drawing/2014/main" id="{A577D7FE-23B8-4584-A2EA-F36D03AEE5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7569" y="4054579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382" name="Text Box 2">
                    <a:extLst>
                      <a:ext uri="{FF2B5EF4-FFF2-40B4-BE49-F238E27FC236}">
                        <a16:creationId xmlns:a16="http://schemas.microsoft.com/office/drawing/2014/main" id="{1C5C8399-3761-4CD5-88FB-BCCF38A8FCC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994" y="3504127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383" name="Text Box 2">
                    <a:extLst>
                      <a:ext uri="{FF2B5EF4-FFF2-40B4-BE49-F238E27FC236}">
                        <a16:creationId xmlns:a16="http://schemas.microsoft.com/office/drawing/2014/main" id="{F6BDAA46-EC18-4C80-889E-5AF7A88A48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9592" y="3200776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384" name="Text Box 2">
                    <a:extLst>
                      <a:ext uri="{FF2B5EF4-FFF2-40B4-BE49-F238E27FC236}">
                        <a16:creationId xmlns:a16="http://schemas.microsoft.com/office/drawing/2014/main" id="{8405A961-F422-4BF6-835A-4AC212C296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7449" y="4363800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385" name="Text Box 2">
                    <a:extLst>
                      <a:ext uri="{FF2B5EF4-FFF2-40B4-BE49-F238E27FC236}">
                        <a16:creationId xmlns:a16="http://schemas.microsoft.com/office/drawing/2014/main" id="{0C186387-0C91-4A1F-ADC5-CFF929A01D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4642" y="4940999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386" name="Text Box 2">
                    <a:extLst>
                      <a:ext uri="{FF2B5EF4-FFF2-40B4-BE49-F238E27FC236}">
                        <a16:creationId xmlns:a16="http://schemas.microsoft.com/office/drawing/2014/main" id="{3E0C6E34-1D3E-4CBB-B0D9-DA1EEC248F4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994" y="2604437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id="{6731E025-F76A-4E02-B6AB-D91EA83F4F3D}"/>
                    </a:ext>
                  </a:extLst>
                </p:cNvPr>
                <p:cNvGrpSpPr/>
                <p:nvPr/>
              </p:nvGrpSpPr>
              <p:grpSpPr>
                <a:xfrm>
                  <a:off x="4580872" y="3851780"/>
                  <a:ext cx="2105169" cy="264565"/>
                  <a:chOff x="178307" y="3892315"/>
                  <a:chExt cx="2722495" cy="356342"/>
                </a:xfrm>
              </p:grpSpPr>
              <p:sp>
                <p:nvSpPr>
                  <p:cNvPr id="371" name="Text Box 2">
                    <a:extLst>
                      <a:ext uri="{FF2B5EF4-FFF2-40B4-BE49-F238E27FC236}">
                        <a16:creationId xmlns:a16="http://schemas.microsoft.com/office/drawing/2014/main" id="{37B4B0C5-2500-425E-A6DA-B7C31E75A7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0175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72" name="Text Box 2">
                    <a:extLst>
                      <a:ext uri="{FF2B5EF4-FFF2-40B4-BE49-F238E27FC236}">
                        <a16:creationId xmlns:a16="http://schemas.microsoft.com/office/drawing/2014/main" id="{553C16A1-13A1-4254-84DE-D0BDB5F490E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5811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373" name="Text Box 2">
                    <a:extLst>
                      <a:ext uri="{FF2B5EF4-FFF2-40B4-BE49-F238E27FC236}">
                        <a16:creationId xmlns:a16="http://schemas.microsoft.com/office/drawing/2014/main" id="{1B96418B-F252-46D4-A4D4-B071EF968E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374" name="Text Box 2">
                    <a:extLst>
                      <a:ext uri="{FF2B5EF4-FFF2-40B4-BE49-F238E27FC236}">
                        <a16:creationId xmlns:a16="http://schemas.microsoft.com/office/drawing/2014/main" id="{3CFF91A0-B5AA-4CA4-8032-4A8E5BCFDC3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375" name="Text Box 2">
                    <a:extLst>
                      <a:ext uri="{FF2B5EF4-FFF2-40B4-BE49-F238E27FC236}">
                        <a16:creationId xmlns:a16="http://schemas.microsoft.com/office/drawing/2014/main" id="{474D656E-4795-4966-B718-CE8631FDEBE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1446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376" name="Text Box 2">
                    <a:extLst>
                      <a:ext uri="{FF2B5EF4-FFF2-40B4-BE49-F238E27FC236}">
                        <a16:creationId xmlns:a16="http://schemas.microsoft.com/office/drawing/2014/main" id="{54CD5AA2-66AF-4846-A598-AA7EF8E957C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807" y="3909936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377" name="Text Box 2">
                    <a:extLst>
                      <a:ext uri="{FF2B5EF4-FFF2-40B4-BE49-F238E27FC236}">
                        <a16:creationId xmlns:a16="http://schemas.microsoft.com/office/drawing/2014/main" id="{D0FB0951-A22E-40C0-892E-7B5EEEAC48E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307" y="3909936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378" name="Text Box 2">
                    <a:extLst>
                      <a:ext uri="{FF2B5EF4-FFF2-40B4-BE49-F238E27FC236}">
                        <a16:creationId xmlns:a16="http://schemas.microsoft.com/office/drawing/2014/main" id="{42FBADA4-ACC0-4BF0-84EA-FA64B855B86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7081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81" y="838200"/>
            <a:ext cx="8229600" cy="5638800"/>
          </a:xfrm>
        </p:spPr>
        <p:txBody>
          <a:bodyPr/>
          <a:lstStyle/>
          <a:p>
            <a:r>
              <a:rPr lang="en-US" dirty="0"/>
              <a:t>Identify real/complex zeros: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ZEROS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05C2A0C-382B-42BC-A0D2-D169F12AB61C}"/>
              </a:ext>
            </a:extLst>
          </p:cNvPr>
          <p:cNvSpPr/>
          <p:nvPr/>
        </p:nvSpPr>
        <p:spPr>
          <a:xfrm>
            <a:off x="388119" y="3810000"/>
            <a:ext cx="956310" cy="1295400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181E2A4-A8ED-4DB9-8B42-180C4AC49F67}"/>
              </a:ext>
            </a:extLst>
          </p:cNvPr>
          <p:cNvSpPr/>
          <p:nvPr/>
        </p:nvSpPr>
        <p:spPr>
          <a:xfrm rot="10800000">
            <a:off x="3310890" y="762000"/>
            <a:ext cx="956310" cy="3333750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7F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11205D9-CECA-48EA-A55B-844A9EFE73AC}"/>
              </a:ext>
            </a:extLst>
          </p:cNvPr>
          <p:cNvSpPr/>
          <p:nvPr/>
        </p:nvSpPr>
        <p:spPr>
          <a:xfrm rot="10800000">
            <a:off x="5021174" y="1591176"/>
            <a:ext cx="1600199" cy="1533023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1E05660-601F-4929-95DA-B5EDD31BCA26}"/>
              </a:ext>
            </a:extLst>
          </p:cNvPr>
          <p:cNvSpPr/>
          <p:nvPr/>
        </p:nvSpPr>
        <p:spPr>
          <a:xfrm>
            <a:off x="7200901" y="3370729"/>
            <a:ext cx="800099" cy="2496672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8D648-9844-4C5A-9DB1-492283F4777A}"/>
              </a:ext>
            </a:extLst>
          </p:cNvPr>
          <p:cNvSpPr txBox="1"/>
          <p:nvPr/>
        </p:nvSpPr>
        <p:spPr>
          <a:xfrm>
            <a:off x="69269" y="3429000"/>
            <a:ext cx="1275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complex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87D1C-E9C9-4FB9-BB84-884A0622B941}"/>
              </a:ext>
            </a:extLst>
          </p:cNvPr>
          <p:cNvSpPr txBox="1"/>
          <p:nvPr/>
        </p:nvSpPr>
        <p:spPr>
          <a:xfrm>
            <a:off x="5278041" y="2514600"/>
            <a:ext cx="1275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complex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FD889-6E74-4708-9956-002DE9ECECF7}"/>
              </a:ext>
            </a:extLst>
          </p:cNvPr>
          <p:cNvSpPr txBox="1"/>
          <p:nvPr/>
        </p:nvSpPr>
        <p:spPr>
          <a:xfrm>
            <a:off x="3448473" y="3028890"/>
            <a:ext cx="680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24763801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roup 362">
            <a:extLst>
              <a:ext uri="{FF2B5EF4-FFF2-40B4-BE49-F238E27FC236}">
                <a16:creationId xmlns:a16="http://schemas.microsoft.com/office/drawing/2014/main" id="{6AE31A3C-8565-4B97-BC59-3DD18AA71395}"/>
              </a:ext>
            </a:extLst>
          </p:cNvPr>
          <p:cNvGrpSpPr/>
          <p:nvPr/>
        </p:nvGrpSpPr>
        <p:grpSpPr>
          <a:xfrm>
            <a:off x="70774" y="2268923"/>
            <a:ext cx="8947494" cy="2226877"/>
            <a:chOff x="44106" y="152400"/>
            <a:chExt cx="8947494" cy="2226877"/>
          </a:xfrm>
        </p:grpSpPr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2CE60580-9A92-49F3-A165-FEAC7C075552}"/>
                </a:ext>
              </a:extLst>
            </p:cNvPr>
            <p:cNvGrpSpPr/>
            <p:nvPr/>
          </p:nvGrpSpPr>
          <p:grpSpPr>
            <a:xfrm>
              <a:off x="4528119" y="152400"/>
              <a:ext cx="2228281" cy="2226876"/>
              <a:chOff x="4618290" y="238249"/>
              <a:chExt cx="2228281" cy="2226876"/>
            </a:xfrm>
          </p:grpSpPr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C2D40501-8D77-4E37-B241-129508B7922A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2B19D010-D607-4072-A582-6C9B43065C94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520" name="Group 519">
                    <a:extLst>
                      <a:ext uri="{FF2B5EF4-FFF2-40B4-BE49-F238E27FC236}">
                        <a16:creationId xmlns:a16="http://schemas.microsoft.com/office/drawing/2014/main" id="{4748BF82-5F1D-41DD-9A4E-7744E2DED5E7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531" name="Straight Connector 530">
                      <a:extLst>
                        <a:ext uri="{FF2B5EF4-FFF2-40B4-BE49-F238E27FC236}">
                          <a16:creationId xmlns:a16="http://schemas.microsoft.com/office/drawing/2014/main" id="{CBB0B0BD-F8B9-4133-8647-80EC5540D6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Straight Connector 531">
                      <a:extLst>
                        <a:ext uri="{FF2B5EF4-FFF2-40B4-BE49-F238E27FC236}">
                          <a16:creationId xmlns:a16="http://schemas.microsoft.com/office/drawing/2014/main" id="{C167D2E5-69DD-4E52-8891-77C348D873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3" name="Straight Connector 532">
                      <a:extLst>
                        <a:ext uri="{FF2B5EF4-FFF2-40B4-BE49-F238E27FC236}">
                          <a16:creationId xmlns:a16="http://schemas.microsoft.com/office/drawing/2014/main" id="{1AFE7610-A34C-4A51-BFED-34F251B259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533">
                      <a:extLst>
                        <a:ext uri="{FF2B5EF4-FFF2-40B4-BE49-F238E27FC236}">
                          <a16:creationId xmlns:a16="http://schemas.microsoft.com/office/drawing/2014/main" id="{C1BB1D06-45D4-4B8E-83A7-9517C92F90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5" name="Straight Connector 534">
                      <a:extLst>
                        <a:ext uri="{FF2B5EF4-FFF2-40B4-BE49-F238E27FC236}">
                          <a16:creationId xmlns:a16="http://schemas.microsoft.com/office/drawing/2014/main" id="{FEFF4C93-76AA-43DC-B43B-652138C1D2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Straight Connector 535">
                      <a:extLst>
                        <a:ext uri="{FF2B5EF4-FFF2-40B4-BE49-F238E27FC236}">
                          <a16:creationId xmlns:a16="http://schemas.microsoft.com/office/drawing/2014/main" id="{88CFBFF7-0C95-42D0-A1C7-F1F2B4811E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7" name="Straight Connector 536">
                      <a:extLst>
                        <a:ext uri="{FF2B5EF4-FFF2-40B4-BE49-F238E27FC236}">
                          <a16:creationId xmlns:a16="http://schemas.microsoft.com/office/drawing/2014/main" id="{66A5062A-39FE-4757-B8D0-A3137F171B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537">
                      <a:extLst>
                        <a:ext uri="{FF2B5EF4-FFF2-40B4-BE49-F238E27FC236}">
                          <a16:creationId xmlns:a16="http://schemas.microsoft.com/office/drawing/2014/main" id="{6947925E-E2BD-45DE-A025-66D7BF8308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9" name="Straight Connector 538">
                      <a:extLst>
                        <a:ext uri="{FF2B5EF4-FFF2-40B4-BE49-F238E27FC236}">
                          <a16:creationId xmlns:a16="http://schemas.microsoft.com/office/drawing/2014/main" id="{5F6574DA-C63C-435D-AE78-E55B65B0EF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1" name="Group 520">
                    <a:extLst>
                      <a:ext uri="{FF2B5EF4-FFF2-40B4-BE49-F238E27FC236}">
                        <a16:creationId xmlns:a16="http://schemas.microsoft.com/office/drawing/2014/main" id="{5FD9F4B9-21A1-4DFD-8E80-738813E008D3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522" name="Straight Connector 521">
                      <a:extLst>
                        <a:ext uri="{FF2B5EF4-FFF2-40B4-BE49-F238E27FC236}">
                          <a16:creationId xmlns:a16="http://schemas.microsoft.com/office/drawing/2014/main" id="{AEAD66EB-EF20-4F7F-B548-C23A7DFB3A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3" name="Straight Connector 522">
                      <a:extLst>
                        <a:ext uri="{FF2B5EF4-FFF2-40B4-BE49-F238E27FC236}">
                          <a16:creationId xmlns:a16="http://schemas.microsoft.com/office/drawing/2014/main" id="{2A9D6960-1BF8-4EFF-8263-7E8FA19794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Straight Connector 523">
                      <a:extLst>
                        <a:ext uri="{FF2B5EF4-FFF2-40B4-BE49-F238E27FC236}">
                          <a16:creationId xmlns:a16="http://schemas.microsoft.com/office/drawing/2014/main" id="{DCC58D8F-2D8E-4340-9889-DFB0CE090A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5" name="Straight Connector 524">
                      <a:extLst>
                        <a:ext uri="{FF2B5EF4-FFF2-40B4-BE49-F238E27FC236}">
                          <a16:creationId xmlns:a16="http://schemas.microsoft.com/office/drawing/2014/main" id="{63959D30-67CC-4E82-9200-61AD642350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525">
                      <a:extLst>
                        <a:ext uri="{FF2B5EF4-FFF2-40B4-BE49-F238E27FC236}">
                          <a16:creationId xmlns:a16="http://schemas.microsoft.com/office/drawing/2014/main" id="{F48C60B9-3223-4FF9-BD70-9DA5CE4DD3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Straight Connector 526">
                      <a:extLst>
                        <a:ext uri="{FF2B5EF4-FFF2-40B4-BE49-F238E27FC236}">
                          <a16:creationId xmlns:a16="http://schemas.microsoft.com/office/drawing/2014/main" id="{2036751C-7228-4404-9275-EC9FA732CA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527">
                      <a:extLst>
                        <a:ext uri="{FF2B5EF4-FFF2-40B4-BE49-F238E27FC236}">
                          <a16:creationId xmlns:a16="http://schemas.microsoft.com/office/drawing/2014/main" id="{CCEED46D-3D1F-4E45-8481-FE2EB67C89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Straight Connector 528">
                      <a:extLst>
                        <a:ext uri="{FF2B5EF4-FFF2-40B4-BE49-F238E27FC236}">
                          <a16:creationId xmlns:a16="http://schemas.microsoft.com/office/drawing/2014/main" id="{DC3D1898-8854-44BE-B5C8-F96FBA551B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529">
                      <a:extLst>
                        <a:ext uri="{FF2B5EF4-FFF2-40B4-BE49-F238E27FC236}">
                          <a16:creationId xmlns:a16="http://schemas.microsoft.com/office/drawing/2014/main" id="{A6D48728-D6C3-41A5-B5F2-952487016A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18" name="Text Box 2">
                  <a:extLst>
                    <a:ext uri="{FF2B5EF4-FFF2-40B4-BE49-F238E27FC236}">
                      <a16:creationId xmlns:a16="http://schemas.microsoft.com/office/drawing/2014/main" id="{A2A4DE3F-3A9B-49D6-B1EE-D0EB2610B6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519" name="Text Box 2">
                  <a:extLst>
                    <a:ext uri="{FF2B5EF4-FFF2-40B4-BE49-F238E27FC236}">
                      <a16:creationId xmlns:a16="http://schemas.microsoft.com/office/drawing/2014/main" id="{EB9E4182-9A80-401F-BEE0-9196B9CE31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A75898A8-3FE6-4037-A86D-1B8DA81CD047}"/>
                  </a:ext>
                </a:extLst>
              </p:cNvPr>
              <p:cNvGrpSpPr/>
              <p:nvPr/>
            </p:nvGrpSpPr>
            <p:grpSpPr>
              <a:xfrm>
                <a:off x="4618290" y="471629"/>
                <a:ext cx="2123538" cy="1993496"/>
                <a:chOff x="4579776" y="2883304"/>
                <a:chExt cx="2123538" cy="1993496"/>
              </a:xfrm>
            </p:grpSpPr>
            <p:grpSp>
              <p:nvGrpSpPr>
                <p:cNvPr id="499" name="Group 498">
                  <a:extLst>
                    <a:ext uri="{FF2B5EF4-FFF2-40B4-BE49-F238E27FC236}">
                      <a16:creationId xmlns:a16="http://schemas.microsoft.com/office/drawing/2014/main" id="{339BACE0-9D7E-4CD7-B745-4ACA876BC4D8}"/>
                    </a:ext>
                  </a:extLst>
                </p:cNvPr>
                <p:cNvGrpSpPr/>
                <p:nvPr/>
              </p:nvGrpSpPr>
              <p:grpSpPr>
                <a:xfrm>
                  <a:off x="5400798" y="2883304"/>
                  <a:ext cx="400998" cy="1993496"/>
                  <a:chOff x="1238670" y="2587876"/>
                  <a:chExt cx="518588" cy="2685038"/>
                </a:xfrm>
              </p:grpSpPr>
              <p:sp>
                <p:nvSpPr>
                  <p:cNvPr id="509" name="Text Box 2">
                    <a:extLst>
                      <a:ext uri="{FF2B5EF4-FFF2-40B4-BE49-F238E27FC236}">
                        <a16:creationId xmlns:a16="http://schemas.microsoft.com/office/drawing/2014/main" id="{3288776C-D7D2-437A-8928-01408DE7AB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514" y="2870318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510" name="Text Box 2">
                    <a:extLst>
                      <a:ext uri="{FF2B5EF4-FFF2-40B4-BE49-F238E27FC236}">
                        <a16:creationId xmlns:a16="http://schemas.microsoft.com/office/drawing/2014/main" id="{D52BD854-407B-46D3-AB14-DF823BB003E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8670" y="4649208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511" name="Text Box 2">
                    <a:extLst>
                      <a:ext uri="{FF2B5EF4-FFF2-40B4-BE49-F238E27FC236}">
                        <a16:creationId xmlns:a16="http://schemas.microsoft.com/office/drawing/2014/main" id="{5AB9DF0A-DA6D-4688-8A46-3AD3D96C55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789" y="4054580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512" name="Text Box 2">
                    <a:extLst>
                      <a:ext uri="{FF2B5EF4-FFF2-40B4-BE49-F238E27FC236}">
                        <a16:creationId xmlns:a16="http://schemas.microsoft.com/office/drawing/2014/main" id="{CFD4C62F-34E9-49F7-93D9-DE84BB6F9A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2922" y="3504129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513" name="Text Box 2">
                    <a:extLst>
                      <a:ext uri="{FF2B5EF4-FFF2-40B4-BE49-F238E27FC236}">
                        <a16:creationId xmlns:a16="http://schemas.microsoft.com/office/drawing/2014/main" id="{6E065573-51EB-4016-9A19-32A75FCDF7A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520" y="3200777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514" name="Text Box 2">
                    <a:extLst>
                      <a:ext uri="{FF2B5EF4-FFF2-40B4-BE49-F238E27FC236}">
                        <a16:creationId xmlns:a16="http://schemas.microsoft.com/office/drawing/2014/main" id="{9581D203-FFAD-45BF-9D4F-493FB7ED799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9455" y="4363800"/>
                    <a:ext cx="490408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515" name="Text Box 2">
                    <a:extLst>
                      <a:ext uri="{FF2B5EF4-FFF2-40B4-BE49-F238E27FC236}">
                        <a16:creationId xmlns:a16="http://schemas.microsoft.com/office/drawing/2014/main" id="{6E298815-9736-4D09-B69F-9E41B0AF31D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6647" y="4940999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516" name="Text Box 2">
                    <a:extLst>
                      <a:ext uri="{FF2B5EF4-FFF2-40B4-BE49-F238E27FC236}">
                        <a16:creationId xmlns:a16="http://schemas.microsoft.com/office/drawing/2014/main" id="{AEE469F4-AB7E-484E-8D8C-3E0EB56E6FB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6653" y="2587876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500" name="Group 499">
                  <a:extLst>
                    <a:ext uri="{FF2B5EF4-FFF2-40B4-BE49-F238E27FC236}">
                      <a16:creationId xmlns:a16="http://schemas.microsoft.com/office/drawing/2014/main" id="{95102172-B0DE-4647-A062-18D23683471E}"/>
                    </a:ext>
                  </a:extLst>
                </p:cNvPr>
                <p:cNvGrpSpPr/>
                <p:nvPr/>
              </p:nvGrpSpPr>
              <p:grpSpPr>
                <a:xfrm>
                  <a:off x="4579776" y="3849033"/>
                  <a:ext cx="2123538" cy="267308"/>
                  <a:chOff x="176889" y="3888620"/>
                  <a:chExt cx="2746251" cy="360037"/>
                </a:xfrm>
              </p:grpSpPr>
              <p:sp>
                <p:nvSpPr>
                  <p:cNvPr id="501" name="Text Box 2">
                    <a:extLst>
                      <a:ext uri="{FF2B5EF4-FFF2-40B4-BE49-F238E27FC236}">
                        <a16:creationId xmlns:a16="http://schemas.microsoft.com/office/drawing/2014/main" id="{F8D92DCA-24AB-4D13-AFFD-62DD80B820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6453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502" name="Text Box 2">
                    <a:extLst>
                      <a:ext uri="{FF2B5EF4-FFF2-40B4-BE49-F238E27FC236}">
                        <a16:creationId xmlns:a16="http://schemas.microsoft.com/office/drawing/2014/main" id="{43759246-3DF4-44CC-A986-3485CE6A7F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4157" y="3892315"/>
                    <a:ext cx="332986" cy="2879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503" name="Text Box 2">
                    <a:extLst>
                      <a:ext uri="{FF2B5EF4-FFF2-40B4-BE49-F238E27FC236}">
                        <a16:creationId xmlns:a16="http://schemas.microsoft.com/office/drawing/2014/main" id="{54E94ACE-4428-4162-B63A-D3DBEF5912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504" name="Text Box 2">
                    <a:extLst>
                      <a:ext uri="{FF2B5EF4-FFF2-40B4-BE49-F238E27FC236}">
                        <a16:creationId xmlns:a16="http://schemas.microsoft.com/office/drawing/2014/main" id="{2E46EEA7-2319-4B58-8B27-7B7C8AE22D2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505" name="Text Box 2">
                    <a:extLst>
                      <a:ext uri="{FF2B5EF4-FFF2-40B4-BE49-F238E27FC236}">
                        <a16:creationId xmlns:a16="http://schemas.microsoft.com/office/drawing/2014/main" id="{995F1D5E-279B-4E05-B326-ABBFB721D2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9792" y="3892315"/>
                    <a:ext cx="332986" cy="2879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506" name="Text Box 2">
                    <a:extLst>
                      <a:ext uri="{FF2B5EF4-FFF2-40B4-BE49-F238E27FC236}">
                        <a16:creationId xmlns:a16="http://schemas.microsoft.com/office/drawing/2014/main" id="{70687EC5-A2DB-4D9A-91C8-A70505E80E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174" y="3892156"/>
                    <a:ext cx="430375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507" name="Text Box 2">
                    <a:extLst>
                      <a:ext uri="{FF2B5EF4-FFF2-40B4-BE49-F238E27FC236}">
                        <a16:creationId xmlns:a16="http://schemas.microsoft.com/office/drawing/2014/main" id="{6C984332-75A4-49D7-A5A3-784CAB6448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889" y="3888620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508" name="Text Box 2">
                    <a:extLst>
                      <a:ext uri="{FF2B5EF4-FFF2-40B4-BE49-F238E27FC236}">
                        <a16:creationId xmlns:a16="http://schemas.microsoft.com/office/drawing/2014/main" id="{626FDD3A-B82E-4B4C-82A4-A8D76B0C10E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1941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7A31FBDC-8BF2-42E7-BD98-2C5B92E77704}"/>
                </a:ext>
              </a:extLst>
            </p:cNvPr>
            <p:cNvGrpSpPr/>
            <p:nvPr/>
          </p:nvGrpSpPr>
          <p:grpSpPr>
            <a:xfrm>
              <a:off x="6780180" y="152400"/>
              <a:ext cx="2211420" cy="2226876"/>
              <a:chOff x="4635151" y="238249"/>
              <a:chExt cx="2211420" cy="2226876"/>
            </a:xfrm>
          </p:grpSpPr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C69089E4-E487-4ABE-BA65-7CA21BEED6D0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B89878D1-B024-4A94-8EE8-3AD63AD6573F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477" name="Group 476">
                    <a:extLst>
                      <a:ext uri="{FF2B5EF4-FFF2-40B4-BE49-F238E27FC236}">
                        <a16:creationId xmlns:a16="http://schemas.microsoft.com/office/drawing/2014/main" id="{8ED09DE4-C40B-440D-A990-4D8ACAE2B582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488" name="Straight Connector 487">
                      <a:extLst>
                        <a:ext uri="{FF2B5EF4-FFF2-40B4-BE49-F238E27FC236}">
                          <a16:creationId xmlns:a16="http://schemas.microsoft.com/office/drawing/2014/main" id="{66E78757-DD06-4158-B28C-A0E87DBA18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9" name="Straight Connector 488">
                      <a:extLst>
                        <a:ext uri="{FF2B5EF4-FFF2-40B4-BE49-F238E27FC236}">
                          <a16:creationId xmlns:a16="http://schemas.microsoft.com/office/drawing/2014/main" id="{EAB44B4B-D046-4E54-9A0A-FE362EE19F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0" name="Straight Connector 489">
                      <a:extLst>
                        <a:ext uri="{FF2B5EF4-FFF2-40B4-BE49-F238E27FC236}">
                          <a16:creationId xmlns:a16="http://schemas.microsoft.com/office/drawing/2014/main" id="{A9055D11-F749-469F-9E05-C77A40C3DD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>
                      <a:extLst>
                        <a:ext uri="{FF2B5EF4-FFF2-40B4-BE49-F238E27FC236}">
                          <a16:creationId xmlns:a16="http://schemas.microsoft.com/office/drawing/2014/main" id="{F1EDA5B3-8BB5-4820-85DE-EA421A7999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2" name="Straight Connector 491">
                      <a:extLst>
                        <a:ext uri="{FF2B5EF4-FFF2-40B4-BE49-F238E27FC236}">
                          <a16:creationId xmlns:a16="http://schemas.microsoft.com/office/drawing/2014/main" id="{73551404-9C9C-42B4-9354-53D45DFF0C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3" name="Straight Connector 492">
                      <a:extLst>
                        <a:ext uri="{FF2B5EF4-FFF2-40B4-BE49-F238E27FC236}">
                          <a16:creationId xmlns:a16="http://schemas.microsoft.com/office/drawing/2014/main" id="{AC75A1C4-6E33-4F17-854D-D89171EEE8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4" name="Straight Connector 493">
                      <a:extLst>
                        <a:ext uri="{FF2B5EF4-FFF2-40B4-BE49-F238E27FC236}">
                          <a16:creationId xmlns:a16="http://schemas.microsoft.com/office/drawing/2014/main" id="{28B0562A-3BC6-4C29-B3D6-0E2ACE95AC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5" name="Straight Connector 494">
                      <a:extLst>
                        <a:ext uri="{FF2B5EF4-FFF2-40B4-BE49-F238E27FC236}">
                          <a16:creationId xmlns:a16="http://schemas.microsoft.com/office/drawing/2014/main" id="{88DA9775-DDA8-4758-86AC-56F76052EF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6" name="Straight Connector 495">
                      <a:extLst>
                        <a:ext uri="{FF2B5EF4-FFF2-40B4-BE49-F238E27FC236}">
                          <a16:creationId xmlns:a16="http://schemas.microsoft.com/office/drawing/2014/main" id="{FBD8F1F1-1260-4406-82CD-F77D38CC79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8" name="Group 477">
                    <a:extLst>
                      <a:ext uri="{FF2B5EF4-FFF2-40B4-BE49-F238E27FC236}">
                        <a16:creationId xmlns:a16="http://schemas.microsoft.com/office/drawing/2014/main" id="{FA4E52F9-28B4-48D5-BE54-5ABB2B368381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479" name="Straight Connector 478">
                      <a:extLst>
                        <a:ext uri="{FF2B5EF4-FFF2-40B4-BE49-F238E27FC236}">
                          <a16:creationId xmlns:a16="http://schemas.microsoft.com/office/drawing/2014/main" id="{313BC536-D945-48B8-9F6F-CD04C4D98D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Straight Connector 479">
                      <a:extLst>
                        <a:ext uri="{FF2B5EF4-FFF2-40B4-BE49-F238E27FC236}">
                          <a16:creationId xmlns:a16="http://schemas.microsoft.com/office/drawing/2014/main" id="{D30D3FC3-E7D7-4DEC-8904-4523E0E960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1" name="Straight Connector 480">
                      <a:extLst>
                        <a:ext uri="{FF2B5EF4-FFF2-40B4-BE49-F238E27FC236}">
                          <a16:creationId xmlns:a16="http://schemas.microsoft.com/office/drawing/2014/main" id="{16D15FA4-AAC4-4A0E-B6E4-39CEABD722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2" name="Straight Connector 481">
                      <a:extLst>
                        <a:ext uri="{FF2B5EF4-FFF2-40B4-BE49-F238E27FC236}">
                          <a16:creationId xmlns:a16="http://schemas.microsoft.com/office/drawing/2014/main" id="{897B9556-F83A-4A5F-B536-47CCD2878C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3" name="Straight Connector 482">
                      <a:extLst>
                        <a:ext uri="{FF2B5EF4-FFF2-40B4-BE49-F238E27FC236}">
                          <a16:creationId xmlns:a16="http://schemas.microsoft.com/office/drawing/2014/main" id="{CA9F49BD-874F-4F2F-94C9-CDB28DEC3F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4" name="Straight Connector 483">
                      <a:extLst>
                        <a:ext uri="{FF2B5EF4-FFF2-40B4-BE49-F238E27FC236}">
                          <a16:creationId xmlns:a16="http://schemas.microsoft.com/office/drawing/2014/main" id="{89EC55C4-C79E-44BD-B74D-4AFB5B1EEB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5" name="Straight Connector 484">
                      <a:extLst>
                        <a:ext uri="{FF2B5EF4-FFF2-40B4-BE49-F238E27FC236}">
                          <a16:creationId xmlns:a16="http://schemas.microsoft.com/office/drawing/2014/main" id="{D0A19997-483D-49DC-8FA9-D9CF39C201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6" name="Straight Connector 485">
                      <a:extLst>
                        <a:ext uri="{FF2B5EF4-FFF2-40B4-BE49-F238E27FC236}">
                          <a16:creationId xmlns:a16="http://schemas.microsoft.com/office/drawing/2014/main" id="{88A796DE-FA5C-4069-A1D7-EF763CCCC9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7" name="Straight Connector 486">
                      <a:extLst>
                        <a:ext uri="{FF2B5EF4-FFF2-40B4-BE49-F238E27FC236}">
                          <a16:creationId xmlns:a16="http://schemas.microsoft.com/office/drawing/2014/main" id="{2F478152-BCBE-43FA-A650-A4BB99BB12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75" name="Text Box 2">
                  <a:extLst>
                    <a:ext uri="{FF2B5EF4-FFF2-40B4-BE49-F238E27FC236}">
                      <a16:creationId xmlns:a16="http://schemas.microsoft.com/office/drawing/2014/main" id="{CAD8EC0E-E089-4702-90F9-740BAA48D8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76" name="Text Box 2">
                  <a:extLst>
                    <a:ext uri="{FF2B5EF4-FFF2-40B4-BE49-F238E27FC236}">
                      <a16:creationId xmlns:a16="http://schemas.microsoft.com/office/drawing/2014/main" id="{098A2E9A-53C2-4474-8843-F39B3B674D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0A3B08F7-68B4-40FF-871F-D91E6D319A85}"/>
                  </a:ext>
                </a:extLst>
              </p:cNvPr>
              <p:cNvGrpSpPr/>
              <p:nvPr/>
            </p:nvGrpSpPr>
            <p:grpSpPr>
              <a:xfrm>
                <a:off x="4635151" y="473522"/>
                <a:ext cx="2114804" cy="1991603"/>
                <a:chOff x="4596637" y="2885197"/>
                <a:chExt cx="2114804" cy="1991603"/>
              </a:xfrm>
            </p:grpSpPr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1D5221A5-21F9-47B8-AF41-FAEBEEA13D31}"/>
                    </a:ext>
                  </a:extLst>
                </p:cNvPr>
                <p:cNvGrpSpPr/>
                <p:nvPr/>
              </p:nvGrpSpPr>
              <p:grpSpPr>
                <a:xfrm>
                  <a:off x="5379053" y="2885197"/>
                  <a:ext cx="396767" cy="1991603"/>
                  <a:chOff x="1210550" y="2590425"/>
                  <a:chExt cx="513117" cy="2682488"/>
                </a:xfrm>
              </p:grpSpPr>
              <p:sp>
                <p:nvSpPr>
                  <p:cNvPr id="466" name="Text Box 2">
                    <a:extLst>
                      <a:ext uri="{FF2B5EF4-FFF2-40B4-BE49-F238E27FC236}">
                        <a16:creationId xmlns:a16="http://schemas.microsoft.com/office/drawing/2014/main" id="{F63E4A10-21BF-4410-B3CF-7BB1A346608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714" y="2872866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467" name="Text Box 2">
                    <a:extLst>
                      <a:ext uri="{FF2B5EF4-FFF2-40B4-BE49-F238E27FC236}">
                        <a16:creationId xmlns:a16="http://schemas.microsoft.com/office/drawing/2014/main" id="{99A40929-1B83-4C41-846A-3B8FC2FDCCB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0550" y="4649206"/>
                    <a:ext cx="45539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468" name="Text Box 2">
                    <a:extLst>
                      <a:ext uri="{FF2B5EF4-FFF2-40B4-BE49-F238E27FC236}">
                        <a16:creationId xmlns:a16="http://schemas.microsoft.com/office/drawing/2014/main" id="{3F82025C-51D2-4228-8691-96AE3B2A7D2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199" y="4054572"/>
                    <a:ext cx="508468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469" name="Text Box 2">
                    <a:extLst>
                      <a:ext uri="{FF2B5EF4-FFF2-40B4-BE49-F238E27FC236}">
                        <a16:creationId xmlns:a16="http://schemas.microsoft.com/office/drawing/2014/main" id="{65EBFEA6-839F-46F0-99EF-9501B1BEA0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921" y="3505849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70" name="Text Box 2">
                    <a:extLst>
                      <a:ext uri="{FF2B5EF4-FFF2-40B4-BE49-F238E27FC236}">
                        <a16:creationId xmlns:a16="http://schemas.microsoft.com/office/drawing/2014/main" id="{E6BF58DE-36F0-46DC-9714-B4908EE87CD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720" y="3203326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471" name="Text Box 2">
                    <a:extLst>
                      <a:ext uri="{FF2B5EF4-FFF2-40B4-BE49-F238E27FC236}">
                        <a16:creationId xmlns:a16="http://schemas.microsoft.com/office/drawing/2014/main" id="{B1F2B74D-4669-42FB-8E11-F9A6673685B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9042" y="4363799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472" name="Text Box 2">
                    <a:extLst>
                      <a:ext uri="{FF2B5EF4-FFF2-40B4-BE49-F238E27FC236}">
                        <a16:creationId xmlns:a16="http://schemas.microsoft.com/office/drawing/2014/main" id="{FA62AE28-45FF-4AA4-BA4C-B917B00E2C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6232" y="4940998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73" name="Text Box 2">
                    <a:extLst>
                      <a:ext uri="{FF2B5EF4-FFF2-40B4-BE49-F238E27FC236}">
                        <a16:creationId xmlns:a16="http://schemas.microsoft.com/office/drawing/2014/main" id="{72DCE1B3-225E-4C2C-B5D8-AE88BC6EC94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9853" y="2590425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F807D00F-3058-4575-A145-184D6FE7B040}"/>
                    </a:ext>
                  </a:extLst>
                </p:cNvPr>
                <p:cNvGrpSpPr/>
                <p:nvPr/>
              </p:nvGrpSpPr>
              <p:grpSpPr>
                <a:xfrm>
                  <a:off x="4596637" y="3849153"/>
                  <a:ext cx="2114804" cy="267191"/>
                  <a:chOff x="198695" y="3888777"/>
                  <a:chExt cx="2734955" cy="359879"/>
                </a:xfrm>
              </p:grpSpPr>
              <p:sp>
                <p:nvSpPr>
                  <p:cNvPr id="458" name="Text Box 2">
                    <a:extLst>
                      <a:ext uri="{FF2B5EF4-FFF2-40B4-BE49-F238E27FC236}">
                        <a16:creationId xmlns:a16="http://schemas.microsoft.com/office/drawing/2014/main" id="{7753E080-6378-41A3-9C9B-54CFE28E05F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4270" y="3888777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459" name="Text Box 2">
                    <a:extLst>
                      <a:ext uri="{FF2B5EF4-FFF2-40B4-BE49-F238E27FC236}">
                        <a16:creationId xmlns:a16="http://schemas.microsoft.com/office/drawing/2014/main" id="{C4A730F8-D2EF-4BA7-9BEF-9BD09937AA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1309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460" name="Text Box 2">
                    <a:extLst>
                      <a:ext uri="{FF2B5EF4-FFF2-40B4-BE49-F238E27FC236}">
                        <a16:creationId xmlns:a16="http://schemas.microsoft.com/office/drawing/2014/main" id="{F889B3C0-CFB0-461E-AF19-E7B7B878AF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461" name="Text Box 2">
                    <a:extLst>
                      <a:ext uri="{FF2B5EF4-FFF2-40B4-BE49-F238E27FC236}">
                        <a16:creationId xmlns:a16="http://schemas.microsoft.com/office/drawing/2014/main" id="{BBD3AA2D-94AB-4066-ABC0-6D193A61C22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462" name="Text Box 2">
                    <a:extLst>
                      <a:ext uri="{FF2B5EF4-FFF2-40B4-BE49-F238E27FC236}">
                        <a16:creationId xmlns:a16="http://schemas.microsoft.com/office/drawing/2014/main" id="{A934BB42-8114-4194-AFBA-E87534FCD5C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6944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63" name="Text Box 2">
                    <a:extLst>
                      <a:ext uri="{FF2B5EF4-FFF2-40B4-BE49-F238E27FC236}">
                        <a16:creationId xmlns:a16="http://schemas.microsoft.com/office/drawing/2014/main" id="{790C0269-DE5C-4CFF-86CC-DA0E5E7D951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721" y="3891321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64" name="Text Box 2">
                    <a:extLst>
                      <a:ext uri="{FF2B5EF4-FFF2-40B4-BE49-F238E27FC236}">
                        <a16:creationId xmlns:a16="http://schemas.microsoft.com/office/drawing/2014/main" id="{D13949A1-0535-4873-847F-4E82623DE2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695" y="3893013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65" name="Text Box 2">
                    <a:extLst>
                      <a:ext uri="{FF2B5EF4-FFF2-40B4-BE49-F238E27FC236}">
                        <a16:creationId xmlns:a16="http://schemas.microsoft.com/office/drawing/2014/main" id="{1BE2857E-3B84-4F7F-AC66-428F3FF33ED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992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9CC2566D-1561-487C-90B8-B420F3FD2D32}"/>
                </a:ext>
              </a:extLst>
            </p:cNvPr>
            <p:cNvGrpSpPr/>
            <p:nvPr/>
          </p:nvGrpSpPr>
          <p:grpSpPr>
            <a:xfrm>
              <a:off x="44106" y="152400"/>
              <a:ext cx="2241894" cy="2226876"/>
              <a:chOff x="4604677" y="238249"/>
              <a:chExt cx="2241894" cy="2226876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E9DE68D9-0DE6-4877-904A-0893533A4B70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68049DF8-C8A1-44DF-A85A-620E8934CE95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434" name="Group 433">
                    <a:extLst>
                      <a:ext uri="{FF2B5EF4-FFF2-40B4-BE49-F238E27FC236}">
                        <a16:creationId xmlns:a16="http://schemas.microsoft.com/office/drawing/2014/main" id="{FF260CA2-B226-43C7-9D84-38F639821DCC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445" name="Straight Connector 444">
                      <a:extLst>
                        <a:ext uri="{FF2B5EF4-FFF2-40B4-BE49-F238E27FC236}">
                          <a16:creationId xmlns:a16="http://schemas.microsoft.com/office/drawing/2014/main" id="{E5F95249-37D0-4D3F-8AEF-3D1CA13F67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6" name="Straight Connector 445">
                      <a:extLst>
                        <a:ext uri="{FF2B5EF4-FFF2-40B4-BE49-F238E27FC236}">
                          <a16:creationId xmlns:a16="http://schemas.microsoft.com/office/drawing/2014/main" id="{AF2CEB60-2E1C-4C4B-9BCB-2AA9031175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7" name="Straight Connector 446">
                      <a:extLst>
                        <a:ext uri="{FF2B5EF4-FFF2-40B4-BE49-F238E27FC236}">
                          <a16:creationId xmlns:a16="http://schemas.microsoft.com/office/drawing/2014/main" id="{BEA21CD7-4AE3-4416-AEB8-FB220B6124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8" name="Straight Connector 447">
                      <a:extLst>
                        <a:ext uri="{FF2B5EF4-FFF2-40B4-BE49-F238E27FC236}">
                          <a16:creationId xmlns:a16="http://schemas.microsoft.com/office/drawing/2014/main" id="{0FF23EC3-4DB0-4679-8765-524AF12FCB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9" name="Straight Connector 448">
                      <a:extLst>
                        <a:ext uri="{FF2B5EF4-FFF2-40B4-BE49-F238E27FC236}">
                          <a16:creationId xmlns:a16="http://schemas.microsoft.com/office/drawing/2014/main" id="{E64D8D9D-41B3-47FC-8F51-8F82A672B3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0" name="Straight Connector 449">
                      <a:extLst>
                        <a:ext uri="{FF2B5EF4-FFF2-40B4-BE49-F238E27FC236}">
                          <a16:creationId xmlns:a16="http://schemas.microsoft.com/office/drawing/2014/main" id="{6642E0DA-80B9-4029-9125-B905CEE490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1" name="Straight Connector 450">
                      <a:extLst>
                        <a:ext uri="{FF2B5EF4-FFF2-40B4-BE49-F238E27FC236}">
                          <a16:creationId xmlns:a16="http://schemas.microsoft.com/office/drawing/2014/main" id="{9C777FC3-5A94-4900-8DD3-907CF2D15B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2" name="Straight Connector 451">
                      <a:extLst>
                        <a:ext uri="{FF2B5EF4-FFF2-40B4-BE49-F238E27FC236}">
                          <a16:creationId xmlns:a16="http://schemas.microsoft.com/office/drawing/2014/main" id="{73B9ABDC-B640-4D95-BC79-F5059E98288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3" name="Straight Connector 452">
                      <a:extLst>
                        <a:ext uri="{FF2B5EF4-FFF2-40B4-BE49-F238E27FC236}">
                          <a16:creationId xmlns:a16="http://schemas.microsoft.com/office/drawing/2014/main" id="{114C84BB-A0AD-4A68-AAC5-D668A7AF87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5" name="Group 434">
                    <a:extLst>
                      <a:ext uri="{FF2B5EF4-FFF2-40B4-BE49-F238E27FC236}">
                        <a16:creationId xmlns:a16="http://schemas.microsoft.com/office/drawing/2014/main" id="{AF36B969-497B-4A93-ACEC-67552CD60795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436" name="Straight Connector 435">
                      <a:extLst>
                        <a:ext uri="{FF2B5EF4-FFF2-40B4-BE49-F238E27FC236}">
                          <a16:creationId xmlns:a16="http://schemas.microsoft.com/office/drawing/2014/main" id="{7BFB7CC4-D9BD-4EBD-B919-42A514376A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Straight Connector 436">
                      <a:extLst>
                        <a:ext uri="{FF2B5EF4-FFF2-40B4-BE49-F238E27FC236}">
                          <a16:creationId xmlns:a16="http://schemas.microsoft.com/office/drawing/2014/main" id="{606136EF-DD73-4095-8FF1-FA48300711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Straight Connector 437">
                      <a:extLst>
                        <a:ext uri="{FF2B5EF4-FFF2-40B4-BE49-F238E27FC236}">
                          <a16:creationId xmlns:a16="http://schemas.microsoft.com/office/drawing/2014/main" id="{5F72EBF5-2611-413D-87EB-C7DE67B8A79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9" name="Straight Connector 438">
                      <a:extLst>
                        <a:ext uri="{FF2B5EF4-FFF2-40B4-BE49-F238E27FC236}">
                          <a16:creationId xmlns:a16="http://schemas.microsoft.com/office/drawing/2014/main" id="{97101898-7D85-4C82-A587-5699327296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0" name="Straight Connector 439">
                      <a:extLst>
                        <a:ext uri="{FF2B5EF4-FFF2-40B4-BE49-F238E27FC236}">
                          <a16:creationId xmlns:a16="http://schemas.microsoft.com/office/drawing/2014/main" id="{17B9DE6D-FF4D-4534-8945-997DED9192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1" name="Straight Connector 440">
                      <a:extLst>
                        <a:ext uri="{FF2B5EF4-FFF2-40B4-BE49-F238E27FC236}">
                          <a16:creationId xmlns:a16="http://schemas.microsoft.com/office/drawing/2014/main" id="{EE4CA2FE-1B0A-41FB-9BF6-70897354A1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2" name="Straight Connector 441">
                      <a:extLst>
                        <a:ext uri="{FF2B5EF4-FFF2-40B4-BE49-F238E27FC236}">
                          <a16:creationId xmlns:a16="http://schemas.microsoft.com/office/drawing/2014/main" id="{E65505D5-358F-448C-AB1E-208FF8A1F1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3" name="Straight Connector 442">
                      <a:extLst>
                        <a:ext uri="{FF2B5EF4-FFF2-40B4-BE49-F238E27FC236}">
                          <a16:creationId xmlns:a16="http://schemas.microsoft.com/office/drawing/2014/main" id="{E30C0D5D-CD90-4ECE-8516-98C6B5A2BA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4" name="Straight Connector 443">
                      <a:extLst>
                        <a:ext uri="{FF2B5EF4-FFF2-40B4-BE49-F238E27FC236}">
                          <a16:creationId xmlns:a16="http://schemas.microsoft.com/office/drawing/2014/main" id="{8376E028-A62F-4E6C-B646-C6E3F7E965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32" name="Text Box 2">
                  <a:extLst>
                    <a:ext uri="{FF2B5EF4-FFF2-40B4-BE49-F238E27FC236}">
                      <a16:creationId xmlns:a16="http://schemas.microsoft.com/office/drawing/2014/main" id="{BEE5879C-1F15-4506-A787-037093E75F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33" name="Text Box 2">
                  <a:extLst>
                    <a:ext uri="{FF2B5EF4-FFF2-40B4-BE49-F238E27FC236}">
                      <a16:creationId xmlns:a16="http://schemas.microsoft.com/office/drawing/2014/main" id="{89206675-FE51-4FB0-BF28-4E88806A2B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BCF98DDF-CB00-4A1E-8E05-D2C3FAD82313}"/>
                  </a:ext>
                </a:extLst>
              </p:cNvPr>
              <p:cNvGrpSpPr/>
              <p:nvPr/>
            </p:nvGrpSpPr>
            <p:grpSpPr>
              <a:xfrm>
                <a:off x="4604677" y="473521"/>
                <a:ext cx="2145278" cy="1991604"/>
                <a:chOff x="4566163" y="2885196"/>
                <a:chExt cx="2145278" cy="1991604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A216CB07-55B0-4595-9905-FC0E7C495773}"/>
                    </a:ext>
                  </a:extLst>
                </p:cNvPr>
                <p:cNvGrpSpPr/>
                <p:nvPr/>
              </p:nvGrpSpPr>
              <p:grpSpPr>
                <a:xfrm>
                  <a:off x="5391636" y="2885196"/>
                  <a:ext cx="396004" cy="1991604"/>
                  <a:chOff x="1226820" y="2590425"/>
                  <a:chExt cx="512130" cy="2682489"/>
                </a:xfrm>
              </p:grpSpPr>
              <p:sp>
                <p:nvSpPr>
                  <p:cNvPr id="423" name="Text Box 2">
                    <a:extLst>
                      <a:ext uri="{FF2B5EF4-FFF2-40B4-BE49-F238E27FC236}">
                        <a16:creationId xmlns:a16="http://schemas.microsoft.com/office/drawing/2014/main" id="{FA4BCDE9-93EB-433E-9844-4E687DD24B5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338" y="2873241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424" name="Text Box 2">
                    <a:extLst>
                      <a:ext uri="{FF2B5EF4-FFF2-40B4-BE49-F238E27FC236}">
                        <a16:creationId xmlns:a16="http://schemas.microsoft.com/office/drawing/2014/main" id="{89DB74DE-B1FB-4C4B-BE53-0528934311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6820" y="4649207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425" name="Text Box 2">
                    <a:extLst>
                      <a:ext uri="{FF2B5EF4-FFF2-40B4-BE49-F238E27FC236}">
                        <a16:creationId xmlns:a16="http://schemas.microsoft.com/office/drawing/2014/main" id="{44B4D6DE-4A2A-4A84-AB44-D8C306A013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0481" y="4055036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426" name="Text Box 2">
                    <a:extLst>
                      <a:ext uri="{FF2B5EF4-FFF2-40B4-BE49-F238E27FC236}">
                        <a16:creationId xmlns:a16="http://schemas.microsoft.com/office/drawing/2014/main" id="{824907AA-BEED-40A8-A12F-3EC8B666635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2746" y="3507051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427" name="Text Box 2">
                    <a:extLst>
                      <a:ext uri="{FF2B5EF4-FFF2-40B4-BE49-F238E27FC236}">
                        <a16:creationId xmlns:a16="http://schemas.microsoft.com/office/drawing/2014/main" id="{44B3A0D3-A5B7-4EF6-B21B-7191782D26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344" y="3203700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428" name="Text Box 2">
                    <a:extLst>
                      <a:ext uri="{FF2B5EF4-FFF2-40B4-BE49-F238E27FC236}">
                        <a16:creationId xmlns:a16="http://schemas.microsoft.com/office/drawing/2014/main" id="{FA312CA7-5585-4E95-B988-B7DD14482C1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5316" y="4363800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429" name="Text Box 2">
                    <a:extLst>
                      <a:ext uri="{FF2B5EF4-FFF2-40B4-BE49-F238E27FC236}">
                        <a16:creationId xmlns:a16="http://schemas.microsoft.com/office/drawing/2014/main" id="{38C8FD12-6580-4522-86FA-FED4C2243C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2505" y="4940999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30" name="Text Box 2">
                    <a:extLst>
                      <a:ext uri="{FF2B5EF4-FFF2-40B4-BE49-F238E27FC236}">
                        <a16:creationId xmlns:a16="http://schemas.microsoft.com/office/drawing/2014/main" id="{16978396-F8B2-4AFD-8560-E92A7307D9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8088" y="2590425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58B30091-B491-4EAD-A74D-431392AC3787}"/>
                    </a:ext>
                  </a:extLst>
                </p:cNvPr>
                <p:cNvGrpSpPr/>
                <p:nvPr/>
              </p:nvGrpSpPr>
              <p:grpSpPr>
                <a:xfrm>
                  <a:off x="4566163" y="3851189"/>
                  <a:ext cx="2145278" cy="265156"/>
                  <a:chOff x="159284" y="3891519"/>
                  <a:chExt cx="2774366" cy="357138"/>
                </a:xfrm>
              </p:grpSpPr>
              <p:sp>
                <p:nvSpPr>
                  <p:cNvPr id="415" name="Text Box 2">
                    <a:extLst>
                      <a:ext uri="{FF2B5EF4-FFF2-40B4-BE49-F238E27FC236}">
                        <a16:creationId xmlns:a16="http://schemas.microsoft.com/office/drawing/2014/main" id="{64EEF5F6-CA6D-4D3A-869D-133EE5CB19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3605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416" name="Text Box 2">
                    <a:extLst>
                      <a:ext uri="{FF2B5EF4-FFF2-40B4-BE49-F238E27FC236}">
                        <a16:creationId xmlns:a16="http://schemas.microsoft.com/office/drawing/2014/main" id="{0E498448-002C-45A0-AB7F-122254359B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8659" y="3892315"/>
                    <a:ext cx="332986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417" name="Text Box 2">
                    <a:extLst>
                      <a:ext uri="{FF2B5EF4-FFF2-40B4-BE49-F238E27FC236}">
                        <a16:creationId xmlns:a16="http://schemas.microsoft.com/office/drawing/2014/main" id="{EF2C674B-6930-49C5-AF13-CFB5F703AA9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418" name="Text Box 2">
                    <a:extLst>
                      <a:ext uri="{FF2B5EF4-FFF2-40B4-BE49-F238E27FC236}">
                        <a16:creationId xmlns:a16="http://schemas.microsoft.com/office/drawing/2014/main" id="{28306839-260E-40AC-A7AB-BB12AED8854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419" name="Text Box 2">
                    <a:extLst>
                      <a:ext uri="{FF2B5EF4-FFF2-40B4-BE49-F238E27FC236}">
                        <a16:creationId xmlns:a16="http://schemas.microsoft.com/office/drawing/2014/main" id="{F754857D-C229-4418-9CE3-EE0776F9C9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4294" y="3892315"/>
                    <a:ext cx="332986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20" name="Text Box 2">
                    <a:extLst>
                      <a:ext uri="{FF2B5EF4-FFF2-40B4-BE49-F238E27FC236}">
                        <a16:creationId xmlns:a16="http://schemas.microsoft.com/office/drawing/2014/main" id="{22EC6965-8229-4BC5-93A7-AA5F08CEA8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937" y="3892315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421" name="Text Box 2">
                    <a:extLst>
                      <a:ext uri="{FF2B5EF4-FFF2-40B4-BE49-F238E27FC236}">
                        <a16:creationId xmlns:a16="http://schemas.microsoft.com/office/drawing/2014/main" id="{FE51A9A9-88C4-47A3-83E0-16869D7948C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284" y="3891519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422" name="Text Box 2">
                    <a:extLst>
                      <a:ext uri="{FF2B5EF4-FFF2-40B4-BE49-F238E27FC236}">
                        <a16:creationId xmlns:a16="http://schemas.microsoft.com/office/drawing/2014/main" id="{0449764D-D6D1-475C-9F61-A8E21722B8E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9929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9323862C-EE3A-4401-BB6E-5CF2291FC5E6}"/>
                </a:ext>
              </a:extLst>
            </p:cNvPr>
            <p:cNvGrpSpPr/>
            <p:nvPr/>
          </p:nvGrpSpPr>
          <p:grpSpPr>
            <a:xfrm>
              <a:off x="2294015" y="152400"/>
              <a:ext cx="2227185" cy="2226877"/>
              <a:chOff x="4619386" y="238249"/>
              <a:chExt cx="2227185" cy="2226877"/>
            </a:xfrm>
          </p:grpSpPr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0D9CB44A-AFE5-4C4F-9F4D-DE9C9B43EA4D}"/>
                  </a:ext>
                </a:extLst>
              </p:cNvPr>
              <p:cNvGrpSpPr/>
              <p:nvPr/>
            </p:nvGrpSpPr>
            <p:grpSpPr>
              <a:xfrm>
                <a:off x="4678218" y="238249"/>
                <a:ext cx="2168353" cy="2200151"/>
                <a:chOff x="4678218" y="162049"/>
                <a:chExt cx="2168353" cy="2200151"/>
              </a:xfrm>
            </p:grpSpPr>
            <p:grpSp>
              <p:nvGrpSpPr>
                <p:cNvPr id="388" name="Group 387">
                  <a:extLst>
                    <a:ext uri="{FF2B5EF4-FFF2-40B4-BE49-F238E27FC236}">
                      <a16:creationId xmlns:a16="http://schemas.microsoft.com/office/drawing/2014/main" id="{14482F3D-E5DE-4B7F-82DF-1C8618D220AE}"/>
                    </a:ext>
                  </a:extLst>
                </p:cNvPr>
                <p:cNvGrpSpPr/>
                <p:nvPr/>
              </p:nvGrpSpPr>
              <p:grpSpPr>
                <a:xfrm>
                  <a:off x="4678218" y="393410"/>
                  <a:ext cx="2050474" cy="1968790"/>
                  <a:chOff x="4678218" y="393410"/>
                  <a:chExt cx="2050474" cy="1968790"/>
                </a:xfrm>
              </p:grpSpPr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B6728EF5-E86B-4404-9CA1-B6D406586482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80" y="393410"/>
                    <a:ext cx="1861653" cy="1968790"/>
                    <a:chOff x="4760980" y="393410"/>
                    <a:chExt cx="1861653" cy="1968790"/>
                  </a:xfrm>
                </p:grpSpPr>
                <p:cxnSp>
                  <p:nvCxnSpPr>
                    <p:cNvPr id="402" name="Straight Connector 401">
                      <a:extLst>
                        <a:ext uri="{FF2B5EF4-FFF2-40B4-BE49-F238E27FC236}">
                          <a16:creationId xmlns:a16="http://schemas.microsoft.com/office/drawing/2014/main" id="{30877D25-B67F-4E49-9447-BEE0AE3FA0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9180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3" name="Straight Connector 402">
                      <a:extLst>
                        <a:ext uri="{FF2B5EF4-FFF2-40B4-BE49-F238E27FC236}">
                          <a16:creationId xmlns:a16="http://schemas.microsoft.com/office/drawing/2014/main" id="{B13C4647-F070-4F2E-BCA8-69158CD47D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2263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403">
                      <a:extLst>
                        <a:ext uri="{FF2B5EF4-FFF2-40B4-BE49-F238E27FC236}">
                          <a16:creationId xmlns:a16="http://schemas.microsoft.com/office/drawing/2014/main" id="{B07CD699-2DB7-4515-B24E-4BC8FD09CD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57219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Straight Connector 404">
                      <a:extLst>
                        <a:ext uri="{FF2B5EF4-FFF2-40B4-BE49-F238E27FC236}">
                          <a16:creationId xmlns:a16="http://schemas.microsoft.com/office/drawing/2014/main" id="{E12057FE-97BF-4EB7-8793-9F4B4DF46D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92451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405">
                      <a:extLst>
                        <a:ext uri="{FF2B5EF4-FFF2-40B4-BE49-F238E27FC236}">
                          <a16:creationId xmlns:a16="http://schemas.microsoft.com/office/drawing/2014/main" id="{7C488AB6-7159-4679-A758-1DD353E1E7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89926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>
                      <a:extLst>
                        <a:ext uri="{FF2B5EF4-FFF2-40B4-BE49-F238E27FC236}">
                          <a16:creationId xmlns:a16="http://schemas.microsoft.com/office/drawing/2014/main" id="{1C92EA5B-FFBA-4C4D-87E8-E66970CC1D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5910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Straight Connector 407">
                      <a:extLst>
                        <a:ext uri="{FF2B5EF4-FFF2-40B4-BE49-F238E27FC236}">
                          <a16:creationId xmlns:a16="http://schemas.microsoft.com/office/drawing/2014/main" id="{F927B9EA-6FB5-4BCF-9BB9-A35FF46478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93687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" name="Straight Connector 408">
                      <a:extLst>
                        <a:ext uri="{FF2B5EF4-FFF2-40B4-BE49-F238E27FC236}">
                          <a16:creationId xmlns:a16="http://schemas.microsoft.com/office/drawing/2014/main" id="{DF5F8E1B-FB52-4B02-AC19-BAD707828E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0980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409">
                      <a:extLst>
                        <a:ext uri="{FF2B5EF4-FFF2-40B4-BE49-F238E27FC236}">
                          <a16:creationId xmlns:a16="http://schemas.microsoft.com/office/drawing/2014/main" id="{913909A5-3209-4CC4-8596-63EB5BBF2E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226393" y="393410"/>
                      <a:ext cx="0" cy="196879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2" name="Group 391">
                    <a:extLst>
                      <a:ext uri="{FF2B5EF4-FFF2-40B4-BE49-F238E27FC236}">
                        <a16:creationId xmlns:a16="http://schemas.microsoft.com/office/drawing/2014/main" id="{2CA5E7F3-AA9A-4413-A093-FB3CB55C70E9}"/>
                      </a:ext>
                    </a:extLst>
                  </p:cNvPr>
                  <p:cNvGrpSpPr/>
                  <p:nvPr/>
                </p:nvGrpSpPr>
                <p:grpSpPr>
                  <a:xfrm>
                    <a:off x="4678218" y="528325"/>
                    <a:ext cx="2050474" cy="1744062"/>
                    <a:chOff x="4678218" y="528325"/>
                    <a:chExt cx="2050474" cy="1744062"/>
                  </a:xfrm>
                </p:grpSpPr>
                <p:cxnSp>
                  <p:nvCxnSpPr>
                    <p:cNvPr id="393" name="Straight Connector 392">
                      <a:extLst>
                        <a:ext uri="{FF2B5EF4-FFF2-40B4-BE49-F238E27FC236}">
                          <a16:creationId xmlns:a16="http://schemas.microsoft.com/office/drawing/2014/main" id="{75596797-02AD-4E70-A9F0-C7D9263449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182349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Straight Connector 393">
                      <a:extLst>
                        <a:ext uri="{FF2B5EF4-FFF2-40B4-BE49-F238E27FC236}">
                          <a16:creationId xmlns:a16="http://schemas.microsoft.com/office/drawing/2014/main" id="{4808C33D-EA0A-4983-8D18-49010DBFA0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27238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Straight Connector 394">
                      <a:extLst>
                        <a:ext uri="{FF2B5EF4-FFF2-40B4-BE49-F238E27FC236}">
                          <a16:creationId xmlns:a16="http://schemas.microsoft.com/office/drawing/2014/main" id="{7458F31C-40AA-4752-BC1E-1981782A5E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205438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Straight Connector 395">
                      <a:extLst>
                        <a:ext uri="{FF2B5EF4-FFF2-40B4-BE49-F238E27FC236}">
                          <a16:creationId xmlns:a16="http://schemas.microsoft.com/office/drawing/2014/main" id="{AEB1BC36-9293-48FF-ACCE-544793EED7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74633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" name="Straight Connector 396">
                      <a:extLst>
                        <a:ext uri="{FF2B5EF4-FFF2-40B4-BE49-F238E27FC236}">
                          <a16:creationId xmlns:a16="http://schemas.microsoft.com/office/drawing/2014/main" id="{31F5728B-63A5-4C22-9356-701C8AF602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836373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8" name="Straight Connector 397">
                      <a:extLst>
                        <a:ext uri="{FF2B5EF4-FFF2-40B4-BE49-F238E27FC236}">
                          <a16:creationId xmlns:a16="http://schemas.microsoft.com/office/drawing/2014/main" id="{DBBCCA73-7DEB-43E9-863E-F45EB47796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61836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9" name="Straight Connector 398">
                      <a:extLst>
                        <a:ext uri="{FF2B5EF4-FFF2-40B4-BE49-F238E27FC236}">
                          <a16:creationId xmlns:a16="http://schemas.microsoft.com/office/drawing/2014/main" id="{094D2A7A-72D0-4E1A-B113-7D050DFD8B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1400357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0" name="Straight Connector 399">
                      <a:extLst>
                        <a:ext uri="{FF2B5EF4-FFF2-40B4-BE49-F238E27FC236}">
                          <a16:creationId xmlns:a16="http://schemas.microsoft.com/office/drawing/2014/main" id="{F0C6EFC8-9C27-44D8-9086-659A2DE3FA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964341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1" name="Straight Connector 400">
                      <a:extLst>
                        <a:ext uri="{FF2B5EF4-FFF2-40B4-BE49-F238E27FC236}">
                          <a16:creationId xmlns:a16="http://schemas.microsoft.com/office/drawing/2014/main" id="{E58CEC27-D77C-4327-AB06-1B75C6E1B6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78218" y="528325"/>
                      <a:ext cx="2050474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89" name="Text Box 2">
                  <a:extLst>
                    <a:ext uri="{FF2B5EF4-FFF2-40B4-BE49-F238E27FC236}">
                      <a16:creationId xmlns:a16="http://schemas.microsoft.com/office/drawing/2014/main" id="{E740001D-D812-4F8C-9588-236C13D413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1841" y="162049"/>
                  <a:ext cx="23485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390" name="Text Box 2">
                  <a:extLst>
                    <a:ext uri="{FF2B5EF4-FFF2-40B4-BE49-F238E27FC236}">
                      <a16:creationId xmlns:a16="http://schemas.microsoft.com/office/drawing/2014/main" id="{615CFF18-8951-4982-9AF3-5EFC709F22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46653" y="1266394"/>
                  <a:ext cx="199918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>
                          <a:lumMod val="75000"/>
                        </a:schemeClr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70822A01-E740-45AA-880B-67A5CEAE49AE}"/>
                  </a:ext>
                </a:extLst>
              </p:cNvPr>
              <p:cNvGrpSpPr/>
              <p:nvPr/>
            </p:nvGrpSpPr>
            <p:grpSpPr>
              <a:xfrm>
                <a:off x="4619386" y="483925"/>
                <a:ext cx="2105169" cy="1981201"/>
                <a:chOff x="4580872" y="2895600"/>
                <a:chExt cx="2105169" cy="1981201"/>
              </a:xfrm>
            </p:grpSpPr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id="{AC425438-DB63-46B6-B0CD-C58CBD234AB3}"/>
                    </a:ext>
                  </a:extLst>
                </p:cNvPr>
                <p:cNvGrpSpPr/>
                <p:nvPr/>
              </p:nvGrpSpPr>
              <p:grpSpPr>
                <a:xfrm>
                  <a:off x="5384387" y="2895600"/>
                  <a:ext cx="400998" cy="1981201"/>
                  <a:chOff x="1217449" y="2604437"/>
                  <a:chExt cx="518589" cy="2668477"/>
                </a:xfrm>
              </p:grpSpPr>
              <p:sp>
                <p:nvSpPr>
                  <p:cNvPr id="380" name="Text Box 2">
                    <a:extLst>
                      <a:ext uri="{FF2B5EF4-FFF2-40B4-BE49-F238E27FC236}">
                        <a16:creationId xmlns:a16="http://schemas.microsoft.com/office/drawing/2014/main" id="{45F3A384-A70B-4EA4-89B3-022D793A2BB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9586" y="2870317"/>
                    <a:ext cx="258135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381" name="Text Box 2">
                    <a:extLst>
                      <a:ext uri="{FF2B5EF4-FFF2-40B4-BE49-F238E27FC236}">
                        <a16:creationId xmlns:a16="http://schemas.microsoft.com/office/drawing/2014/main" id="{8C76E460-081D-4B1C-83D3-72E117CBC9D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7450" y="4649207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- 3</a:t>
                    </a:r>
                  </a:p>
                </p:txBody>
              </p:sp>
              <p:sp>
                <p:nvSpPr>
                  <p:cNvPr id="382" name="Text Box 2">
                    <a:extLst>
                      <a:ext uri="{FF2B5EF4-FFF2-40B4-BE49-F238E27FC236}">
                        <a16:creationId xmlns:a16="http://schemas.microsoft.com/office/drawing/2014/main" id="{8B8E8036-4335-448C-9039-B6D9DC0B98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7569" y="4054579"/>
                    <a:ext cx="50846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- 1</a:t>
                    </a:r>
                  </a:p>
                </p:txBody>
              </p:sp>
              <p:sp>
                <p:nvSpPr>
                  <p:cNvPr id="383" name="Text Box 2">
                    <a:extLst>
                      <a:ext uri="{FF2B5EF4-FFF2-40B4-BE49-F238E27FC236}">
                        <a16:creationId xmlns:a16="http://schemas.microsoft.com/office/drawing/2014/main" id="{EBBD856A-6FB5-4165-8C76-3A65B2629D1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994" y="3504127"/>
                    <a:ext cx="34173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384" name="Text Box 2">
                    <a:extLst>
                      <a:ext uri="{FF2B5EF4-FFF2-40B4-BE49-F238E27FC236}">
                        <a16:creationId xmlns:a16="http://schemas.microsoft.com/office/drawing/2014/main" id="{13941365-9A6F-47C5-991F-9FB2CB720FD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9592" y="3200776"/>
                    <a:ext cx="258134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385" name="Text Box 2">
                    <a:extLst>
                      <a:ext uri="{FF2B5EF4-FFF2-40B4-BE49-F238E27FC236}">
                        <a16:creationId xmlns:a16="http://schemas.microsoft.com/office/drawing/2014/main" id="{CA13EC0E-E14D-4A47-8CF8-302BA5A205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7449" y="4363800"/>
                    <a:ext cx="490409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- 2</a:t>
                    </a:r>
                  </a:p>
                </p:txBody>
              </p:sp>
              <p:sp>
                <p:nvSpPr>
                  <p:cNvPr id="386" name="Text Box 2">
                    <a:extLst>
                      <a:ext uri="{FF2B5EF4-FFF2-40B4-BE49-F238E27FC236}">
                        <a16:creationId xmlns:a16="http://schemas.microsoft.com/office/drawing/2014/main" id="{5C3D5A20-9D4E-45CB-B889-E3C42359829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4642" y="4940999"/>
                    <a:ext cx="455393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387" name="Text Box 2">
                    <a:extLst>
                      <a:ext uri="{FF2B5EF4-FFF2-40B4-BE49-F238E27FC236}">
                        <a16:creationId xmlns:a16="http://schemas.microsoft.com/office/drawing/2014/main" id="{776CD032-D6DB-4428-8051-751E6C6D33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994" y="2604437"/>
                    <a:ext cx="303722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371" name="Group 370">
                  <a:extLst>
                    <a:ext uri="{FF2B5EF4-FFF2-40B4-BE49-F238E27FC236}">
                      <a16:creationId xmlns:a16="http://schemas.microsoft.com/office/drawing/2014/main" id="{7F93B26D-7CB9-4FB7-88DD-EF77E7E1D169}"/>
                    </a:ext>
                  </a:extLst>
                </p:cNvPr>
                <p:cNvGrpSpPr/>
                <p:nvPr/>
              </p:nvGrpSpPr>
              <p:grpSpPr>
                <a:xfrm>
                  <a:off x="4580872" y="3851780"/>
                  <a:ext cx="2105169" cy="264565"/>
                  <a:chOff x="178307" y="3892315"/>
                  <a:chExt cx="2722495" cy="356342"/>
                </a:xfrm>
              </p:grpSpPr>
              <p:sp>
                <p:nvSpPr>
                  <p:cNvPr id="372" name="Text Box 2">
                    <a:extLst>
                      <a:ext uri="{FF2B5EF4-FFF2-40B4-BE49-F238E27FC236}">
                        <a16:creationId xmlns:a16="http://schemas.microsoft.com/office/drawing/2014/main" id="{82A28C2C-2742-4D6E-B8E7-B566F20AE3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0175" y="3892315"/>
                    <a:ext cx="453598" cy="3563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73" name="Text Box 2">
                    <a:extLst>
                      <a:ext uri="{FF2B5EF4-FFF2-40B4-BE49-F238E27FC236}">
                        <a16:creationId xmlns:a16="http://schemas.microsoft.com/office/drawing/2014/main" id="{DA7EF0BF-ABE7-465C-A01B-38D0D62099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5811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374" name="Text Box 2">
                    <a:extLst>
                      <a:ext uri="{FF2B5EF4-FFF2-40B4-BE49-F238E27FC236}">
                        <a16:creationId xmlns:a16="http://schemas.microsoft.com/office/drawing/2014/main" id="{45E9FE6E-D2F0-45C3-988C-9B37888D482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32" y="3892315"/>
                    <a:ext cx="457964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</a:p>
                </p:txBody>
              </p:sp>
              <p:sp>
                <p:nvSpPr>
                  <p:cNvPr id="375" name="Text Box 2">
                    <a:extLst>
                      <a:ext uri="{FF2B5EF4-FFF2-40B4-BE49-F238E27FC236}">
                        <a16:creationId xmlns:a16="http://schemas.microsoft.com/office/drawing/2014/main" id="{32318B17-E419-4C23-90D9-7B4A4EA7DD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886" y="3892315"/>
                    <a:ext cx="483112" cy="3563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</a:p>
                </p:txBody>
              </p:sp>
              <p:sp>
                <p:nvSpPr>
                  <p:cNvPr id="376" name="Text Box 2">
                    <a:extLst>
                      <a:ext uri="{FF2B5EF4-FFF2-40B4-BE49-F238E27FC236}">
                        <a16:creationId xmlns:a16="http://schemas.microsoft.com/office/drawing/2014/main" id="{201D3CD1-CA57-495D-B2F7-F752E1D827B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1446" y="3892315"/>
                    <a:ext cx="332985" cy="287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377" name="Text Box 2">
                    <a:extLst>
                      <a:ext uri="{FF2B5EF4-FFF2-40B4-BE49-F238E27FC236}">
                        <a16:creationId xmlns:a16="http://schemas.microsoft.com/office/drawing/2014/main" id="{514B2721-33A5-48EC-8D6E-9D8C8A84D51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807" y="3909936"/>
                    <a:ext cx="430374" cy="2952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378" name="Text Box 2">
                    <a:extLst>
                      <a:ext uri="{FF2B5EF4-FFF2-40B4-BE49-F238E27FC236}">
                        <a16:creationId xmlns:a16="http://schemas.microsoft.com/office/drawing/2014/main" id="{C6D8B8D7-051B-43E3-9FC6-F10317F0940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307" y="3909936"/>
                    <a:ext cx="429666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- 4</a:t>
                    </a:r>
                  </a:p>
                </p:txBody>
              </p:sp>
              <p:sp>
                <p:nvSpPr>
                  <p:cNvPr id="379" name="Text Box 2">
                    <a:extLst>
                      <a:ext uri="{FF2B5EF4-FFF2-40B4-BE49-F238E27FC236}">
                        <a16:creationId xmlns:a16="http://schemas.microsoft.com/office/drawing/2014/main" id="{F89CEFFF-654B-45CD-9828-56EC14C1C8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7081" y="3892315"/>
                    <a:ext cx="303721" cy="331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9153-E4B1-404A-B336-07FC1E46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81" y="838200"/>
            <a:ext cx="8229600" cy="5638800"/>
          </a:xfrm>
        </p:spPr>
        <p:txBody>
          <a:bodyPr/>
          <a:lstStyle/>
          <a:p>
            <a:r>
              <a:rPr lang="en-US" dirty="0"/>
              <a:t>Identify real/complex zeros: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A4CF35-0BFD-4AF6-AF0E-34ECA719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ZEROS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05C2A0C-382B-42BC-A0D2-D169F12AB61C}"/>
              </a:ext>
            </a:extLst>
          </p:cNvPr>
          <p:cNvSpPr/>
          <p:nvPr/>
        </p:nvSpPr>
        <p:spPr>
          <a:xfrm>
            <a:off x="388119" y="3810000"/>
            <a:ext cx="956310" cy="1295400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181E2A4-A8ED-4DB9-8B42-180C4AC49F67}"/>
              </a:ext>
            </a:extLst>
          </p:cNvPr>
          <p:cNvSpPr/>
          <p:nvPr/>
        </p:nvSpPr>
        <p:spPr>
          <a:xfrm rot="10800000">
            <a:off x="3310890" y="762000"/>
            <a:ext cx="956310" cy="3333750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7F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11205D9-CECA-48EA-A55B-844A9EFE73AC}"/>
              </a:ext>
            </a:extLst>
          </p:cNvPr>
          <p:cNvSpPr/>
          <p:nvPr/>
        </p:nvSpPr>
        <p:spPr>
          <a:xfrm rot="10800000">
            <a:off x="5021174" y="1591176"/>
            <a:ext cx="1600199" cy="1533023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1E05660-601F-4929-95DA-B5EDD31BCA26}"/>
              </a:ext>
            </a:extLst>
          </p:cNvPr>
          <p:cNvSpPr/>
          <p:nvPr/>
        </p:nvSpPr>
        <p:spPr>
          <a:xfrm>
            <a:off x="7200901" y="3370729"/>
            <a:ext cx="800099" cy="2496672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8D648-9844-4C5A-9DB1-492283F4777A}"/>
              </a:ext>
            </a:extLst>
          </p:cNvPr>
          <p:cNvSpPr txBox="1"/>
          <p:nvPr/>
        </p:nvSpPr>
        <p:spPr>
          <a:xfrm>
            <a:off x="69269" y="3429000"/>
            <a:ext cx="1275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complex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87D1C-E9C9-4FB9-BB84-884A0622B941}"/>
              </a:ext>
            </a:extLst>
          </p:cNvPr>
          <p:cNvSpPr txBox="1"/>
          <p:nvPr/>
        </p:nvSpPr>
        <p:spPr>
          <a:xfrm>
            <a:off x="5278041" y="2514600"/>
            <a:ext cx="1275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complex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FD889-6E74-4708-9956-002DE9ECECF7}"/>
              </a:ext>
            </a:extLst>
          </p:cNvPr>
          <p:cNvSpPr txBox="1"/>
          <p:nvPr/>
        </p:nvSpPr>
        <p:spPr>
          <a:xfrm>
            <a:off x="3448473" y="3028890"/>
            <a:ext cx="680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real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1A2969-DBEE-4AAF-A60A-FFE9CAD490E9}"/>
              </a:ext>
            </a:extLst>
          </p:cNvPr>
          <p:cNvSpPr txBox="1"/>
          <p:nvPr/>
        </p:nvSpPr>
        <p:spPr>
          <a:xfrm>
            <a:off x="7244236" y="2952690"/>
            <a:ext cx="680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13182193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137147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The </a:t>
            </a:r>
            <a:r>
              <a:rPr lang="en-US" i="0" dirty="0">
                <a:solidFill>
                  <a:srgbClr val="FFC000"/>
                </a:solidFill>
                <a:effectLst/>
              </a:rPr>
              <a:t>Fundamental Theorem of Algebra</a:t>
            </a:r>
            <a:r>
              <a:rPr lang="en-US" i="0" dirty="0">
                <a:effectLst/>
              </a:rPr>
              <a:t> states: </a:t>
            </a:r>
          </a:p>
          <a:p>
            <a:pPr algn="l"/>
            <a:r>
              <a:rPr lang="en-US" i="0" u="none" strike="noStrike" baseline="0" dirty="0"/>
              <a:t>Every complex polynomial function of degree n≥1 has at least one</a:t>
            </a:r>
          </a:p>
          <a:p>
            <a:pPr algn="l">
              <a:spcBef>
                <a:spcPts val="0"/>
              </a:spcBef>
            </a:pPr>
            <a:r>
              <a:rPr lang="en-US" i="0" u="none" strike="noStrike" baseline="0" dirty="0"/>
              <a:t>complex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4016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The </a:t>
            </a:r>
            <a:r>
              <a:rPr lang="en-US" i="0" dirty="0">
                <a:solidFill>
                  <a:srgbClr val="FFC000"/>
                </a:solidFill>
                <a:effectLst/>
              </a:rPr>
              <a:t>Conjugate Zeros</a:t>
            </a:r>
            <a:r>
              <a:rPr lang="en-US" i="0" dirty="0">
                <a:effectLst/>
              </a:rPr>
              <a:t> Theorem states: </a:t>
            </a:r>
          </a:p>
          <a:p>
            <a:r>
              <a:rPr lang="en-US" i="0" dirty="0">
                <a:effectLst/>
              </a:rPr>
              <a:t>If P(x) is a polynomial with real coefficients, </a:t>
            </a:r>
          </a:p>
          <a:p>
            <a:r>
              <a:rPr lang="en-US" i="0" dirty="0">
                <a:effectLst/>
              </a:rPr>
              <a:t>and if a + bi is a zero of P, </a:t>
            </a:r>
          </a:p>
          <a:p>
            <a:r>
              <a:rPr lang="en-US" i="0" dirty="0">
                <a:effectLst/>
              </a:rPr>
              <a:t>then a - bi is a zero of 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8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So:</a:t>
            </a:r>
          </a:p>
          <a:p>
            <a:endParaRPr lang="en-US" sz="2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(</a:t>
            </a:r>
            <a:r>
              <a:rPr lang="en-US" dirty="0" err="1"/>
              <a:t>c+d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=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 (</a:t>
            </a:r>
            <a:r>
              <a:rPr lang="en-US" dirty="0" err="1"/>
              <a:t>a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(</a:t>
            </a:r>
            <a:r>
              <a:rPr lang="en-US" dirty="0" err="1"/>
              <a:t>a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d+b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c</a:t>
            </a:r>
            <a:r>
              <a:rPr lang="en-US" dirty="0"/>
              <a:t>)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+ (</a:t>
            </a:r>
            <a:r>
              <a:rPr lang="en-US" dirty="0" err="1"/>
              <a:t>b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</a:t>
            </a:r>
            <a:r>
              <a:rPr lang="en-US" dirty="0"/>
              <a:t>)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/>
              <a:t>2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5400" baseline="30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   = ac + (</a:t>
            </a:r>
            <a:r>
              <a:rPr lang="en-US" dirty="0" err="1"/>
              <a:t>ad+bc</a:t>
            </a:r>
            <a:r>
              <a:rPr lang="en-US" dirty="0"/>
              <a:t>)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/>
              <a:t>+ </a:t>
            </a:r>
            <a:r>
              <a:rPr lang="en-US" dirty="0" err="1"/>
              <a:t>bd</a:t>
            </a:r>
            <a:r>
              <a:rPr lang="en-US" dirty="0"/>
              <a:t>(-1)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   = (ac-</a:t>
            </a:r>
            <a:r>
              <a:rPr lang="en-US" dirty="0" err="1"/>
              <a:t>bd</a:t>
            </a:r>
            <a:r>
              <a:rPr lang="en-US" dirty="0"/>
              <a:t>) + (</a:t>
            </a:r>
            <a:r>
              <a:rPr lang="en-US" dirty="0" err="1"/>
              <a:t>ad+bc</a:t>
            </a:r>
            <a:r>
              <a:rPr lang="en-US" dirty="0"/>
              <a:t>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</a:t>
            </a:r>
            <a:endParaRPr lang="en-US" baseline="30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2611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A corollary:</a:t>
            </a:r>
          </a:p>
          <a:p>
            <a:pPr algn="l"/>
            <a:r>
              <a:rPr lang="en-US" dirty="0"/>
              <a:t>A polynomial </a:t>
            </a:r>
            <a:r>
              <a:rPr lang="en-US"/>
              <a:t>function of </a:t>
            </a:r>
            <a:r>
              <a:rPr lang="en-US" dirty="0"/>
              <a:t>odd degree with real coefficients has at least one real zero</a:t>
            </a:r>
          </a:p>
        </p:txBody>
      </p:sp>
    </p:spTree>
    <p:extLst>
      <p:ext uri="{BB962C8B-B14F-4D97-AF65-F5344CB8AC3E}">
        <p14:creationId xmlns:p14="http://schemas.microsoft.com/office/powerpoint/2010/main" val="288205777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30107558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D47AB-2E92-D0EB-F395-39486872C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Today we covered:</a:t>
            </a:r>
          </a:p>
          <a:p>
            <a:r>
              <a:rPr lang="en-US" dirty="0">
                <a:solidFill>
                  <a:srgbClr val="002060"/>
                </a:solidFill>
              </a:rPr>
              <a:t>	Review of Complex Numbers</a:t>
            </a:r>
          </a:p>
          <a:p>
            <a:r>
              <a:rPr lang="en-US" dirty="0">
                <a:solidFill>
                  <a:srgbClr val="002060"/>
                </a:solidFill>
              </a:rPr>
              <a:t>	Zeros</a:t>
            </a:r>
          </a:p>
        </p:txBody>
      </p:sp>
    </p:spTree>
    <p:extLst>
      <p:ext uri="{BB962C8B-B14F-4D97-AF65-F5344CB8AC3E}">
        <p14:creationId xmlns:p14="http://schemas.microsoft.com/office/powerpoint/2010/main" val="212251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Don’t leave any exponents of </a:t>
            </a:r>
            <a:r>
              <a:rPr lang="en-US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dirty="0">
                <a:solidFill>
                  <a:srgbClr val="FFC000"/>
                </a:solidFill>
              </a:rPr>
              <a:t>in a formula!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26" y="2819400"/>
            <a:ext cx="5270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http://scottsauls.com/wp-content/uploads/2015/06/Shame.jpg</a:t>
            </a:r>
          </a:p>
        </p:txBody>
      </p:sp>
    </p:spTree>
    <p:extLst>
      <p:ext uri="{BB962C8B-B14F-4D97-AF65-F5344CB8AC3E}">
        <p14:creationId xmlns:p14="http://schemas.microsoft.com/office/powerpoint/2010/main" val="171172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complex conjugate</a:t>
            </a:r>
            <a:r>
              <a:rPr lang="en-US" dirty="0"/>
              <a:t>:    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(</a:t>
            </a:r>
            <a:r>
              <a:rPr lang="en-US" i="1" dirty="0"/>
              <a:t>a</a:t>
            </a:r>
            <a:r>
              <a:rPr lang="en-US" dirty="0"/>
              <a:t> - </a:t>
            </a:r>
            <a:r>
              <a:rPr lang="en-US" i="1" dirty="0"/>
              <a:t>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</a:t>
            </a:r>
            <a:r>
              <a:rPr lang="en-US" i="1" dirty="0"/>
              <a:t> = a</a:t>
            </a:r>
            <a:r>
              <a:rPr lang="en-US" i="1" baseline="30000" dirty="0"/>
              <a:t> 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+ b</a:t>
            </a:r>
            <a:r>
              <a:rPr lang="en-US" baseline="30000" dirty="0"/>
              <a:t> 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15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about: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36 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You need to </a:t>
                </a:r>
              </a:p>
              <a:p>
                <a:pPr algn="ctr"/>
                <a:r>
                  <a:rPr lang="en-US" dirty="0">
                    <a:solidFill>
                      <a:srgbClr val="FFC000"/>
                    </a:solidFill>
                  </a:rPr>
                  <a:t>take out the “</a:t>
                </a:r>
                <a:r>
                  <a:rPr lang="en-US" i="1" dirty="0" err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</a:rPr>
                  <a:t>” first</a:t>
                </a:r>
              </a:p>
              <a:p>
                <a:r>
                  <a:rPr lang="en-US" dirty="0"/>
                  <a:t>(If you don’t, you’ll get the wrong answer)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84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4214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Exponents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 create what is called the “complex plane”</a:t>
                </a:r>
              </a:p>
              <a:p>
                <a:endParaRPr lang="en-US" sz="1000" dirty="0"/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e>
                    </m:ra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dirty="0">
                    <a:cs typeface="Times New Roman" pitchFamily="18" charset="0"/>
                  </a:rPr>
                  <a:t> =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e>
                    </m:rad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)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dirty="0">
                    <a:cs typeface="Times New Roman" pitchFamily="18" charset="0"/>
                  </a:rPr>
                  <a:t> = -1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3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 = -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4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dirty="0">
                    <a:cs typeface="Times New Roman" pitchFamily="18" charset="0"/>
                  </a:rPr>
                  <a:t> = 1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1200"/>
                  </a:spcBef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5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aseline="30000" dirty="0">
                    <a:cs typeface="Times New Roman" pitchFamily="18" charset="0"/>
                  </a:rPr>
                  <a:t>4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40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complex plane is cyclical: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209800"/>
            <a:ext cx="4051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1828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2220835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Because of this, complex numbers are often used in formulas to model cyclical events</a:t>
            </a:r>
          </a:p>
        </p:txBody>
      </p:sp>
    </p:spTree>
    <p:extLst>
      <p:ext uri="{BB962C8B-B14F-4D97-AF65-F5344CB8AC3E}">
        <p14:creationId xmlns:p14="http://schemas.microsoft.com/office/powerpoint/2010/main" val="130247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endParaRPr lang="en-US" sz="1500" dirty="0"/>
          </a:p>
          <a:p>
            <a:r>
              <a:rPr lang="en-US" dirty="0"/>
              <a:t>	Review of complex numbers</a:t>
            </a:r>
          </a:p>
          <a:p>
            <a:r>
              <a:rPr lang="en-US" dirty="0"/>
              <a:t>	Real and complex roots</a:t>
            </a: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/>
              <a:t>Also,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changes instantaneously, so it is used to model events that switch from one state to another abruptly</a:t>
            </a:r>
          </a:p>
          <a:p>
            <a:pPr>
              <a:lnSpc>
                <a:spcPts val="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74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828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15676"/>
            <a:ext cx="8875127" cy="500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57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Graphing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graph complex numbers by using the horizontal x-axis for the real part and the vertical y-axis for the imaginary part</a:t>
            </a:r>
          </a:p>
        </p:txBody>
      </p:sp>
    </p:spTree>
    <p:extLst>
      <p:ext uri="{BB962C8B-B14F-4D97-AF65-F5344CB8AC3E}">
        <p14:creationId xmlns:p14="http://schemas.microsoft.com/office/powerpoint/2010/main" val="750306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Graphing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+ 4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would be graphed: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48086" y="2362200"/>
            <a:ext cx="4052714" cy="3876701"/>
            <a:chOff x="5015086" y="2741031"/>
            <a:chExt cx="4052714" cy="3876701"/>
          </a:xfrm>
        </p:grpSpPr>
        <p:grpSp>
          <p:nvGrpSpPr>
            <p:cNvPr id="5" name="Group 4"/>
            <p:cNvGrpSpPr/>
            <p:nvPr/>
          </p:nvGrpSpPr>
          <p:grpSpPr>
            <a:xfrm>
              <a:off x="5203335" y="2741031"/>
              <a:ext cx="3821060" cy="3742500"/>
              <a:chOff x="5203335" y="2741031"/>
              <a:chExt cx="3821060" cy="37425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203335" y="2741031"/>
                <a:ext cx="3821060" cy="3742500"/>
                <a:chOff x="5203335" y="2741031"/>
                <a:chExt cx="3821060" cy="3742500"/>
              </a:xfrm>
            </p:grpSpPr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3335" y="2832927"/>
                  <a:ext cx="3821060" cy="3650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7424195" y="46482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79248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83820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404135" y="4648200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-1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976395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55129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955007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864312" y="40386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814595" y="35814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814595" y="2741031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814595" y="3151257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753017" y="4903857"/>
                <a:ext cx="3738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-1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015086" y="4648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40890" y="5791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40890" y="62484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19331" y="53690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42070" y="46482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5728716" y="23622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285013" y="4267200"/>
            <a:ext cx="41296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46865" y="2352701"/>
            <a:ext cx="0" cy="41242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101072" y="210716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414703" y="4116969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1AA2EB-98DE-4B9E-A886-FC04BF4ACC45}"/>
              </a:ext>
            </a:extLst>
          </p:cNvPr>
          <p:cNvSpPr/>
          <p:nvPr/>
        </p:nvSpPr>
        <p:spPr>
          <a:xfrm>
            <a:off x="0" y="6553200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101283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Graphing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In electrical engineering, this way of graphing complex numbers is called an Argand Diagram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692784-E1BB-41B3-9B9D-E15BE9552368}"/>
              </a:ext>
            </a:extLst>
          </p:cNvPr>
          <p:cNvGrpSpPr/>
          <p:nvPr/>
        </p:nvGrpSpPr>
        <p:grpSpPr>
          <a:xfrm>
            <a:off x="2438400" y="3180551"/>
            <a:ext cx="3873441" cy="2991649"/>
            <a:chOff x="2819400" y="2667000"/>
            <a:chExt cx="3873441" cy="299164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9DB1A4-8F2E-4CFF-A172-2388B2281015}"/>
                </a:ext>
              </a:extLst>
            </p:cNvPr>
            <p:cNvGrpSpPr/>
            <p:nvPr/>
          </p:nvGrpSpPr>
          <p:grpSpPr>
            <a:xfrm>
              <a:off x="3712904" y="2667000"/>
              <a:ext cx="2979937" cy="2991649"/>
              <a:chOff x="642544" y="1429435"/>
              <a:chExt cx="2979937" cy="299164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2837D7F-A08D-43FC-9A7F-0B16BF7F9133}"/>
                  </a:ext>
                </a:extLst>
              </p:cNvPr>
              <p:cNvGrpSpPr/>
              <p:nvPr/>
            </p:nvGrpSpPr>
            <p:grpSpPr>
              <a:xfrm>
                <a:off x="642544" y="1747720"/>
                <a:ext cx="2727501" cy="2673364"/>
                <a:chOff x="230357" y="2590799"/>
                <a:chExt cx="2727501" cy="2673364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900B69C2-E698-44BC-A033-5A61F21833F6}"/>
                    </a:ext>
                  </a:extLst>
                </p:cNvPr>
                <p:cNvGrpSpPr/>
                <p:nvPr/>
              </p:nvGrpSpPr>
              <p:grpSpPr>
                <a:xfrm>
                  <a:off x="284636" y="2590800"/>
                  <a:ext cx="2651760" cy="2651761"/>
                  <a:chOff x="284636" y="2574607"/>
                  <a:chExt cx="2651760" cy="2651761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F4AB1DDC-2CD8-4EE2-A95E-96B09430A274}"/>
                      </a:ext>
                    </a:extLst>
                  </p:cNvPr>
                  <p:cNvGrpSpPr/>
                  <p:nvPr/>
                </p:nvGrpSpPr>
                <p:grpSpPr>
                  <a:xfrm>
                    <a:off x="391667" y="2574607"/>
                    <a:ext cx="2407569" cy="2651761"/>
                    <a:chOff x="391667" y="2574607"/>
                    <a:chExt cx="2407569" cy="2651761"/>
                  </a:xfrm>
                </p:grpSpPr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C4ED3C15-14A5-42A9-826A-38F0038AF6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595451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7D8B1731-0446-4618-A98D-E9F92E7AB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99236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5DBF7969-C613-493B-AB29-C1D4D2CEB7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97343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3B04956F-519C-441E-AD5E-72C5BBD3C5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96397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F74F493A-E592-42DC-82E9-E0825DE17E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98289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9B3A63FF-EDCD-4688-9284-62A28AC13A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94505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9B1ABF50-C012-4992-827F-DEF355D867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92613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B18D0432-FDC1-4B95-A411-0A66DCA7F6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1667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E8AD50D4-7DE6-4CC5-9997-970AA4B5AE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93559" y="2574607"/>
                      <a:ext cx="0" cy="2651761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18080A38-8BC9-421C-BFDF-EC24A5F4C8B2}"/>
                      </a:ext>
                    </a:extLst>
                  </p:cNvPr>
                  <p:cNvGrpSpPr/>
                  <p:nvPr/>
                </p:nvGrpSpPr>
                <p:grpSpPr>
                  <a:xfrm>
                    <a:off x="284636" y="2743199"/>
                    <a:ext cx="2651760" cy="2362200"/>
                    <a:chOff x="284636" y="2743199"/>
                    <a:chExt cx="2651760" cy="2362200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3B061E67-82EC-49A7-B628-906FB705D6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62902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18FE7EE-7993-4393-ACC9-CCF7D78233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51053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A0A198F4-27F3-4175-94D5-0F3610C44D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81012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41370051-E0AC-4699-9EA9-6ED49F96DB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03847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96D5EBF3-FD43-4F1F-98FE-76FF29E200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51484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3D3C3FCC-F276-4CF4-A9E8-7B15F4296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4219574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B8B29A7E-2E5C-4B95-AC24-7F99F1E400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9242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503B877B-25AF-43DE-B32B-1F4FCDF325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333374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5DF80E9D-FA2E-4C27-AAFC-C13ABD8390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84636" y="2743199"/>
                      <a:ext cx="2651760" cy="0"/>
                    </a:xfrm>
                    <a:prstGeom prst="line">
                      <a:avLst/>
                    </a:prstGeom>
                    <a:ln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9504A167-0EF3-4C48-BECC-3C31B4980A46}"/>
                    </a:ext>
                  </a:extLst>
                </p:cNvPr>
                <p:cNvGrpSpPr/>
                <p:nvPr/>
              </p:nvGrpSpPr>
              <p:grpSpPr>
                <a:xfrm>
                  <a:off x="230357" y="2590799"/>
                  <a:ext cx="2727501" cy="2673364"/>
                  <a:chOff x="230357" y="2590799"/>
                  <a:chExt cx="2727501" cy="2673364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1992EBD1-B1EF-4873-88B4-6342D75169D9}"/>
                      </a:ext>
                    </a:extLst>
                  </p:cNvPr>
                  <p:cNvGrpSpPr/>
                  <p:nvPr/>
                </p:nvGrpSpPr>
                <p:grpSpPr>
                  <a:xfrm>
                    <a:off x="1240297" y="2590799"/>
                    <a:ext cx="498901" cy="2673364"/>
                    <a:chOff x="1240297" y="2590799"/>
                    <a:chExt cx="498901" cy="2673364"/>
                  </a:xfrm>
                </p:grpSpPr>
                <p:sp>
                  <p:nvSpPr>
                    <p:cNvPr id="42" name="Text Box 2">
                      <a:extLst>
                        <a:ext uri="{FF2B5EF4-FFF2-40B4-BE49-F238E27FC236}">
                          <a16:creationId xmlns:a16="http://schemas.microsoft.com/office/drawing/2014/main" id="{90F0FBB0-E3EE-45E7-87AE-C1448997C37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328" y="2873241"/>
                      <a:ext cx="258136" cy="3231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43" name="Text Box 2">
                      <a:extLst>
                        <a:ext uri="{FF2B5EF4-FFF2-40B4-BE49-F238E27FC236}">
                          <a16:creationId xmlns:a16="http://schemas.microsoft.com/office/drawing/2014/main" id="{191FC2F7-5148-4513-9DE4-CAC8E7DB327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0297" y="4649207"/>
                      <a:ext cx="455393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- 3</a:t>
                      </a:r>
                    </a:p>
                  </p:txBody>
                </p:sp>
                <p:sp>
                  <p:nvSpPr>
                    <p:cNvPr id="44" name="Text Box 2">
                      <a:extLst>
                        <a:ext uri="{FF2B5EF4-FFF2-40B4-BE49-F238E27FC236}">
                          <a16:creationId xmlns:a16="http://schemas.microsoft.com/office/drawing/2014/main" id="{FF2AD982-1D45-43C5-AABC-6CFC198A3A2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0415" y="4054579"/>
                      <a:ext cx="418435" cy="3231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- 1</a:t>
                      </a:r>
                    </a:p>
                  </p:txBody>
                </p:sp>
                <p:sp>
                  <p:nvSpPr>
                    <p:cNvPr id="45" name="Text Box 2">
                      <a:extLst>
                        <a:ext uri="{FF2B5EF4-FFF2-40B4-BE49-F238E27FC236}">
                          <a16:creationId xmlns:a16="http://schemas.microsoft.com/office/drawing/2014/main" id="{BAB4F254-02E6-44BF-9CB1-14E86F91BB8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3735" y="3507051"/>
                      <a:ext cx="341732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46" name="Text Box 2">
                      <a:extLst>
                        <a:ext uri="{FF2B5EF4-FFF2-40B4-BE49-F238E27FC236}">
                          <a16:creationId xmlns:a16="http://schemas.microsoft.com/office/drawing/2014/main" id="{04D6057F-8BC4-4257-9B97-62BC715F0B8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333" y="3203700"/>
                      <a:ext cx="258134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7" name="Text Box 2">
                      <a:extLst>
                        <a:ext uri="{FF2B5EF4-FFF2-40B4-BE49-F238E27FC236}">
                          <a16:creationId xmlns:a16="http://schemas.microsoft.com/office/drawing/2014/main" id="{4FAA1967-0368-4739-B0BD-7243C461D23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8789" y="4363799"/>
                      <a:ext cx="490409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- 2</a:t>
                      </a:r>
                    </a:p>
                  </p:txBody>
                </p:sp>
                <p:sp>
                  <p:nvSpPr>
                    <p:cNvPr id="48" name="Text Box 2">
                      <a:extLst>
                        <a:ext uri="{FF2B5EF4-FFF2-40B4-BE49-F238E27FC236}">
                          <a16:creationId xmlns:a16="http://schemas.microsoft.com/office/drawing/2014/main" id="{B921A6A3-525A-4D90-B9BF-914A08E6902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5980" y="4940999"/>
                      <a:ext cx="455393" cy="323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- 4</a:t>
                      </a:r>
                    </a:p>
                  </p:txBody>
                </p:sp>
                <p:sp>
                  <p:nvSpPr>
                    <p:cNvPr id="49" name="Text Box 2">
                      <a:extLst>
                        <a:ext uri="{FF2B5EF4-FFF2-40B4-BE49-F238E27FC236}">
                          <a16:creationId xmlns:a16="http://schemas.microsoft.com/office/drawing/2014/main" id="{5793001C-EE00-410F-A19A-8CE95E0D667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57466" y="2590799"/>
                      <a:ext cx="303721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E8BAA837-8FD0-44A0-96F1-6E94FF4DA870}"/>
                      </a:ext>
                    </a:extLst>
                  </p:cNvPr>
                  <p:cNvGrpSpPr/>
                  <p:nvPr/>
                </p:nvGrpSpPr>
                <p:grpSpPr>
                  <a:xfrm>
                    <a:off x="230357" y="3892315"/>
                    <a:ext cx="2727501" cy="356342"/>
                    <a:chOff x="230357" y="3892315"/>
                    <a:chExt cx="2727501" cy="356342"/>
                  </a:xfrm>
                </p:grpSpPr>
                <p:sp>
                  <p:nvSpPr>
                    <p:cNvPr id="34" name="Text Box 2">
                      <a:extLst>
                        <a:ext uri="{FF2B5EF4-FFF2-40B4-BE49-F238E27FC236}">
                          <a16:creationId xmlns:a16="http://schemas.microsoft.com/office/drawing/2014/main" id="{4A331F5C-FA66-4DD5-B69F-B38E22B0322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2271" y="3892315"/>
                      <a:ext cx="453598" cy="356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35" name="Text Box 2">
                      <a:extLst>
                        <a:ext uri="{FF2B5EF4-FFF2-40B4-BE49-F238E27FC236}">
                          <a16:creationId xmlns:a16="http://schemas.microsoft.com/office/drawing/2014/main" id="{94BCD68B-A5B6-4182-B380-E0409EE7E3C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7711" y="3892315"/>
                      <a:ext cx="332985" cy="2879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36" name="Text Box 2">
                      <a:extLst>
                        <a:ext uri="{FF2B5EF4-FFF2-40B4-BE49-F238E27FC236}">
                          <a16:creationId xmlns:a16="http://schemas.microsoft.com/office/drawing/2014/main" id="{2F6B3C6A-3941-4BFA-A7B7-818EF9DE1F5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8832" y="3892315"/>
                      <a:ext cx="457964" cy="356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</a:p>
                  </p:txBody>
                </p:sp>
                <p:sp>
                  <p:nvSpPr>
                    <p:cNvPr id="37" name="Text Box 2">
                      <a:extLst>
                        <a:ext uri="{FF2B5EF4-FFF2-40B4-BE49-F238E27FC236}">
                          <a16:creationId xmlns:a16="http://schemas.microsoft.com/office/drawing/2014/main" id="{240F525B-F730-4DA9-8ECF-052A2528B23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8886" y="3892315"/>
                      <a:ext cx="483112" cy="3563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</a:p>
                  </p:txBody>
                </p:sp>
                <p:sp>
                  <p:nvSpPr>
                    <p:cNvPr id="38" name="Text Box 2">
                      <a:extLst>
                        <a:ext uri="{FF2B5EF4-FFF2-40B4-BE49-F238E27FC236}">
                          <a16:creationId xmlns:a16="http://schemas.microsoft.com/office/drawing/2014/main" id="{9845242A-E51B-416E-857C-1D650F36740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62200" y="3892315"/>
                      <a:ext cx="332985" cy="2879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39" name="Text Box 2">
                      <a:extLst>
                        <a:ext uri="{FF2B5EF4-FFF2-40B4-BE49-F238E27FC236}">
                          <a16:creationId xmlns:a16="http://schemas.microsoft.com/office/drawing/2014/main" id="{55BC11A9-0829-401A-828A-04986903829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3378" y="3892315"/>
                      <a:ext cx="430375" cy="29527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40" name="Text Box 2">
                      <a:extLst>
                        <a:ext uri="{FF2B5EF4-FFF2-40B4-BE49-F238E27FC236}">
                          <a16:creationId xmlns:a16="http://schemas.microsoft.com/office/drawing/2014/main" id="{21574635-5CB8-40A1-88A2-86C15BA8B72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357" y="3892315"/>
                      <a:ext cx="422025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- 4</a:t>
                      </a:r>
                    </a:p>
                  </p:txBody>
                </p:sp>
                <p:sp>
                  <p:nvSpPr>
                    <p:cNvPr id="41" name="Text Box 2">
                      <a:extLst>
                        <a:ext uri="{FF2B5EF4-FFF2-40B4-BE49-F238E27FC236}">
                          <a16:creationId xmlns:a16="http://schemas.microsoft.com/office/drawing/2014/main" id="{E3D04FBF-12C9-404C-826C-575F835215F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4137" y="3892315"/>
                      <a:ext cx="303721" cy="323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p:txBody>
                </p:sp>
              </p:grpSp>
            </p:grpSp>
          </p:grpSp>
          <p:sp>
            <p:nvSpPr>
              <p:cNvPr id="28" name="Text Box 2">
                <a:extLst>
                  <a:ext uri="{FF2B5EF4-FFF2-40B4-BE49-F238E27FC236}">
                    <a16:creationId xmlns:a16="http://schemas.microsoft.com/office/drawing/2014/main" id="{AAA35D2A-E20C-4C38-9BCB-2C0E15CA37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6079" y="1429435"/>
                <a:ext cx="30372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15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Text Box 2">
                <a:extLst>
                  <a:ext uri="{FF2B5EF4-FFF2-40B4-BE49-F238E27FC236}">
                    <a16:creationId xmlns:a16="http://schemas.microsoft.com/office/drawing/2014/main" id="{DA099AE6-504A-4E66-8FF9-8834F64E15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8760" y="2908384"/>
                <a:ext cx="303721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9BAFA0D-1104-4688-9956-3EDFC8A5090E}"/>
                </a:ext>
              </a:extLst>
            </p:cNvPr>
            <p:cNvSpPr/>
            <p:nvPr/>
          </p:nvSpPr>
          <p:spPr>
            <a:xfrm>
              <a:off x="5873243" y="3051115"/>
              <a:ext cx="228600" cy="228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1059E68-28F5-48ED-9776-C21F372D2903}"/>
                </a:ext>
              </a:extLst>
            </p:cNvPr>
            <p:cNvSpPr txBox="1"/>
            <p:nvPr/>
          </p:nvSpPr>
          <p:spPr>
            <a:xfrm>
              <a:off x="2819400" y="3458730"/>
              <a:ext cx="9342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 + 4</a:t>
              </a:r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/>
                <a:t> 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36610A6D-3903-4199-8D97-B345EA689A13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https://www.electronics-tutorials.ws/accircuits/complex-numbers.html</a:t>
            </a:r>
          </a:p>
        </p:txBody>
      </p:sp>
    </p:spTree>
    <p:extLst>
      <p:ext uri="{BB962C8B-B14F-4D97-AF65-F5344CB8AC3E}">
        <p14:creationId xmlns:p14="http://schemas.microsoft.com/office/powerpoint/2010/main" val="2164834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264185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numbers play an important role in real-world formulas modeling things that switch abruptly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500" dirty="0"/>
              <a:t>Uses of Complex Numbers</a:t>
            </a:r>
          </a:p>
        </p:txBody>
      </p:sp>
    </p:spTree>
    <p:extLst>
      <p:ext uri="{BB962C8B-B14F-4D97-AF65-F5344CB8AC3E}">
        <p14:creationId xmlns:p14="http://schemas.microsoft.com/office/powerpoint/2010/main" val="378043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500" dirty="0"/>
              <a:t>Uses of 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control theory, systems are often transformed from the time domain to the frequency domain </a:t>
            </a:r>
          </a:p>
          <a:p>
            <a:r>
              <a:rPr lang="en-US" dirty="0"/>
              <a:t>The system's poles and zeros are then analyzed using complex numbers</a:t>
            </a:r>
          </a:p>
        </p:txBody>
      </p:sp>
    </p:spTree>
    <p:extLst>
      <p:ext uri="{BB962C8B-B14F-4D97-AF65-F5344CB8AC3E}">
        <p14:creationId xmlns:p14="http://schemas.microsoft.com/office/powerpoint/2010/main" val="626618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fluid dynamics, potential flow in two dimensions can be described using complex numbers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500" dirty="0"/>
              <a:t>Uses of Complex Numbers</a:t>
            </a:r>
          </a:p>
        </p:txBody>
      </p:sp>
    </p:spTree>
    <p:extLst>
      <p:ext uri="{BB962C8B-B14F-4D97-AF65-F5344CB8AC3E}">
        <p14:creationId xmlns:p14="http://schemas.microsoft.com/office/powerpoint/2010/main" val="3351459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quantum mechanics, </a:t>
            </a:r>
            <a:r>
              <a:rPr lang="en-US" dirty="0" err="1"/>
              <a:t>spacetime</a:t>
            </a:r>
            <a:r>
              <a:rPr lang="en-US" dirty="0"/>
              <a:t> uses an imaginary variable for time and a real variable for space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500" dirty="0"/>
              <a:t>Uses of Complex Numbers</a:t>
            </a:r>
          </a:p>
        </p:txBody>
      </p:sp>
    </p:spTree>
    <p:extLst>
      <p:ext uri="{BB962C8B-B14F-4D97-AF65-F5344CB8AC3E}">
        <p14:creationId xmlns:p14="http://schemas.microsoft.com/office/powerpoint/2010/main" val="260342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1) Analyze polynomials and find polynomial functions with </a:t>
            </a:r>
            <a:r>
              <a:rPr lang="en-US" sz="3200" dirty="0">
                <a:solidFill>
                  <a:srgbClr val="FFC000"/>
                </a:solidFill>
              </a:rPr>
              <a:t>specified zeros </a:t>
            </a:r>
            <a:r>
              <a:rPr lang="en-US" sz="3200" dirty="0"/>
              <a:t>using polynomial division, the Remainder</a:t>
            </a:r>
            <a:r>
              <a:rPr lang="en-US" sz="3200" dirty="0">
                <a:solidFill>
                  <a:srgbClr val="FFC000"/>
                </a:solidFill>
              </a:rPr>
              <a:t> and Factor Theorems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FFC000"/>
                </a:solidFill>
              </a:rPr>
              <a:t>Conjugate Zeroes Theorem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dirty="0"/>
              <a:t>In AC electrical circuits, resistors, capacitors, and inductors can be combined in a single complex number called the impedance (in ohms, </a:t>
            </a:r>
            <a:r>
              <a:rPr lang="el-GR" dirty="0"/>
              <a:t>Ω</a:t>
            </a:r>
            <a:r>
              <a:rPr lang="en-US" dirty="0"/>
              <a:t>):</a:t>
            </a:r>
          </a:p>
          <a:p>
            <a:pPr algn="ctr"/>
            <a:r>
              <a:rPr lang="en-US" dirty="0"/>
              <a:t>Z = R +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err="1"/>
              <a:t>·X</a:t>
            </a:r>
            <a:endParaRPr lang="en-US" dirty="0"/>
          </a:p>
          <a:p>
            <a:r>
              <a:rPr lang="en-US" dirty="0"/>
              <a:t>R is the resistance (a real number)</a:t>
            </a:r>
          </a:p>
          <a:p>
            <a:r>
              <a:rPr lang="en-US" dirty="0"/>
              <a:t>X is the reactance (imaginary)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500" dirty="0"/>
              <a:t>Uses of Complex Numbers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4051629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 algn="ctr"/>
            <a:r>
              <a:rPr lang="en-US" dirty="0"/>
              <a:t>Z = R +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err="1"/>
              <a:t>·X</a:t>
            </a:r>
            <a:endParaRPr lang="en-US" dirty="0"/>
          </a:p>
          <a:p>
            <a:r>
              <a:rPr lang="en-US" dirty="0"/>
              <a:t>These are generally written: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Z = (17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+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solidFill>
                  <a:srgbClr val="FFC000"/>
                </a:solidFill>
              </a:rPr>
              <a:t>·1.5)</a:t>
            </a:r>
            <a:r>
              <a:rPr lang="el-GR" dirty="0">
                <a:solidFill>
                  <a:srgbClr val="FFC000"/>
                </a:solidFill>
              </a:rPr>
              <a:t>Ω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500" dirty="0"/>
              <a:t>Uses of Complex Numbers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4287580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Uses of 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Note: It is the practice in electrical engineering to represent the imaginary unit, 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/>
              <a:t>, by the letter "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/>
              <a:t>", to avoid confusion with the symbol for electric current which is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72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situation in electrical networks is the existence of many sine-shaped waves all with the same frequency but with different amplitudes and phases</a:t>
            </a:r>
          </a:p>
        </p:txBody>
      </p:sp>
    </p:spTree>
    <p:extLst>
      <p:ext uri="{BB962C8B-B14F-4D97-AF65-F5344CB8AC3E}">
        <p14:creationId xmlns:p14="http://schemas.microsoft.com/office/powerpoint/2010/main" val="1234106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represented by a real multiplier for frequency and time and a complex multiplier for amplitude (</a:t>
            </a:r>
            <a:r>
              <a:rPr lang="en-US" dirty="0">
                <a:solidFill>
                  <a:srgbClr val="FFC000"/>
                </a:solidFill>
              </a:rPr>
              <a:t>phasor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31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represented by a real multiplier for frequency and time and a complex multiplier for amplitude (phasor)</a:t>
            </a:r>
          </a:p>
          <a:p>
            <a:r>
              <a:rPr lang="en-US" dirty="0"/>
              <a:t>Combining these phasors is called </a:t>
            </a:r>
            <a:r>
              <a:rPr lang="en-US" dirty="0">
                <a:solidFill>
                  <a:srgbClr val="FFC000"/>
                </a:solidFill>
              </a:rPr>
              <a:t>phasor arithmetic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60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two impedances are connected in series, the equivalent impedance is obtained by addition: </a:t>
            </a:r>
          </a:p>
          <a:p>
            <a:pPr algn="ctr"/>
            <a:r>
              <a:rPr lang="en-US" i="1" dirty="0" err="1"/>
              <a:t>Z</a:t>
            </a:r>
            <a:r>
              <a:rPr lang="en-US" i="1" baseline="-25000" dirty="0" err="1"/>
              <a:t>e</a:t>
            </a:r>
            <a:r>
              <a:rPr lang="en-US" i="1" dirty="0"/>
              <a:t>= Z</a:t>
            </a:r>
            <a:r>
              <a:rPr lang="en-US" i="1" baseline="-25000" dirty="0"/>
              <a:t>1 </a:t>
            </a:r>
            <a:r>
              <a:rPr lang="en-US" i="1" dirty="0"/>
              <a:t>+ Z</a:t>
            </a:r>
            <a:r>
              <a:rPr lang="en-US" i="1" baseline="-25000" dirty="0"/>
              <a:t>2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1742471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Suppose you had impedances:</a:t>
            </a:r>
          </a:p>
          <a:p>
            <a:r>
              <a:rPr lang="en-US" dirty="0"/>
              <a:t>Z = 10 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/>
              <a:t>·1.5</a:t>
            </a:r>
          </a:p>
          <a:p>
            <a:r>
              <a:rPr lang="en-US" dirty="0"/>
              <a:t>Z = 15 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/>
              <a:t>·2.0</a:t>
            </a:r>
          </a:p>
          <a:p>
            <a:r>
              <a:rPr lang="en-US" dirty="0"/>
              <a:t>Find the equivalent impedance when they are connected in series</a:t>
            </a:r>
          </a:p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PHASOR ARITHMETIC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15835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Suppose you had impedances:</a:t>
            </a:r>
          </a:p>
          <a:p>
            <a:r>
              <a:rPr lang="en-US" dirty="0"/>
              <a:t>Z = 10 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/>
              <a:t>·1.5</a:t>
            </a:r>
          </a:p>
          <a:p>
            <a:r>
              <a:rPr lang="en-US" dirty="0"/>
              <a:t>Z = 15 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/>
              <a:t>·2.0</a:t>
            </a:r>
          </a:p>
          <a:p>
            <a:r>
              <a:rPr lang="en-US" dirty="0"/>
              <a:t>Find the equivalent impedance when they are connected in series</a:t>
            </a:r>
          </a:p>
          <a:p>
            <a:endParaRPr lang="en-US" sz="2000" dirty="0"/>
          </a:p>
          <a:p>
            <a:pPr algn="ctr"/>
            <a:r>
              <a:rPr lang="en-US" dirty="0" err="1">
                <a:solidFill>
                  <a:srgbClr val="FFFF00"/>
                </a:solidFill>
              </a:rPr>
              <a:t>Z</a:t>
            </a:r>
            <a:r>
              <a:rPr lang="en-US" baseline="-25000" dirty="0" err="1">
                <a:solidFill>
                  <a:srgbClr val="FFFF00"/>
                </a:solidFill>
              </a:rPr>
              <a:t>e</a:t>
            </a:r>
            <a:r>
              <a:rPr lang="en-US" dirty="0">
                <a:solidFill>
                  <a:srgbClr val="FFFF00"/>
                </a:solidFill>
              </a:rPr>
              <a:t> = (25 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solidFill>
                  <a:srgbClr val="FFFF00"/>
                </a:solidFill>
              </a:rPr>
              <a:t>·3.5)</a:t>
            </a:r>
            <a:r>
              <a:rPr lang="el-GR" dirty="0">
                <a:solidFill>
                  <a:srgbClr val="FFFF00"/>
                </a:solidFill>
              </a:rPr>
              <a:t>Ω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PHASOR ARITHMETIC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3076044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37806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1984600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numbers are used in AC electronics to describe the current in an electric circuit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711595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Ohm's law relates the current in a circuit </a:t>
            </a:r>
            <a:r>
              <a:rPr lang="en-US" i="1" dirty="0"/>
              <a:t>I</a:t>
            </a:r>
            <a:r>
              <a:rPr lang="en-US" dirty="0"/>
              <a:t> in amperes, the voltage of a circuit </a:t>
            </a:r>
            <a:r>
              <a:rPr lang="en-US" i="1" dirty="0"/>
              <a:t>V</a:t>
            </a:r>
            <a:r>
              <a:rPr lang="en-US" dirty="0"/>
              <a:t> in volts and the resistance of the circuit </a:t>
            </a:r>
            <a:r>
              <a:rPr lang="en-US" i="1" dirty="0"/>
              <a:t>R</a:t>
            </a:r>
            <a:r>
              <a:rPr lang="en-US" dirty="0"/>
              <a:t> in ohms by the formula:</a:t>
            </a:r>
          </a:p>
          <a:p>
            <a:r>
              <a:rPr lang="en-US" sz="2000" dirty="0"/>
              <a:t> </a:t>
            </a:r>
          </a:p>
          <a:p>
            <a:pPr algn="ctr"/>
            <a:r>
              <a:rPr lang="en-US" i="1" dirty="0"/>
              <a:t>V</a:t>
            </a:r>
            <a:r>
              <a:rPr lang="en-US" dirty="0"/>
              <a:t> = </a:t>
            </a:r>
            <a:r>
              <a:rPr lang="en-US" i="1" dirty="0"/>
              <a:t>I 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3276685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i="1" dirty="0"/>
              <a:t>V</a:t>
            </a:r>
            <a:r>
              <a:rPr lang="en-US" dirty="0"/>
              <a:t> = </a:t>
            </a:r>
            <a:r>
              <a:rPr lang="en-US" i="1" dirty="0"/>
              <a:t>I R</a:t>
            </a:r>
            <a:endParaRPr lang="en-US" dirty="0"/>
          </a:p>
          <a:p>
            <a:r>
              <a:rPr lang="en-US" sz="2000" dirty="0"/>
              <a:t> </a:t>
            </a:r>
          </a:p>
          <a:p>
            <a:pPr>
              <a:spcBef>
                <a:spcPts val="0"/>
              </a:spcBef>
            </a:pPr>
            <a:r>
              <a:rPr lang="en-US" dirty="0"/>
              <a:t>Find </a:t>
            </a:r>
            <a:r>
              <a:rPr lang="en-US" i="1" dirty="0"/>
              <a:t>V</a:t>
            </a:r>
            <a:r>
              <a:rPr lang="en-US" dirty="0"/>
              <a:t>, the voltage of a circuit, if </a:t>
            </a:r>
            <a:r>
              <a:rPr lang="en-US" i="1" dirty="0"/>
              <a:t>I</a:t>
            </a:r>
            <a:r>
              <a:rPr lang="en-US" dirty="0"/>
              <a:t> = (7 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/>
              <a:t>·6) amperes and </a:t>
            </a:r>
          </a:p>
          <a:p>
            <a:pPr>
              <a:spcBef>
                <a:spcPts val="0"/>
              </a:spcBef>
            </a:pPr>
            <a:r>
              <a:rPr lang="en-US" i="1" dirty="0"/>
              <a:t>R</a:t>
            </a:r>
            <a:r>
              <a:rPr lang="en-US" dirty="0"/>
              <a:t> = (12 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/>
              <a:t>·3) ohms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PHASOR ARITHMETIC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247274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i="1" dirty="0"/>
              <a:t>V</a:t>
            </a:r>
            <a:r>
              <a:rPr lang="en-US" dirty="0"/>
              <a:t> = </a:t>
            </a:r>
            <a:r>
              <a:rPr lang="en-US" i="1" dirty="0"/>
              <a:t>I R</a:t>
            </a:r>
            <a:endParaRPr lang="en-US" dirty="0"/>
          </a:p>
          <a:p>
            <a:r>
              <a:rPr lang="en-US" sz="2000" dirty="0"/>
              <a:t> </a:t>
            </a:r>
          </a:p>
          <a:p>
            <a:pPr>
              <a:spcBef>
                <a:spcPts val="0"/>
              </a:spcBef>
            </a:pPr>
            <a:r>
              <a:rPr lang="en-US" dirty="0"/>
              <a:t>Find </a:t>
            </a:r>
            <a:r>
              <a:rPr lang="en-US" i="1" dirty="0"/>
              <a:t>V</a:t>
            </a:r>
            <a:r>
              <a:rPr lang="en-US" dirty="0"/>
              <a:t>, the voltage of a circuit, if </a:t>
            </a:r>
            <a:r>
              <a:rPr lang="en-US" i="1" dirty="0"/>
              <a:t>I</a:t>
            </a:r>
            <a:r>
              <a:rPr lang="en-US" dirty="0"/>
              <a:t> = (7 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/>
              <a:t>·6) amperes and </a:t>
            </a:r>
          </a:p>
          <a:p>
            <a:pPr>
              <a:spcBef>
                <a:spcPts val="0"/>
              </a:spcBef>
            </a:pPr>
            <a:r>
              <a:rPr lang="en-US" i="1" dirty="0"/>
              <a:t>R</a:t>
            </a:r>
            <a:r>
              <a:rPr lang="en-US" dirty="0"/>
              <a:t> = (12 +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/>
              <a:t>·3) ohms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(66 +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solidFill>
                  <a:srgbClr val="FFFF00"/>
                </a:solidFill>
              </a:rPr>
              <a:t>·93)v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PHASOR ARITHMETIC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https://mathbitsnotebook.com/Algebra2/ComplexNumbers/CPElectricityPractice.html</a:t>
            </a:r>
          </a:p>
        </p:txBody>
      </p:sp>
    </p:spTree>
    <p:extLst>
      <p:ext uri="{BB962C8B-B14F-4D97-AF65-F5344CB8AC3E}">
        <p14:creationId xmlns:p14="http://schemas.microsoft.com/office/powerpoint/2010/main" val="660124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032268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C548-6F32-4882-8277-D85FDFA5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93D3-6FE1-4E29-AA3D-75AB439CE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ƒ(value) = 0 </a:t>
            </a:r>
          </a:p>
          <a:p>
            <a:pPr>
              <a:spcBef>
                <a:spcPts val="0"/>
              </a:spcBef>
            </a:pPr>
            <a:r>
              <a:rPr lang="en-US" dirty="0"/>
              <a:t>then “value” is called a “</a:t>
            </a:r>
            <a:r>
              <a:rPr lang="en-US" dirty="0">
                <a:solidFill>
                  <a:srgbClr val="FFC000"/>
                </a:solidFill>
              </a:rPr>
              <a:t>zero</a:t>
            </a:r>
            <a:r>
              <a:rPr lang="en-US" dirty="0"/>
              <a:t>” of the function</a:t>
            </a:r>
          </a:p>
        </p:txBody>
      </p:sp>
    </p:spTree>
    <p:extLst>
      <p:ext uri="{BB962C8B-B14F-4D97-AF65-F5344CB8AC3E}">
        <p14:creationId xmlns:p14="http://schemas.microsoft.com/office/powerpoint/2010/main" val="1623590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C548-6F32-4882-8277-D85FDFA5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93D3-6FE1-4E29-AA3D-75AB439CE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the zeros of a function</a:t>
            </a:r>
          </a:p>
          <a:p>
            <a:pPr>
              <a:spcBef>
                <a:spcPts val="0"/>
              </a:spcBef>
            </a:pPr>
            <a:r>
              <a:rPr lang="en-US" dirty="0"/>
              <a:t>is the same as finding all the values of the function for which y=0</a:t>
            </a:r>
          </a:p>
        </p:txBody>
      </p:sp>
    </p:spTree>
    <p:extLst>
      <p:ext uri="{BB962C8B-B14F-4D97-AF65-F5344CB8AC3E}">
        <p14:creationId xmlns:p14="http://schemas.microsoft.com/office/powerpoint/2010/main" val="847389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zeros of the function:</a:t>
            </a:r>
          </a:p>
          <a:p>
            <a:endParaRPr lang="en-US" sz="1000" dirty="0"/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- 7 </a:t>
            </a:r>
          </a:p>
          <a:p>
            <a:endParaRPr lang="en-US" dirty="0"/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+ 10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ƒ(x) = 8x – 8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B143E-C9D1-49D1-9A59-66C3AFE69B19}"/>
              </a:ext>
            </a:extLst>
          </p:cNvPr>
          <p:cNvSpPr txBox="1"/>
          <p:nvPr/>
        </p:nvSpPr>
        <p:spPr>
          <a:xfrm>
            <a:off x="4038600" y="6488668"/>
            <a:ext cx="5135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the values of the function for which ƒ(x)=0</a:t>
            </a:r>
          </a:p>
        </p:txBody>
      </p:sp>
    </p:spTree>
    <p:extLst>
      <p:ext uri="{BB962C8B-B14F-4D97-AF65-F5344CB8AC3E}">
        <p14:creationId xmlns:p14="http://schemas.microsoft.com/office/powerpoint/2010/main" val="3766819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zeros of the function:</a:t>
            </a:r>
          </a:p>
          <a:p>
            <a:endParaRPr lang="en-US" sz="1000" dirty="0"/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- 7 </a:t>
            </a:r>
          </a:p>
          <a:p>
            <a:r>
              <a:rPr lang="en-US" dirty="0"/>
              <a:t>  ƒ(x)=0 at </a:t>
            </a:r>
            <a:r>
              <a:rPr lang="en-US" dirty="0">
                <a:solidFill>
                  <a:srgbClr val="FFFF00"/>
                </a:solidFill>
              </a:rPr>
              <a:t>x=7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+ 10</a:t>
            </a:r>
          </a:p>
          <a:p>
            <a:r>
              <a:rPr lang="en-US" dirty="0"/>
              <a:t>  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ƒ(x) = 8x – 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B0049-534B-4B2A-8707-8A0F32C8FA4E}"/>
              </a:ext>
            </a:extLst>
          </p:cNvPr>
          <p:cNvSpPr txBox="1"/>
          <p:nvPr/>
        </p:nvSpPr>
        <p:spPr>
          <a:xfrm>
            <a:off x="4038600" y="6488668"/>
            <a:ext cx="5135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the values of the function for which ƒ(x)=0</a:t>
            </a:r>
          </a:p>
        </p:txBody>
      </p:sp>
    </p:spTree>
    <p:extLst>
      <p:ext uri="{BB962C8B-B14F-4D97-AF65-F5344CB8AC3E}">
        <p14:creationId xmlns:p14="http://schemas.microsoft.com/office/powerpoint/2010/main" val="1405191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zeros of the function:</a:t>
            </a:r>
          </a:p>
          <a:p>
            <a:endParaRPr lang="en-US" sz="1000" dirty="0"/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- 7 </a:t>
            </a:r>
          </a:p>
          <a:p>
            <a:r>
              <a:rPr lang="en-US" dirty="0"/>
              <a:t>  ƒ(x)=0 at </a:t>
            </a:r>
            <a:r>
              <a:rPr lang="en-US" dirty="0">
                <a:solidFill>
                  <a:srgbClr val="FFFF00"/>
                </a:solidFill>
              </a:rPr>
              <a:t>x=7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+ 10</a:t>
            </a:r>
          </a:p>
          <a:p>
            <a:r>
              <a:rPr lang="en-US" dirty="0"/>
              <a:t>  ƒ(x)=0 at </a:t>
            </a:r>
            <a:r>
              <a:rPr lang="en-US" dirty="0">
                <a:solidFill>
                  <a:srgbClr val="FFFF00"/>
                </a:solidFill>
              </a:rPr>
              <a:t>x=-10</a:t>
            </a:r>
          </a:p>
          <a:p>
            <a:r>
              <a:rPr lang="en-US" dirty="0"/>
              <a:t>ƒ(x) = 8x – 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1C0B9-0AA1-4CE5-A3AB-40E2F44994DC}"/>
              </a:ext>
            </a:extLst>
          </p:cNvPr>
          <p:cNvSpPr txBox="1"/>
          <p:nvPr/>
        </p:nvSpPr>
        <p:spPr>
          <a:xfrm>
            <a:off x="4038600" y="6488668"/>
            <a:ext cx="5135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the values of the function for which ƒ(x)=0</a:t>
            </a:r>
          </a:p>
        </p:txBody>
      </p:sp>
    </p:spTree>
    <p:extLst>
      <p:ext uri="{BB962C8B-B14F-4D97-AF65-F5344CB8AC3E}">
        <p14:creationId xmlns:p14="http://schemas.microsoft.com/office/powerpoint/2010/main" val="156263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Complex numbers include the "imaginary" unit:</a:t>
                </a:r>
              </a:p>
              <a:p>
                <a:pPr algn="ctr"/>
                <a:r>
                  <a:rPr lang="en-US" dirty="0"/>
                  <a:t>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≡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2353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zeros of the function:</a:t>
            </a:r>
          </a:p>
          <a:p>
            <a:endParaRPr lang="en-US" sz="1000" dirty="0"/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- 7 </a:t>
            </a:r>
          </a:p>
          <a:p>
            <a:r>
              <a:rPr lang="en-US" dirty="0"/>
              <a:t>  ƒ(x)=0 at </a:t>
            </a:r>
            <a:r>
              <a:rPr lang="en-US" dirty="0">
                <a:solidFill>
                  <a:srgbClr val="FFFF00"/>
                </a:solidFill>
              </a:rPr>
              <a:t>x=7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+ 10</a:t>
            </a:r>
          </a:p>
          <a:p>
            <a:r>
              <a:rPr lang="en-US" dirty="0"/>
              <a:t>  ƒ(x)=0 at </a:t>
            </a:r>
            <a:r>
              <a:rPr lang="en-US" dirty="0">
                <a:solidFill>
                  <a:srgbClr val="FFFF00"/>
                </a:solidFill>
              </a:rPr>
              <a:t>x=-10</a:t>
            </a:r>
          </a:p>
          <a:p>
            <a:r>
              <a:rPr lang="en-US" dirty="0"/>
              <a:t>ƒ(x) = 8x – 8</a:t>
            </a:r>
          </a:p>
          <a:p>
            <a:r>
              <a:rPr lang="en-US" dirty="0"/>
              <a:t>  ƒ(x)=0 at </a:t>
            </a:r>
            <a:r>
              <a:rPr lang="en-US" dirty="0">
                <a:solidFill>
                  <a:srgbClr val="FFFF00"/>
                </a:solidFill>
              </a:rPr>
              <a:t>x=1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DF2A4-487D-41BD-8F61-E691AE883063}"/>
              </a:ext>
            </a:extLst>
          </p:cNvPr>
          <p:cNvSpPr txBox="1"/>
          <p:nvPr/>
        </p:nvSpPr>
        <p:spPr>
          <a:xfrm>
            <a:off x="4038600" y="6488668"/>
            <a:ext cx="5135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the values of the function for which ƒ(x)=0</a:t>
            </a:r>
          </a:p>
        </p:txBody>
      </p:sp>
    </p:spTree>
    <p:extLst>
      <p:ext uri="{BB962C8B-B14F-4D97-AF65-F5344CB8AC3E}">
        <p14:creationId xmlns:p14="http://schemas.microsoft.com/office/powerpoint/2010/main" val="39223079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433296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The zeros are the x-intercepts</a:t>
            </a:r>
          </a:p>
          <a:p>
            <a:r>
              <a:rPr lang="en-US" dirty="0"/>
              <a:t>(where the graph hits the x-axis)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2632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C548-6F32-4882-8277-D85FDFA5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93D3-6FE1-4E29-AA3D-75AB439CE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values are real numbers, they are called “</a:t>
            </a:r>
            <a:r>
              <a:rPr lang="en-US" dirty="0">
                <a:solidFill>
                  <a:srgbClr val="FFC000"/>
                </a:solidFill>
              </a:rPr>
              <a:t>real zeros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1961062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733800"/>
            <a:ext cx="90027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real zeros are the x-values of the points where the curve crosses the x-axis (where y=0)</a:t>
            </a:r>
          </a:p>
          <a:p>
            <a:endParaRPr lang="en-US" dirty="0"/>
          </a:p>
        </p:txBody>
      </p:sp>
      <p:sp>
        <p:nvSpPr>
          <p:cNvPr id="16" name="Arc 15"/>
          <p:cNvSpPr/>
          <p:nvPr/>
        </p:nvSpPr>
        <p:spPr>
          <a:xfrm>
            <a:off x="445462" y="3924300"/>
            <a:ext cx="956310" cy="2419350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52250" y="4659217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10800000">
            <a:off x="3310890" y="2362200"/>
            <a:ext cx="956310" cy="2419350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7F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Arc 45"/>
          <p:cNvSpPr/>
          <p:nvPr/>
        </p:nvSpPr>
        <p:spPr>
          <a:xfrm rot="10800000">
            <a:off x="5021177" y="2886577"/>
            <a:ext cx="1600199" cy="2419350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7239000" y="4648200"/>
            <a:ext cx="800099" cy="2599823"/>
          </a:xfrm>
          <a:prstGeom prst="arc">
            <a:avLst>
              <a:gd name="adj1" fmla="val 10903211"/>
              <a:gd name="adj2" fmla="val 0"/>
            </a:avLst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76200" y="6611035"/>
            <a:ext cx="1495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B4249D-2940-463A-A1E9-ED73803A929C}"/>
              </a:ext>
            </a:extLst>
          </p:cNvPr>
          <p:cNvSpPr/>
          <p:nvPr/>
        </p:nvSpPr>
        <p:spPr>
          <a:xfrm>
            <a:off x="345141" y="4630271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40374C-4684-44F4-83E2-B886B517890A}"/>
              </a:ext>
            </a:extLst>
          </p:cNvPr>
          <p:cNvSpPr/>
          <p:nvPr/>
        </p:nvSpPr>
        <p:spPr>
          <a:xfrm>
            <a:off x="3673960" y="4666129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FD7637-CEEA-420F-B6E1-3975D9A29455}"/>
              </a:ext>
            </a:extLst>
          </p:cNvPr>
          <p:cNvSpPr/>
          <p:nvPr/>
        </p:nvSpPr>
        <p:spPr>
          <a:xfrm>
            <a:off x="5029200" y="46482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92ABB4-E5F5-455D-A777-8C1CA6C5EEF2}"/>
              </a:ext>
            </a:extLst>
          </p:cNvPr>
          <p:cNvSpPr/>
          <p:nvPr/>
        </p:nvSpPr>
        <p:spPr>
          <a:xfrm>
            <a:off x="6400800" y="46482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17FB79-7B6B-4F7A-A774-9364EB5F8ADA}"/>
              </a:ext>
            </a:extLst>
          </p:cNvPr>
          <p:cNvSpPr/>
          <p:nvPr/>
        </p:nvSpPr>
        <p:spPr>
          <a:xfrm>
            <a:off x="7696200" y="46482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D732FC-F0D0-4BA1-89E9-643618811CE0}"/>
              </a:ext>
            </a:extLst>
          </p:cNvPr>
          <p:cNvSpPr/>
          <p:nvPr/>
        </p:nvSpPr>
        <p:spPr>
          <a:xfrm>
            <a:off x="7391400" y="46482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281F08-47A8-4C69-84AB-4EF985E393C2}"/>
              </a:ext>
            </a:extLst>
          </p:cNvPr>
          <p:cNvSpPr txBox="1"/>
          <p:nvPr/>
        </p:nvSpPr>
        <p:spPr>
          <a:xfrm>
            <a:off x="-76200" y="4191000"/>
            <a:ext cx="734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-2.5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8284B4-56AD-4F0E-A4DD-4E4CBAFD0E90}"/>
              </a:ext>
            </a:extLst>
          </p:cNvPr>
          <p:cNvSpPr txBox="1"/>
          <p:nvPr/>
        </p:nvSpPr>
        <p:spPr>
          <a:xfrm>
            <a:off x="1322575" y="4267200"/>
            <a:ext cx="734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0FA155-F9A8-4A8D-B9F4-1BEAADAFC827}"/>
              </a:ext>
            </a:extLst>
          </p:cNvPr>
          <p:cNvSpPr txBox="1"/>
          <p:nvPr/>
        </p:nvSpPr>
        <p:spPr>
          <a:xfrm>
            <a:off x="4648200" y="4267200"/>
            <a:ext cx="734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5D367-AAAF-441A-AAE5-26C32DEAF9AF}"/>
              </a:ext>
            </a:extLst>
          </p:cNvPr>
          <p:cNvSpPr txBox="1"/>
          <p:nvPr/>
        </p:nvSpPr>
        <p:spPr>
          <a:xfrm>
            <a:off x="6248400" y="4267200"/>
            <a:ext cx="734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7763CC-FA7E-4930-9D8D-D94F4CEFE6C6}"/>
              </a:ext>
            </a:extLst>
          </p:cNvPr>
          <p:cNvSpPr txBox="1"/>
          <p:nvPr/>
        </p:nvSpPr>
        <p:spPr>
          <a:xfrm>
            <a:off x="7010400" y="4267200"/>
            <a:ext cx="734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A06402-EAA3-43E0-919E-E507AAF89E4D}"/>
              </a:ext>
            </a:extLst>
          </p:cNvPr>
          <p:cNvSpPr txBox="1"/>
          <p:nvPr/>
        </p:nvSpPr>
        <p:spPr>
          <a:xfrm>
            <a:off x="7391400" y="4267200"/>
            <a:ext cx="734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-0.5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29A08F-B806-4C3C-8862-0B9C7D389075}"/>
              </a:ext>
            </a:extLst>
          </p:cNvPr>
          <p:cNvSpPr txBox="1"/>
          <p:nvPr/>
        </p:nvSpPr>
        <p:spPr>
          <a:xfrm>
            <a:off x="3532375" y="4267200"/>
            <a:ext cx="734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629370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are the real zeros for the graphs?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cxnSp>
        <p:nvCxnSpPr>
          <p:cNvPr id="55" name="AutoShape 22">
            <a:extLst>
              <a:ext uri="{FF2B5EF4-FFF2-40B4-BE49-F238E27FC236}">
                <a16:creationId xmlns:a16="http://schemas.microsoft.com/office/drawing/2014/main" id="{F521CB9A-A689-403B-85E2-C57C1FE3F6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78424" y="2861597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23">
            <a:extLst>
              <a:ext uri="{FF2B5EF4-FFF2-40B4-BE49-F238E27FC236}">
                <a16:creationId xmlns:a16="http://schemas.microsoft.com/office/drawing/2014/main" id="{11B7FBF1-27C2-4E7C-9D8F-85515811E0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3973322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2">
            <a:extLst>
              <a:ext uri="{FF2B5EF4-FFF2-40B4-BE49-F238E27FC236}">
                <a16:creationId xmlns:a16="http://schemas.microsoft.com/office/drawing/2014/main" id="{3AA62E10-51F4-44EA-AEB1-3C07D307F4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2710" y="2841916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23">
            <a:extLst>
              <a:ext uri="{FF2B5EF4-FFF2-40B4-BE49-F238E27FC236}">
                <a16:creationId xmlns:a16="http://schemas.microsoft.com/office/drawing/2014/main" id="{18AA56B4-60F7-46E9-912E-AF4FF6B43F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6286" y="3953641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22">
            <a:extLst>
              <a:ext uri="{FF2B5EF4-FFF2-40B4-BE49-F238E27FC236}">
                <a16:creationId xmlns:a16="http://schemas.microsoft.com/office/drawing/2014/main" id="{921C9108-628B-4123-A693-0AE1AA6AFD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39952" y="2843944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23">
            <a:extLst>
              <a:ext uri="{FF2B5EF4-FFF2-40B4-BE49-F238E27FC236}">
                <a16:creationId xmlns:a16="http://schemas.microsoft.com/office/drawing/2014/main" id="{CAB167ED-A66A-4856-B12F-859A2D5176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" y="3955669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2">
            <a:extLst>
              <a:ext uri="{FF2B5EF4-FFF2-40B4-BE49-F238E27FC236}">
                <a16:creationId xmlns:a16="http://schemas.microsoft.com/office/drawing/2014/main" id="{C68FCC7F-C7F9-4B60-8128-381D60EE3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2" name="Text Box 2">
            <a:extLst>
              <a:ext uri="{FF2B5EF4-FFF2-40B4-BE49-F238E27FC236}">
                <a16:creationId xmlns:a16="http://schemas.microsoft.com/office/drawing/2014/main" id="{E723F738-5934-44FB-A23D-1412A772B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id="{ED3D4832-A7EF-46C3-9B68-49069CDC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78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D495562-BF98-4079-8B77-22056AEF33C8}"/>
              </a:ext>
            </a:extLst>
          </p:cNvPr>
          <p:cNvGrpSpPr/>
          <p:nvPr/>
        </p:nvGrpSpPr>
        <p:grpSpPr>
          <a:xfrm>
            <a:off x="33528" y="1066800"/>
            <a:ext cx="9144000" cy="5560830"/>
            <a:chOff x="0" y="1371599"/>
            <a:chExt cx="9144000" cy="5560830"/>
          </a:xfrm>
        </p:grpSpPr>
        <p:pic>
          <p:nvPicPr>
            <p:cNvPr id="87" name="Picture 8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E61E89CA-40E6-48AB-99DE-9A6B363CA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867025"/>
              <a:ext cx="9144000" cy="2238375"/>
            </a:xfrm>
            <a:prstGeom prst="rect">
              <a:avLst/>
            </a:prstGeom>
          </p:spPr>
        </p:pic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3C11A8C9-C7B9-497D-AD43-03182833252E}"/>
                </a:ext>
              </a:extLst>
            </p:cNvPr>
            <p:cNvSpPr/>
            <p:nvPr/>
          </p:nvSpPr>
          <p:spPr>
            <a:xfrm>
              <a:off x="186266" y="2949222"/>
              <a:ext cx="1816266" cy="3569007"/>
            </a:xfrm>
            <a:prstGeom prst="arc">
              <a:avLst>
                <a:gd name="adj1" fmla="val 10903211"/>
                <a:gd name="adj2" fmla="val 0"/>
              </a:avLst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C7CA4ABB-98CC-4F8D-95DE-9063A0CE86C9}"/>
                </a:ext>
              </a:extLst>
            </p:cNvPr>
            <p:cNvSpPr/>
            <p:nvPr/>
          </p:nvSpPr>
          <p:spPr>
            <a:xfrm rot="10800000">
              <a:off x="2743201" y="1371599"/>
              <a:ext cx="1508046" cy="3667759"/>
            </a:xfrm>
            <a:prstGeom prst="arc">
              <a:avLst>
                <a:gd name="adj1" fmla="val 10903211"/>
                <a:gd name="adj2" fmla="val 0"/>
              </a:avLst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F9E9D346-FBBD-4C3E-92E2-16FD67BE6E69}"/>
                </a:ext>
              </a:extLst>
            </p:cNvPr>
            <p:cNvSpPr/>
            <p:nvPr/>
          </p:nvSpPr>
          <p:spPr>
            <a:xfrm>
              <a:off x="4677998" y="3263761"/>
              <a:ext cx="1376043" cy="3668668"/>
            </a:xfrm>
            <a:prstGeom prst="arc">
              <a:avLst>
                <a:gd name="adj1" fmla="val 10903211"/>
                <a:gd name="adj2" fmla="val 0"/>
              </a:avLst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50D2B7D6-733E-433A-9E64-3C1DE534E12D}"/>
                </a:ext>
              </a:extLst>
            </p:cNvPr>
            <p:cNvSpPr/>
            <p:nvPr/>
          </p:nvSpPr>
          <p:spPr>
            <a:xfrm rot="10800000">
              <a:off x="8077200" y="2262343"/>
              <a:ext cx="944025" cy="1409221"/>
            </a:xfrm>
            <a:prstGeom prst="arc">
              <a:avLst>
                <a:gd name="adj1" fmla="val 10903211"/>
                <a:gd name="adj2" fmla="val 0"/>
              </a:avLst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76442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are the real zeros for the graphs?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cxnSp>
        <p:nvCxnSpPr>
          <p:cNvPr id="55" name="AutoShape 22">
            <a:extLst>
              <a:ext uri="{FF2B5EF4-FFF2-40B4-BE49-F238E27FC236}">
                <a16:creationId xmlns:a16="http://schemas.microsoft.com/office/drawing/2014/main" id="{F521CB9A-A689-403B-85E2-C57C1FE3F6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78424" y="2861597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23">
            <a:extLst>
              <a:ext uri="{FF2B5EF4-FFF2-40B4-BE49-F238E27FC236}">
                <a16:creationId xmlns:a16="http://schemas.microsoft.com/office/drawing/2014/main" id="{11B7FBF1-27C2-4E7C-9D8F-85515811E0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3973322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2">
            <a:extLst>
              <a:ext uri="{FF2B5EF4-FFF2-40B4-BE49-F238E27FC236}">
                <a16:creationId xmlns:a16="http://schemas.microsoft.com/office/drawing/2014/main" id="{3AA62E10-51F4-44EA-AEB1-3C07D307F4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2710" y="2841916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23">
            <a:extLst>
              <a:ext uri="{FF2B5EF4-FFF2-40B4-BE49-F238E27FC236}">
                <a16:creationId xmlns:a16="http://schemas.microsoft.com/office/drawing/2014/main" id="{18AA56B4-60F7-46E9-912E-AF4FF6B43F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6286" y="3953641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22">
            <a:extLst>
              <a:ext uri="{FF2B5EF4-FFF2-40B4-BE49-F238E27FC236}">
                <a16:creationId xmlns:a16="http://schemas.microsoft.com/office/drawing/2014/main" id="{921C9108-628B-4123-A693-0AE1AA6AFD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39952" y="2843944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23">
            <a:extLst>
              <a:ext uri="{FF2B5EF4-FFF2-40B4-BE49-F238E27FC236}">
                <a16:creationId xmlns:a16="http://schemas.microsoft.com/office/drawing/2014/main" id="{CAB167ED-A66A-4856-B12F-859A2D5176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" y="3955669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2">
            <a:extLst>
              <a:ext uri="{FF2B5EF4-FFF2-40B4-BE49-F238E27FC236}">
                <a16:creationId xmlns:a16="http://schemas.microsoft.com/office/drawing/2014/main" id="{C68FCC7F-C7F9-4B60-8128-381D60EE3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2" name="Text Box 2">
            <a:extLst>
              <a:ext uri="{FF2B5EF4-FFF2-40B4-BE49-F238E27FC236}">
                <a16:creationId xmlns:a16="http://schemas.microsoft.com/office/drawing/2014/main" id="{E723F738-5934-44FB-A23D-1412A772B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id="{ED3D4832-A7EF-46C3-9B68-49069CDC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78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3FB4026-2026-458D-81CE-27B19EFDE3E5}"/>
              </a:ext>
            </a:extLst>
          </p:cNvPr>
          <p:cNvGrpSpPr/>
          <p:nvPr/>
        </p:nvGrpSpPr>
        <p:grpSpPr>
          <a:xfrm>
            <a:off x="33528" y="1066800"/>
            <a:ext cx="9144000" cy="5560830"/>
            <a:chOff x="0" y="1371599"/>
            <a:chExt cx="9144000" cy="556083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D495562-BF98-4079-8B77-22056AEF33C8}"/>
                </a:ext>
              </a:extLst>
            </p:cNvPr>
            <p:cNvGrpSpPr/>
            <p:nvPr/>
          </p:nvGrpSpPr>
          <p:grpSpPr>
            <a:xfrm>
              <a:off x="0" y="1371599"/>
              <a:ext cx="9144000" cy="5560830"/>
              <a:chOff x="0" y="1371599"/>
              <a:chExt cx="9144000" cy="5560830"/>
            </a:xfrm>
          </p:grpSpPr>
          <p:pic>
            <p:nvPicPr>
              <p:cNvPr id="87" name="Picture 86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E61E89CA-40E6-48AB-99DE-9A6B363CA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867025"/>
                <a:ext cx="9144000" cy="2238375"/>
              </a:xfrm>
              <a:prstGeom prst="rect">
                <a:avLst/>
              </a:prstGeom>
            </p:spPr>
          </p:pic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3C11A8C9-C7B9-497D-AD43-03182833252E}"/>
                  </a:ext>
                </a:extLst>
              </p:cNvPr>
              <p:cNvSpPr/>
              <p:nvPr/>
            </p:nvSpPr>
            <p:spPr>
              <a:xfrm>
                <a:off x="186266" y="2949222"/>
                <a:ext cx="1816266" cy="3569007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C7CA4ABB-98CC-4F8D-95DE-9063A0CE86C9}"/>
                  </a:ext>
                </a:extLst>
              </p:cNvPr>
              <p:cNvSpPr/>
              <p:nvPr/>
            </p:nvSpPr>
            <p:spPr>
              <a:xfrm rot="10800000">
                <a:off x="2743201" y="1371599"/>
                <a:ext cx="1508046" cy="3667759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Arc 89">
                <a:extLst>
                  <a:ext uri="{FF2B5EF4-FFF2-40B4-BE49-F238E27FC236}">
                    <a16:creationId xmlns:a16="http://schemas.microsoft.com/office/drawing/2014/main" id="{F9E9D346-FBBD-4C3E-92E2-16FD67BE6E69}"/>
                  </a:ext>
                </a:extLst>
              </p:cNvPr>
              <p:cNvSpPr/>
              <p:nvPr/>
            </p:nvSpPr>
            <p:spPr>
              <a:xfrm>
                <a:off x="4677998" y="3263761"/>
                <a:ext cx="1376043" cy="3668668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Arc 90">
                <a:extLst>
                  <a:ext uri="{FF2B5EF4-FFF2-40B4-BE49-F238E27FC236}">
                    <a16:creationId xmlns:a16="http://schemas.microsoft.com/office/drawing/2014/main" id="{50D2B7D6-733E-433A-9E64-3C1DE534E12D}"/>
                  </a:ext>
                </a:extLst>
              </p:cNvPr>
              <p:cNvSpPr/>
              <p:nvPr/>
            </p:nvSpPr>
            <p:spPr>
              <a:xfrm rot="10800000">
                <a:off x="8077200" y="2262343"/>
                <a:ext cx="944025" cy="1409221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908E6AB-519A-47DA-8090-0CE4D3BCC1B5}"/>
                </a:ext>
              </a:extLst>
            </p:cNvPr>
            <p:cNvGrpSpPr/>
            <p:nvPr/>
          </p:nvGrpSpPr>
          <p:grpSpPr>
            <a:xfrm>
              <a:off x="69270" y="3352800"/>
              <a:ext cx="2334018" cy="848871"/>
              <a:chOff x="69270" y="3352800"/>
              <a:chExt cx="2334018" cy="848871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E0CD594-340C-4C71-BC86-D60EF03145C2}"/>
                  </a:ext>
                </a:extLst>
              </p:cNvPr>
              <p:cNvSpPr/>
              <p:nvPr/>
            </p:nvSpPr>
            <p:spPr>
              <a:xfrm>
                <a:off x="152400" y="3875529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82E4031-DD86-4982-A880-47389515DC8D}"/>
                  </a:ext>
                </a:extLst>
              </p:cNvPr>
              <p:cNvSpPr/>
              <p:nvPr/>
            </p:nvSpPr>
            <p:spPr>
              <a:xfrm>
                <a:off x="1810544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0612AC3-060B-4AEE-AD80-7E622C6D727C}"/>
                  </a:ext>
                </a:extLst>
              </p:cNvPr>
              <p:cNvSpPr txBox="1"/>
              <p:nvPr/>
            </p:nvSpPr>
            <p:spPr>
              <a:xfrm>
                <a:off x="69270" y="3394413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-3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9525A40-F76D-40BD-8117-D0FE10D5F797}"/>
                  </a:ext>
                </a:extLst>
              </p:cNvPr>
              <p:cNvSpPr txBox="1"/>
              <p:nvPr/>
            </p:nvSpPr>
            <p:spPr>
              <a:xfrm>
                <a:off x="1828800" y="3352800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57641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are the real zeros for the graphs?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cxnSp>
        <p:nvCxnSpPr>
          <p:cNvPr id="55" name="AutoShape 22">
            <a:extLst>
              <a:ext uri="{FF2B5EF4-FFF2-40B4-BE49-F238E27FC236}">
                <a16:creationId xmlns:a16="http://schemas.microsoft.com/office/drawing/2014/main" id="{F521CB9A-A689-403B-85E2-C57C1FE3F6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78424" y="2861597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23">
            <a:extLst>
              <a:ext uri="{FF2B5EF4-FFF2-40B4-BE49-F238E27FC236}">
                <a16:creationId xmlns:a16="http://schemas.microsoft.com/office/drawing/2014/main" id="{11B7FBF1-27C2-4E7C-9D8F-85515811E0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3973322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2">
            <a:extLst>
              <a:ext uri="{FF2B5EF4-FFF2-40B4-BE49-F238E27FC236}">
                <a16:creationId xmlns:a16="http://schemas.microsoft.com/office/drawing/2014/main" id="{3AA62E10-51F4-44EA-AEB1-3C07D307F4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2710" y="2841916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23">
            <a:extLst>
              <a:ext uri="{FF2B5EF4-FFF2-40B4-BE49-F238E27FC236}">
                <a16:creationId xmlns:a16="http://schemas.microsoft.com/office/drawing/2014/main" id="{18AA56B4-60F7-46E9-912E-AF4FF6B43F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6286" y="3953641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22">
            <a:extLst>
              <a:ext uri="{FF2B5EF4-FFF2-40B4-BE49-F238E27FC236}">
                <a16:creationId xmlns:a16="http://schemas.microsoft.com/office/drawing/2014/main" id="{921C9108-628B-4123-A693-0AE1AA6AFD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39952" y="2843944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23">
            <a:extLst>
              <a:ext uri="{FF2B5EF4-FFF2-40B4-BE49-F238E27FC236}">
                <a16:creationId xmlns:a16="http://schemas.microsoft.com/office/drawing/2014/main" id="{CAB167ED-A66A-4856-B12F-859A2D5176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" y="3955669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2">
            <a:extLst>
              <a:ext uri="{FF2B5EF4-FFF2-40B4-BE49-F238E27FC236}">
                <a16:creationId xmlns:a16="http://schemas.microsoft.com/office/drawing/2014/main" id="{C68FCC7F-C7F9-4B60-8128-381D60EE3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2" name="Text Box 2">
            <a:extLst>
              <a:ext uri="{FF2B5EF4-FFF2-40B4-BE49-F238E27FC236}">
                <a16:creationId xmlns:a16="http://schemas.microsoft.com/office/drawing/2014/main" id="{E723F738-5934-44FB-A23D-1412A772B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id="{ED3D4832-A7EF-46C3-9B68-49069CDC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78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3FB4026-2026-458D-81CE-27B19EFDE3E5}"/>
              </a:ext>
            </a:extLst>
          </p:cNvPr>
          <p:cNvGrpSpPr/>
          <p:nvPr/>
        </p:nvGrpSpPr>
        <p:grpSpPr>
          <a:xfrm>
            <a:off x="0" y="1066800"/>
            <a:ext cx="9144000" cy="5560830"/>
            <a:chOff x="0" y="1371599"/>
            <a:chExt cx="9144000" cy="556083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D495562-BF98-4079-8B77-22056AEF33C8}"/>
                </a:ext>
              </a:extLst>
            </p:cNvPr>
            <p:cNvGrpSpPr/>
            <p:nvPr/>
          </p:nvGrpSpPr>
          <p:grpSpPr>
            <a:xfrm>
              <a:off x="0" y="1371599"/>
              <a:ext cx="9144000" cy="5560830"/>
              <a:chOff x="0" y="1371599"/>
              <a:chExt cx="9144000" cy="5560830"/>
            </a:xfrm>
          </p:grpSpPr>
          <p:pic>
            <p:nvPicPr>
              <p:cNvPr id="87" name="Picture 86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E61E89CA-40E6-48AB-99DE-9A6B363CA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867025"/>
                <a:ext cx="9144000" cy="2238375"/>
              </a:xfrm>
              <a:prstGeom prst="rect">
                <a:avLst/>
              </a:prstGeom>
            </p:spPr>
          </p:pic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3C11A8C9-C7B9-497D-AD43-03182833252E}"/>
                  </a:ext>
                </a:extLst>
              </p:cNvPr>
              <p:cNvSpPr/>
              <p:nvPr/>
            </p:nvSpPr>
            <p:spPr>
              <a:xfrm>
                <a:off x="186266" y="2949222"/>
                <a:ext cx="1816266" cy="3569007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C7CA4ABB-98CC-4F8D-95DE-9063A0CE86C9}"/>
                  </a:ext>
                </a:extLst>
              </p:cNvPr>
              <p:cNvSpPr/>
              <p:nvPr/>
            </p:nvSpPr>
            <p:spPr>
              <a:xfrm rot="10800000">
                <a:off x="2743201" y="1371599"/>
                <a:ext cx="1508046" cy="3667759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Arc 89">
                <a:extLst>
                  <a:ext uri="{FF2B5EF4-FFF2-40B4-BE49-F238E27FC236}">
                    <a16:creationId xmlns:a16="http://schemas.microsoft.com/office/drawing/2014/main" id="{F9E9D346-FBBD-4C3E-92E2-16FD67BE6E69}"/>
                  </a:ext>
                </a:extLst>
              </p:cNvPr>
              <p:cNvSpPr/>
              <p:nvPr/>
            </p:nvSpPr>
            <p:spPr>
              <a:xfrm>
                <a:off x="4677998" y="3263761"/>
                <a:ext cx="1376043" cy="3668668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Arc 90">
                <a:extLst>
                  <a:ext uri="{FF2B5EF4-FFF2-40B4-BE49-F238E27FC236}">
                    <a16:creationId xmlns:a16="http://schemas.microsoft.com/office/drawing/2014/main" id="{50D2B7D6-733E-433A-9E64-3C1DE534E12D}"/>
                  </a:ext>
                </a:extLst>
              </p:cNvPr>
              <p:cNvSpPr/>
              <p:nvPr/>
            </p:nvSpPr>
            <p:spPr>
              <a:xfrm rot="10800000">
                <a:off x="8077200" y="2262343"/>
                <a:ext cx="944025" cy="1409221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908E6AB-519A-47DA-8090-0CE4D3BCC1B5}"/>
                </a:ext>
              </a:extLst>
            </p:cNvPr>
            <p:cNvGrpSpPr/>
            <p:nvPr/>
          </p:nvGrpSpPr>
          <p:grpSpPr>
            <a:xfrm>
              <a:off x="69270" y="3352800"/>
              <a:ext cx="4696218" cy="848871"/>
              <a:chOff x="69270" y="3352800"/>
              <a:chExt cx="4696218" cy="848871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E0CD594-340C-4C71-BC86-D60EF03145C2}"/>
                  </a:ext>
                </a:extLst>
              </p:cNvPr>
              <p:cNvSpPr/>
              <p:nvPr/>
            </p:nvSpPr>
            <p:spPr>
              <a:xfrm>
                <a:off x="152400" y="3875529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82E4031-DD86-4982-A880-47389515DC8D}"/>
                  </a:ext>
                </a:extLst>
              </p:cNvPr>
              <p:cNvSpPr/>
              <p:nvPr/>
            </p:nvSpPr>
            <p:spPr>
              <a:xfrm>
                <a:off x="1810544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89D0820-2B60-4A47-A4DC-2F5035F399B0}"/>
                  </a:ext>
                </a:extLst>
              </p:cNvPr>
              <p:cNvSpPr/>
              <p:nvPr/>
            </p:nvSpPr>
            <p:spPr>
              <a:xfrm>
                <a:off x="2667000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DDD9646-31F7-42D3-BFAE-941511C385DD}"/>
                  </a:ext>
                </a:extLst>
              </p:cNvPr>
              <p:cNvSpPr/>
              <p:nvPr/>
            </p:nvSpPr>
            <p:spPr>
              <a:xfrm>
                <a:off x="4038600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0612AC3-060B-4AEE-AD80-7E622C6D727C}"/>
                  </a:ext>
                </a:extLst>
              </p:cNvPr>
              <p:cNvSpPr txBox="1"/>
              <p:nvPr/>
            </p:nvSpPr>
            <p:spPr>
              <a:xfrm>
                <a:off x="69270" y="3394413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-3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9525A40-F76D-40BD-8117-D0FE10D5F797}"/>
                  </a:ext>
                </a:extLst>
              </p:cNvPr>
              <p:cNvSpPr txBox="1"/>
              <p:nvPr/>
            </p:nvSpPr>
            <p:spPr>
              <a:xfrm>
                <a:off x="1828800" y="3352800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C2CCAEB-15ED-4DE6-B429-BE3AF061CE70}"/>
                  </a:ext>
                </a:extLst>
              </p:cNvPr>
              <p:cNvSpPr txBox="1"/>
              <p:nvPr/>
            </p:nvSpPr>
            <p:spPr>
              <a:xfrm>
                <a:off x="2542782" y="3470613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-2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D081BF6-2CDD-4307-861E-8CF5C73D81A5}"/>
                  </a:ext>
                </a:extLst>
              </p:cNvPr>
              <p:cNvSpPr txBox="1"/>
              <p:nvPr/>
            </p:nvSpPr>
            <p:spPr>
              <a:xfrm>
                <a:off x="4191000" y="3485346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775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are the real zeros for the graphs?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cxnSp>
        <p:nvCxnSpPr>
          <p:cNvPr id="55" name="AutoShape 22">
            <a:extLst>
              <a:ext uri="{FF2B5EF4-FFF2-40B4-BE49-F238E27FC236}">
                <a16:creationId xmlns:a16="http://schemas.microsoft.com/office/drawing/2014/main" id="{F521CB9A-A689-403B-85E2-C57C1FE3F6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78424" y="2861597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23">
            <a:extLst>
              <a:ext uri="{FF2B5EF4-FFF2-40B4-BE49-F238E27FC236}">
                <a16:creationId xmlns:a16="http://schemas.microsoft.com/office/drawing/2014/main" id="{11B7FBF1-27C2-4E7C-9D8F-85515811E0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3973322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2">
            <a:extLst>
              <a:ext uri="{FF2B5EF4-FFF2-40B4-BE49-F238E27FC236}">
                <a16:creationId xmlns:a16="http://schemas.microsoft.com/office/drawing/2014/main" id="{3AA62E10-51F4-44EA-AEB1-3C07D307F4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2710" y="2841916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23">
            <a:extLst>
              <a:ext uri="{FF2B5EF4-FFF2-40B4-BE49-F238E27FC236}">
                <a16:creationId xmlns:a16="http://schemas.microsoft.com/office/drawing/2014/main" id="{18AA56B4-60F7-46E9-912E-AF4FF6B43F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6286" y="3953641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22">
            <a:extLst>
              <a:ext uri="{FF2B5EF4-FFF2-40B4-BE49-F238E27FC236}">
                <a16:creationId xmlns:a16="http://schemas.microsoft.com/office/drawing/2014/main" id="{921C9108-628B-4123-A693-0AE1AA6AFD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39952" y="2843944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23">
            <a:extLst>
              <a:ext uri="{FF2B5EF4-FFF2-40B4-BE49-F238E27FC236}">
                <a16:creationId xmlns:a16="http://schemas.microsoft.com/office/drawing/2014/main" id="{CAB167ED-A66A-4856-B12F-859A2D5176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" y="3955669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 Box 2">
            <a:extLst>
              <a:ext uri="{FF2B5EF4-FFF2-40B4-BE49-F238E27FC236}">
                <a16:creationId xmlns:a16="http://schemas.microsoft.com/office/drawing/2014/main" id="{C68FCC7F-C7F9-4B60-8128-381D60EE3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2" name="Text Box 2">
            <a:extLst>
              <a:ext uri="{FF2B5EF4-FFF2-40B4-BE49-F238E27FC236}">
                <a16:creationId xmlns:a16="http://schemas.microsoft.com/office/drawing/2014/main" id="{E723F738-5934-44FB-A23D-1412A772B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id="{ED3D4832-A7EF-46C3-9B68-49069CDC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78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3FB4026-2026-458D-81CE-27B19EFDE3E5}"/>
              </a:ext>
            </a:extLst>
          </p:cNvPr>
          <p:cNvGrpSpPr/>
          <p:nvPr/>
        </p:nvGrpSpPr>
        <p:grpSpPr>
          <a:xfrm>
            <a:off x="0" y="1066800"/>
            <a:ext cx="9144000" cy="5560830"/>
            <a:chOff x="0" y="1371599"/>
            <a:chExt cx="9144000" cy="556083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D495562-BF98-4079-8B77-22056AEF33C8}"/>
                </a:ext>
              </a:extLst>
            </p:cNvPr>
            <p:cNvGrpSpPr/>
            <p:nvPr/>
          </p:nvGrpSpPr>
          <p:grpSpPr>
            <a:xfrm>
              <a:off x="0" y="1371599"/>
              <a:ext cx="9144000" cy="5560830"/>
              <a:chOff x="0" y="1371599"/>
              <a:chExt cx="9144000" cy="5560830"/>
            </a:xfrm>
          </p:grpSpPr>
          <p:pic>
            <p:nvPicPr>
              <p:cNvPr id="87" name="Picture 86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E61E89CA-40E6-48AB-99DE-9A6B363CA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867025"/>
                <a:ext cx="9144000" cy="2238375"/>
              </a:xfrm>
              <a:prstGeom prst="rect">
                <a:avLst/>
              </a:prstGeom>
            </p:spPr>
          </p:pic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3C11A8C9-C7B9-497D-AD43-03182833252E}"/>
                  </a:ext>
                </a:extLst>
              </p:cNvPr>
              <p:cNvSpPr/>
              <p:nvPr/>
            </p:nvSpPr>
            <p:spPr>
              <a:xfrm>
                <a:off x="186266" y="2949222"/>
                <a:ext cx="1816266" cy="3569007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C7CA4ABB-98CC-4F8D-95DE-9063A0CE86C9}"/>
                  </a:ext>
                </a:extLst>
              </p:cNvPr>
              <p:cNvSpPr/>
              <p:nvPr/>
            </p:nvSpPr>
            <p:spPr>
              <a:xfrm rot="10800000">
                <a:off x="2743201" y="1371599"/>
                <a:ext cx="1508046" cy="3667759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Arc 89">
                <a:extLst>
                  <a:ext uri="{FF2B5EF4-FFF2-40B4-BE49-F238E27FC236}">
                    <a16:creationId xmlns:a16="http://schemas.microsoft.com/office/drawing/2014/main" id="{F9E9D346-FBBD-4C3E-92E2-16FD67BE6E69}"/>
                  </a:ext>
                </a:extLst>
              </p:cNvPr>
              <p:cNvSpPr/>
              <p:nvPr/>
            </p:nvSpPr>
            <p:spPr>
              <a:xfrm>
                <a:off x="4677998" y="3263761"/>
                <a:ext cx="1376043" cy="3668668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Arc 90">
                <a:extLst>
                  <a:ext uri="{FF2B5EF4-FFF2-40B4-BE49-F238E27FC236}">
                    <a16:creationId xmlns:a16="http://schemas.microsoft.com/office/drawing/2014/main" id="{50D2B7D6-733E-433A-9E64-3C1DE534E12D}"/>
                  </a:ext>
                </a:extLst>
              </p:cNvPr>
              <p:cNvSpPr/>
              <p:nvPr/>
            </p:nvSpPr>
            <p:spPr>
              <a:xfrm rot="10800000">
                <a:off x="8077200" y="2262343"/>
                <a:ext cx="944025" cy="1409221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908E6AB-519A-47DA-8090-0CE4D3BCC1B5}"/>
                </a:ext>
              </a:extLst>
            </p:cNvPr>
            <p:cNvGrpSpPr/>
            <p:nvPr/>
          </p:nvGrpSpPr>
          <p:grpSpPr>
            <a:xfrm>
              <a:off x="69270" y="3352800"/>
              <a:ext cx="6448818" cy="848871"/>
              <a:chOff x="69270" y="3352800"/>
              <a:chExt cx="6448818" cy="848871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E0CD594-340C-4C71-BC86-D60EF03145C2}"/>
                  </a:ext>
                </a:extLst>
              </p:cNvPr>
              <p:cNvSpPr/>
              <p:nvPr/>
            </p:nvSpPr>
            <p:spPr>
              <a:xfrm>
                <a:off x="152400" y="3875529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82E4031-DD86-4982-A880-47389515DC8D}"/>
                  </a:ext>
                </a:extLst>
              </p:cNvPr>
              <p:cNvSpPr/>
              <p:nvPr/>
            </p:nvSpPr>
            <p:spPr>
              <a:xfrm>
                <a:off x="1810544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89D0820-2B60-4A47-A4DC-2F5035F399B0}"/>
                  </a:ext>
                </a:extLst>
              </p:cNvPr>
              <p:cNvSpPr/>
              <p:nvPr/>
            </p:nvSpPr>
            <p:spPr>
              <a:xfrm>
                <a:off x="2667000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DDD9646-31F7-42D3-BFAE-941511C385DD}"/>
                  </a:ext>
                </a:extLst>
              </p:cNvPr>
              <p:cNvSpPr/>
              <p:nvPr/>
            </p:nvSpPr>
            <p:spPr>
              <a:xfrm>
                <a:off x="4038600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C979234-70F1-41A7-9BA6-8427B0594162}"/>
                  </a:ext>
                </a:extLst>
              </p:cNvPr>
              <p:cNvSpPr/>
              <p:nvPr/>
            </p:nvSpPr>
            <p:spPr>
              <a:xfrm>
                <a:off x="4648200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292D8E0-C7DB-4F8D-B2F2-3FDD5AB8BA6E}"/>
                  </a:ext>
                </a:extLst>
              </p:cNvPr>
              <p:cNvSpPr/>
              <p:nvPr/>
            </p:nvSpPr>
            <p:spPr>
              <a:xfrm>
                <a:off x="5794280" y="3875528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0612AC3-060B-4AEE-AD80-7E622C6D727C}"/>
                  </a:ext>
                </a:extLst>
              </p:cNvPr>
              <p:cNvSpPr txBox="1"/>
              <p:nvPr/>
            </p:nvSpPr>
            <p:spPr>
              <a:xfrm>
                <a:off x="69270" y="3394413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-3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9525A40-F76D-40BD-8117-D0FE10D5F797}"/>
                  </a:ext>
                </a:extLst>
              </p:cNvPr>
              <p:cNvSpPr txBox="1"/>
              <p:nvPr/>
            </p:nvSpPr>
            <p:spPr>
              <a:xfrm>
                <a:off x="1828800" y="3352800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C2CCAEB-15ED-4DE6-B429-BE3AF061CE70}"/>
                  </a:ext>
                </a:extLst>
              </p:cNvPr>
              <p:cNvSpPr txBox="1"/>
              <p:nvPr/>
            </p:nvSpPr>
            <p:spPr>
              <a:xfrm>
                <a:off x="2542782" y="3470613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-2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D081BF6-2CDD-4307-861E-8CF5C73D81A5}"/>
                  </a:ext>
                </a:extLst>
              </p:cNvPr>
              <p:cNvSpPr txBox="1"/>
              <p:nvPr/>
            </p:nvSpPr>
            <p:spPr>
              <a:xfrm>
                <a:off x="4191000" y="3485346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943F89D-C76E-4489-8DC9-BFBCA9953AA0}"/>
                  </a:ext>
                </a:extLst>
              </p:cNvPr>
              <p:cNvSpPr txBox="1"/>
              <p:nvPr/>
            </p:nvSpPr>
            <p:spPr>
              <a:xfrm>
                <a:off x="4711494" y="3429000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-3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3855F6F-08E7-46C8-80B5-9930F91904EC}"/>
                  </a:ext>
                </a:extLst>
              </p:cNvPr>
              <p:cNvSpPr txBox="1"/>
              <p:nvPr/>
            </p:nvSpPr>
            <p:spPr>
              <a:xfrm>
                <a:off x="5943600" y="3443733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6926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are the real zeros for the graphs?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cxnSp>
        <p:nvCxnSpPr>
          <p:cNvPr id="55" name="AutoShape 22">
            <a:extLst>
              <a:ext uri="{FF2B5EF4-FFF2-40B4-BE49-F238E27FC236}">
                <a16:creationId xmlns:a16="http://schemas.microsoft.com/office/drawing/2014/main" id="{F521CB9A-A689-403B-85E2-C57C1FE3F6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78424" y="2861597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23">
            <a:extLst>
              <a:ext uri="{FF2B5EF4-FFF2-40B4-BE49-F238E27FC236}">
                <a16:creationId xmlns:a16="http://schemas.microsoft.com/office/drawing/2014/main" id="{11B7FBF1-27C2-4E7C-9D8F-85515811E0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3973322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2">
            <a:extLst>
              <a:ext uri="{FF2B5EF4-FFF2-40B4-BE49-F238E27FC236}">
                <a16:creationId xmlns:a16="http://schemas.microsoft.com/office/drawing/2014/main" id="{3AA62E10-51F4-44EA-AEB1-3C07D307F4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2710" y="2841916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23">
            <a:extLst>
              <a:ext uri="{FF2B5EF4-FFF2-40B4-BE49-F238E27FC236}">
                <a16:creationId xmlns:a16="http://schemas.microsoft.com/office/drawing/2014/main" id="{18AA56B4-60F7-46E9-912E-AF4FF6B43F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6286" y="3953641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22">
            <a:extLst>
              <a:ext uri="{FF2B5EF4-FFF2-40B4-BE49-F238E27FC236}">
                <a16:creationId xmlns:a16="http://schemas.microsoft.com/office/drawing/2014/main" id="{921C9108-628B-4123-A693-0AE1AA6AFD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39952" y="2843944"/>
            <a:ext cx="0" cy="21945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23">
            <a:extLst>
              <a:ext uri="{FF2B5EF4-FFF2-40B4-BE49-F238E27FC236}">
                <a16:creationId xmlns:a16="http://schemas.microsoft.com/office/drawing/2014/main" id="{CAB167ED-A66A-4856-B12F-859A2D5176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" y="3955669"/>
            <a:ext cx="219456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 Box 2">
            <a:extLst>
              <a:ext uri="{FF2B5EF4-FFF2-40B4-BE49-F238E27FC236}">
                <a16:creationId xmlns:a16="http://schemas.microsoft.com/office/drawing/2014/main" id="{E723F738-5934-44FB-A23D-1412A772B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id="{ED3D4832-A7EF-46C3-9B68-49069CDC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78" y="3962400"/>
            <a:ext cx="2213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–3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–2  –1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0   1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2  </a:t>
            </a:r>
            <a:r>
              <a:rPr lang="en-US" sz="5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8643AED-E18D-48FB-A9EA-F1C369392839}"/>
              </a:ext>
            </a:extLst>
          </p:cNvPr>
          <p:cNvGrpSpPr/>
          <p:nvPr/>
        </p:nvGrpSpPr>
        <p:grpSpPr>
          <a:xfrm>
            <a:off x="0" y="1066800"/>
            <a:ext cx="9144000" cy="5560830"/>
            <a:chOff x="0" y="1371599"/>
            <a:chExt cx="9144000" cy="556083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14D869A-06F4-47D4-9331-95AA55D5534B}"/>
                </a:ext>
              </a:extLst>
            </p:cNvPr>
            <p:cNvGrpSpPr/>
            <p:nvPr/>
          </p:nvGrpSpPr>
          <p:grpSpPr>
            <a:xfrm>
              <a:off x="0" y="1371599"/>
              <a:ext cx="9144000" cy="5560830"/>
              <a:chOff x="0" y="1371599"/>
              <a:chExt cx="9144000" cy="5560830"/>
            </a:xfrm>
          </p:grpSpPr>
          <p:pic>
            <p:nvPicPr>
              <p:cNvPr id="87" name="Picture 86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E17C4179-15CC-4E6E-A33F-588B8F2ED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867025"/>
                <a:ext cx="9144000" cy="2238375"/>
              </a:xfrm>
              <a:prstGeom prst="rect">
                <a:avLst/>
              </a:prstGeom>
            </p:spPr>
          </p:pic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49E3FBA-5D22-4920-A230-4D66B9649171}"/>
                  </a:ext>
                </a:extLst>
              </p:cNvPr>
              <p:cNvSpPr/>
              <p:nvPr/>
            </p:nvSpPr>
            <p:spPr>
              <a:xfrm>
                <a:off x="186266" y="2949222"/>
                <a:ext cx="1816266" cy="3569007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06A22DAC-FC70-46B6-9FEA-4D877B9FF0A0}"/>
                  </a:ext>
                </a:extLst>
              </p:cNvPr>
              <p:cNvSpPr/>
              <p:nvPr/>
            </p:nvSpPr>
            <p:spPr>
              <a:xfrm rot="10800000">
                <a:off x="2743201" y="1371599"/>
                <a:ext cx="1508046" cy="3667759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Arc 89">
                <a:extLst>
                  <a:ext uri="{FF2B5EF4-FFF2-40B4-BE49-F238E27FC236}">
                    <a16:creationId xmlns:a16="http://schemas.microsoft.com/office/drawing/2014/main" id="{A1B6C7A9-205C-4CEE-912F-857302482281}"/>
                  </a:ext>
                </a:extLst>
              </p:cNvPr>
              <p:cNvSpPr/>
              <p:nvPr/>
            </p:nvSpPr>
            <p:spPr>
              <a:xfrm>
                <a:off x="4677998" y="3263761"/>
                <a:ext cx="1376043" cy="3668668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Arc 90">
                <a:extLst>
                  <a:ext uri="{FF2B5EF4-FFF2-40B4-BE49-F238E27FC236}">
                    <a16:creationId xmlns:a16="http://schemas.microsoft.com/office/drawing/2014/main" id="{18F5ABA0-69AE-44EB-AF6F-6190693D2BC2}"/>
                  </a:ext>
                </a:extLst>
              </p:cNvPr>
              <p:cNvSpPr/>
              <p:nvPr/>
            </p:nvSpPr>
            <p:spPr>
              <a:xfrm rot="10800000">
                <a:off x="8077200" y="2262343"/>
                <a:ext cx="944025" cy="1409221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1E0F852-F4A7-4223-BCC8-DADFD5B6EB02}"/>
                </a:ext>
              </a:extLst>
            </p:cNvPr>
            <p:cNvGrpSpPr/>
            <p:nvPr/>
          </p:nvGrpSpPr>
          <p:grpSpPr>
            <a:xfrm>
              <a:off x="69270" y="3352800"/>
              <a:ext cx="8812576" cy="848871"/>
              <a:chOff x="69270" y="3352800"/>
              <a:chExt cx="8812576" cy="848871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BE1DB69-73EC-466C-99DE-9537AC2D0731}"/>
                  </a:ext>
                </a:extLst>
              </p:cNvPr>
              <p:cNvSpPr/>
              <p:nvPr/>
            </p:nvSpPr>
            <p:spPr>
              <a:xfrm>
                <a:off x="152400" y="3875529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35CC566-ECB7-4560-A468-EBE83B147CDF}"/>
                  </a:ext>
                </a:extLst>
              </p:cNvPr>
              <p:cNvSpPr/>
              <p:nvPr/>
            </p:nvSpPr>
            <p:spPr>
              <a:xfrm>
                <a:off x="1810544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54BFFA7-F7AD-4880-A057-2DC1A257BA74}"/>
                  </a:ext>
                </a:extLst>
              </p:cNvPr>
              <p:cNvSpPr/>
              <p:nvPr/>
            </p:nvSpPr>
            <p:spPr>
              <a:xfrm>
                <a:off x="2667000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7A3323F-9F55-4884-8389-F78016C09614}"/>
                  </a:ext>
                </a:extLst>
              </p:cNvPr>
              <p:cNvSpPr/>
              <p:nvPr/>
            </p:nvSpPr>
            <p:spPr>
              <a:xfrm>
                <a:off x="4038600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DB28E53-18E5-492D-8E14-92B25B1DBBA3}"/>
                  </a:ext>
                </a:extLst>
              </p:cNvPr>
              <p:cNvSpPr/>
              <p:nvPr/>
            </p:nvSpPr>
            <p:spPr>
              <a:xfrm>
                <a:off x="4648200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B8FDA0C-1930-4213-951F-AD3A25D95CCD}"/>
                  </a:ext>
                </a:extLst>
              </p:cNvPr>
              <p:cNvSpPr/>
              <p:nvPr/>
            </p:nvSpPr>
            <p:spPr>
              <a:xfrm>
                <a:off x="5794280" y="3875528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C404C31-561C-427C-8C31-F14042FD87E5}"/>
                  </a:ext>
                </a:extLst>
              </p:cNvPr>
              <p:cNvSpPr txBox="1"/>
              <p:nvPr/>
            </p:nvSpPr>
            <p:spPr>
              <a:xfrm>
                <a:off x="8208264" y="3621024"/>
                <a:ext cx="67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none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3043CF6-28C7-466A-A99D-63470CA14F81}"/>
                  </a:ext>
                </a:extLst>
              </p:cNvPr>
              <p:cNvSpPr txBox="1"/>
              <p:nvPr/>
            </p:nvSpPr>
            <p:spPr>
              <a:xfrm>
                <a:off x="69270" y="3394413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-3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82B5ACA-B6FF-4642-B7DE-CE42378D6CD4}"/>
                  </a:ext>
                </a:extLst>
              </p:cNvPr>
              <p:cNvSpPr txBox="1"/>
              <p:nvPr/>
            </p:nvSpPr>
            <p:spPr>
              <a:xfrm>
                <a:off x="1828800" y="3352800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8C10B55-F8AE-4793-B0D0-D97CCD628085}"/>
                  </a:ext>
                </a:extLst>
              </p:cNvPr>
              <p:cNvSpPr txBox="1"/>
              <p:nvPr/>
            </p:nvSpPr>
            <p:spPr>
              <a:xfrm>
                <a:off x="2542782" y="3470613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-2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E90B6A1-FF96-40CF-9554-96C61E958EE4}"/>
                  </a:ext>
                </a:extLst>
              </p:cNvPr>
              <p:cNvSpPr txBox="1"/>
              <p:nvPr/>
            </p:nvSpPr>
            <p:spPr>
              <a:xfrm>
                <a:off x="4191000" y="3485346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61E99BE-2997-43B8-9A8A-97BC52BF8217}"/>
                  </a:ext>
                </a:extLst>
              </p:cNvPr>
              <p:cNvSpPr txBox="1"/>
              <p:nvPr/>
            </p:nvSpPr>
            <p:spPr>
              <a:xfrm>
                <a:off x="4711494" y="3429000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-3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B0309EE-0CF9-4466-99E1-D0CE8DBCABE7}"/>
                  </a:ext>
                </a:extLst>
              </p:cNvPr>
              <p:cNvSpPr txBox="1"/>
              <p:nvPr/>
            </p:nvSpPr>
            <p:spPr>
              <a:xfrm>
                <a:off x="5943600" y="3443733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718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Complex numbers are written:</a:t>
            </a:r>
          </a:p>
          <a:p>
            <a:endParaRPr lang="en-US" sz="1000" dirty="0"/>
          </a:p>
          <a:p>
            <a:pPr algn="ctr">
              <a:lnSpc>
                <a:spcPts val="4000"/>
              </a:lnSpc>
            </a:pPr>
            <a:r>
              <a:rPr lang="en-US" dirty="0"/>
              <a:t>a + 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>
              <a:lnSpc>
                <a:spcPts val="4000"/>
              </a:lnSpc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/>
              <a:t>          real       imaginary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part         </a:t>
            </a:r>
            <a:r>
              <a:rPr lang="en-US" dirty="0" err="1"/>
              <a:t>part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581400" y="2667000"/>
            <a:ext cx="304800" cy="5334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105400" y="2667000"/>
            <a:ext cx="228600" cy="5334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7562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1023916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C548-6F32-4882-8277-D85FDFA5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93D3-6FE1-4E29-AA3D-75AB439CE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things that allows us to identify an unknown formula given its graph is the number of zeros the function has</a:t>
            </a:r>
          </a:p>
        </p:txBody>
      </p:sp>
    </p:spTree>
    <p:extLst>
      <p:ext uri="{BB962C8B-B14F-4D97-AF65-F5344CB8AC3E}">
        <p14:creationId xmlns:p14="http://schemas.microsoft.com/office/powerpoint/2010/main" val="40261363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How many real zeros are in the Bessel function as shown: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28900"/>
            <a:ext cx="61722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7886731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6004573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bx = c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is also known as the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quadratic equation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4606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bx = c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graph of a quadratic equation will have a parabolic shape</a:t>
            </a:r>
          </a:p>
        </p:txBody>
      </p:sp>
    </p:spTree>
    <p:extLst>
      <p:ext uri="{BB962C8B-B14F-4D97-AF65-F5344CB8AC3E}">
        <p14:creationId xmlns:p14="http://schemas.microsoft.com/office/powerpoint/2010/main" val="39634812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To solve for the zeros, the equation becomes: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bx</a:t>
            </a:r>
            <a:r>
              <a:rPr lang="en-US" dirty="0"/>
              <a:t> + c = 0</a:t>
            </a:r>
          </a:p>
          <a:p>
            <a:pPr algn="ct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because the zeros occur where y=0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944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 quadratic equation must have a variable that is squared</a:t>
            </a:r>
          </a:p>
          <a:p>
            <a:pPr>
              <a:spcBef>
                <a:spcPts val="0"/>
              </a:spcBef>
            </a:pPr>
            <a:r>
              <a:rPr lang="en-US" dirty="0"/>
              <a:t>(also called degree 2)</a:t>
            </a:r>
          </a:p>
          <a:p>
            <a:r>
              <a:rPr lang="en-US" dirty="0"/>
              <a:t>A quadratic equation has only </a:t>
            </a:r>
            <a:r>
              <a:rPr lang="en-US" i="1" dirty="0">
                <a:solidFill>
                  <a:schemeClr val="tx1"/>
                </a:solidFill>
              </a:rPr>
              <a:t>one </a:t>
            </a:r>
            <a:r>
              <a:rPr lang="en-US" dirty="0"/>
              <a:t>variable with degree 2</a:t>
            </a:r>
          </a:p>
          <a:p>
            <a:r>
              <a:rPr lang="en-US" dirty="0"/>
              <a:t>A quadratic equation will almost always have two answers for “x”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51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The quadratic formula:</a:t>
            </a:r>
          </a:p>
          <a:p>
            <a:endParaRPr lang="en-US" dirty="0"/>
          </a:p>
          <a:p>
            <a:r>
              <a:rPr lang="en-US" dirty="0"/>
              <a:t>		x =</a:t>
            </a:r>
          </a:p>
          <a:p>
            <a:endParaRPr lang="en-US" dirty="0"/>
          </a:p>
          <a:p>
            <a:r>
              <a:rPr lang="en-US" dirty="0"/>
              <a:t>The ± will give two values for “x”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3200400" y="2209800"/>
                <a:ext cx="41910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2209800"/>
                <a:ext cx="4191000" cy="1447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3922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A quadratic equation can be solved using:</a:t>
            </a:r>
          </a:p>
          <a:p>
            <a:r>
              <a:rPr lang="en-US" dirty="0"/>
              <a:t>graphing (sometimes)</a:t>
            </a:r>
          </a:p>
          <a:p>
            <a:r>
              <a:rPr lang="en-US" dirty="0"/>
              <a:t>the factoring rule (zero-product 	rule) (sometimes)</a:t>
            </a:r>
          </a:p>
          <a:p>
            <a:pPr algn="ctr"/>
            <a:r>
              <a:rPr lang="en-US" dirty="0"/>
              <a:t>or…</a:t>
            </a:r>
          </a:p>
        </p:txBody>
      </p:sp>
    </p:spTree>
    <p:extLst>
      <p:ext uri="{BB962C8B-B14F-4D97-AF65-F5344CB8AC3E}">
        <p14:creationId xmlns:p14="http://schemas.microsoft.com/office/powerpoint/2010/main" val="282370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Every real number is a complex number in which the imaginary part equals zero:</a:t>
            </a:r>
          </a:p>
          <a:p>
            <a:endParaRPr lang="en-US" sz="2000" dirty="0"/>
          </a:p>
          <a:p>
            <a:pPr algn="ctr"/>
            <a:r>
              <a:rPr lang="en-US" dirty="0"/>
              <a:t>17 = 17 + 0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5000" dirty="0"/>
          </a:p>
          <a:p>
            <a:r>
              <a:rPr lang="en-US" baseline="30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348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7B63-C809-4C41-A102-059B8FA0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9B381-DF84-4320-9087-500C4B651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quadratic formula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4B1597-16CC-4740-B47A-45A4945C42E5}"/>
              </a:ext>
            </a:extLst>
          </p:cNvPr>
          <p:cNvGrpSpPr/>
          <p:nvPr/>
        </p:nvGrpSpPr>
        <p:grpSpPr>
          <a:xfrm>
            <a:off x="609600" y="2057400"/>
            <a:ext cx="4343400" cy="1524000"/>
            <a:chOff x="2299447" y="2362200"/>
            <a:chExt cx="434340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ontent Placeholder 2">
                  <a:extLst>
                    <a:ext uri="{FF2B5EF4-FFF2-40B4-BE49-F238E27FC236}">
                      <a16:creationId xmlns:a16="http://schemas.microsoft.com/office/drawing/2014/main" id="{3CBDD7E3-B5A8-4272-BD3C-9A5B179542A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832847" y="2362200"/>
                  <a:ext cx="3810000" cy="15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𝑎𝑐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Content Placeholder 2">
                  <a:extLst>
                    <a:ext uri="{FF2B5EF4-FFF2-40B4-BE49-F238E27FC236}">
                      <a16:creationId xmlns:a16="http://schemas.microsoft.com/office/drawing/2014/main" id="{3CBDD7E3-B5A8-4272-BD3C-9A5B17954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32847" y="2362200"/>
                  <a:ext cx="3810000" cy="1524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077EC0-5F39-4785-AC00-FA659D5AED3F}"/>
                </a:ext>
              </a:extLst>
            </p:cNvPr>
            <p:cNvSpPr txBox="1"/>
            <p:nvPr/>
          </p:nvSpPr>
          <p:spPr>
            <a:xfrm>
              <a:off x="2299447" y="2667000"/>
              <a:ext cx="112955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x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1096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Using graphs: What are the zeros for the graphs?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3C8C50-295B-46C6-B41B-05788462EE5F}"/>
              </a:ext>
            </a:extLst>
          </p:cNvPr>
          <p:cNvGrpSpPr/>
          <p:nvPr/>
        </p:nvGrpSpPr>
        <p:grpSpPr>
          <a:xfrm>
            <a:off x="0" y="1220970"/>
            <a:ext cx="9144000" cy="5560830"/>
            <a:chOff x="0" y="1371599"/>
            <a:chExt cx="9144000" cy="55608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19B9E6-091A-446C-9D65-F4CB3F2CEA73}"/>
                </a:ext>
              </a:extLst>
            </p:cNvPr>
            <p:cNvGrpSpPr/>
            <p:nvPr/>
          </p:nvGrpSpPr>
          <p:grpSpPr>
            <a:xfrm>
              <a:off x="0" y="1371599"/>
              <a:ext cx="9144000" cy="5560830"/>
              <a:chOff x="0" y="1371599"/>
              <a:chExt cx="9144000" cy="5560830"/>
            </a:xfrm>
          </p:grpSpPr>
          <p:pic>
            <p:nvPicPr>
              <p:cNvPr id="8" name="Picture 7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B642DB64-3279-44A3-99E3-DB35075A1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867025"/>
                <a:ext cx="9144000" cy="2238375"/>
              </a:xfrm>
              <a:prstGeom prst="rect">
                <a:avLst/>
              </a:prstGeom>
            </p:spPr>
          </p:pic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28D8CF1F-45FD-4A3D-AB7A-2E7A2452E6C1}"/>
                  </a:ext>
                </a:extLst>
              </p:cNvPr>
              <p:cNvSpPr/>
              <p:nvPr/>
            </p:nvSpPr>
            <p:spPr>
              <a:xfrm>
                <a:off x="186266" y="2949222"/>
                <a:ext cx="1816266" cy="3569007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421186DC-4862-4682-80CD-FA4D64D3CD4D}"/>
                  </a:ext>
                </a:extLst>
              </p:cNvPr>
              <p:cNvSpPr/>
              <p:nvPr/>
            </p:nvSpPr>
            <p:spPr>
              <a:xfrm rot="10800000">
                <a:off x="2743201" y="1371599"/>
                <a:ext cx="1508046" cy="3667759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Arc 65">
                <a:extLst>
                  <a:ext uri="{FF2B5EF4-FFF2-40B4-BE49-F238E27FC236}">
                    <a16:creationId xmlns:a16="http://schemas.microsoft.com/office/drawing/2014/main" id="{67BB1D94-2EA1-4376-B5AB-D05138E88EC1}"/>
                  </a:ext>
                </a:extLst>
              </p:cNvPr>
              <p:cNvSpPr/>
              <p:nvPr/>
            </p:nvSpPr>
            <p:spPr>
              <a:xfrm>
                <a:off x="4677998" y="3263761"/>
                <a:ext cx="1376043" cy="3668668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7FF64795-2229-4258-93F8-977D51548BC7}"/>
                  </a:ext>
                </a:extLst>
              </p:cNvPr>
              <p:cNvSpPr/>
              <p:nvPr/>
            </p:nvSpPr>
            <p:spPr>
              <a:xfrm rot="10800000">
                <a:off x="8077200" y="2262343"/>
                <a:ext cx="944025" cy="1409221"/>
              </a:xfrm>
              <a:prstGeom prst="arc">
                <a:avLst>
                  <a:gd name="adj1" fmla="val 10903211"/>
                  <a:gd name="adj2" fmla="val 0"/>
                </a:avLst>
              </a:prstGeom>
              <a:ln w="508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564A57-5E7E-405C-BFB9-43B92C06C394}"/>
                </a:ext>
              </a:extLst>
            </p:cNvPr>
            <p:cNvGrpSpPr/>
            <p:nvPr/>
          </p:nvGrpSpPr>
          <p:grpSpPr>
            <a:xfrm>
              <a:off x="69270" y="3352800"/>
              <a:ext cx="8812576" cy="867159"/>
              <a:chOff x="69270" y="3352800"/>
              <a:chExt cx="8812576" cy="86715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7C26987-CF85-46B6-8A66-9B8CB4B5C77E}"/>
                  </a:ext>
                </a:extLst>
              </p:cNvPr>
              <p:cNvSpPr/>
              <p:nvPr/>
            </p:nvSpPr>
            <p:spPr>
              <a:xfrm>
                <a:off x="152400" y="3875529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961962B-EEBC-49A6-91C5-4EB7A7CC8FBF}"/>
                  </a:ext>
                </a:extLst>
              </p:cNvPr>
              <p:cNvSpPr/>
              <p:nvPr/>
            </p:nvSpPr>
            <p:spPr>
              <a:xfrm>
                <a:off x="1810544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8F1F10C-0CB6-4C54-AEA0-ABF4EDFC551A}"/>
                  </a:ext>
                </a:extLst>
              </p:cNvPr>
              <p:cNvSpPr/>
              <p:nvPr/>
            </p:nvSpPr>
            <p:spPr>
              <a:xfrm>
                <a:off x="2724944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99BEE22-5E49-41D8-AB3D-6FE03385162B}"/>
                  </a:ext>
                </a:extLst>
              </p:cNvPr>
              <p:cNvSpPr/>
              <p:nvPr/>
            </p:nvSpPr>
            <p:spPr>
              <a:xfrm>
                <a:off x="4096544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4232B95-F337-451E-8111-A4903F07EB34}"/>
                  </a:ext>
                </a:extLst>
              </p:cNvPr>
              <p:cNvSpPr/>
              <p:nvPr/>
            </p:nvSpPr>
            <p:spPr>
              <a:xfrm>
                <a:off x="4724400" y="3886200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2581437-BE29-468F-8156-531F4D0874BA}"/>
                  </a:ext>
                </a:extLst>
              </p:cNvPr>
              <p:cNvSpPr/>
              <p:nvPr/>
            </p:nvSpPr>
            <p:spPr>
              <a:xfrm>
                <a:off x="5794280" y="3904488"/>
                <a:ext cx="323056" cy="31547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252A57-EC8F-4D3C-85D6-EB49ABBF1351}"/>
                  </a:ext>
                </a:extLst>
              </p:cNvPr>
              <p:cNvSpPr txBox="1"/>
              <p:nvPr/>
            </p:nvSpPr>
            <p:spPr>
              <a:xfrm>
                <a:off x="8208264" y="3621024"/>
                <a:ext cx="67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none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E9664D-7FC7-4188-8CD1-E778FDAF1111}"/>
                  </a:ext>
                </a:extLst>
              </p:cNvPr>
              <p:cNvSpPr txBox="1"/>
              <p:nvPr/>
            </p:nvSpPr>
            <p:spPr>
              <a:xfrm>
                <a:off x="69270" y="3394413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-3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F650EE-ECF4-43F8-9E44-F95DEAD6F2CD}"/>
                  </a:ext>
                </a:extLst>
              </p:cNvPr>
              <p:cNvSpPr txBox="1"/>
              <p:nvPr/>
            </p:nvSpPr>
            <p:spPr>
              <a:xfrm>
                <a:off x="1828800" y="3352800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EBDBE82-02EF-474B-B85D-FE1F50EC8CB1}"/>
                  </a:ext>
                </a:extLst>
              </p:cNvPr>
              <p:cNvSpPr txBox="1"/>
              <p:nvPr/>
            </p:nvSpPr>
            <p:spPr>
              <a:xfrm>
                <a:off x="2542782" y="3470613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-2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2BDEBA-C7DF-46E5-81A8-601FB98D0D39}"/>
                  </a:ext>
                </a:extLst>
              </p:cNvPr>
              <p:cNvSpPr txBox="1"/>
              <p:nvPr/>
            </p:nvSpPr>
            <p:spPr>
              <a:xfrm>
                <a:off x="4191000" y="3485346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AF27A10-D50A-4C40-8A8E-948585B7EA8A}"/>
                  </a:ext>
                </a:extLst>
              </p:cNvPr>
              <p:cNvSpPr txBox="1"/>
              <p:nvPr/>
            </p:nvSpPr>
            <p:spPr>
              <a:xfrm>
                <a:off x="4711494" y="3429000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-3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F716336-08B4-4E44-8148-B0615420720E}"/>
                  </a:ext>
                </a:extLst>
              </p:cNvPr>
              <p:cNvSpPr txBox="1"/>
              <p:nvPr/>
            </p:nvSpPr>
            <p:spPr>
              <a:xfrm>
                <a:off x="5943600" y="3443733"/>
                <a:ext cx="5744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106AE3EF-3EE7-4A94-BE85-C0A7B405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Zeros of Functions</a:t>
            </a:r>
          </a:p>
        </p:txBody>
      </p:sp>
    </p:spTree>
    <p:extLst>
      <p:ext uri="{BB962C8B-B14F-4D97-AF65-F5344CB8AC3E}">
        <p14:creationId xmlns:p14="http://schemas.microsoft.com/office/powerpoint/2010/main" val="38318442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graphs must be very clear, and an approximate answer must be permissible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106AE3EF-3EE7-4A94-BE85-C0A7B405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Zeros of Functions</a:t>
            </a:r>
          </a:p>
        </p:txBody>
      </p:sp>
    </p:spTree>
    <p:extLst>
      <p:ext uri="{BB962C8B-B14F-4D97-AF65-F5344CB8AC3E}">
        <p14:creationId xmlns:p14="http://schemas.microsoft.com/office/powerpoint/2010/main" val="36544575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2611013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A quadratic equation can be solved using:</a:t>
            </a:r>
          </a:p>
          <a:p>
            <a:r>
              <a:rPr lang="en-US" dirty="0"/>
              <a:t>graphing (sometimes)</a:t>
            </a:r>
          </a:p>
          <a:p>
            <a:r>
              <a:rPr lang="en-US" dirty="0"/>
              <a:t>the factoring rule (zero-product 	rule) (sometimes)</a:t>
            </a:r>
          </a:p>
        </p:txBody>
      </p:sp>
    </p:spTree>
    <p:extLst>
      <p:ext uri="{BB962C8B-B14F-4D97-AF65-F5344CB8AC3E}">
        <p14:creationId xmlns:p14="http://schemas.microsoft.com/office/powerpoint/2010/main" val="18365323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The factoring (zero-product) rule </a:t>
            </a:r>
          </a:p>
          <a:p>
            <a:pPr>
              <a:spcBef>
                <a:spcPts val="0"/>
              </a:spcBef>
            </a:pPr>
            <a:r>
              <a:rPr lang="en-US" dirty="0"/>
              <a:t>uses: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if AB = 0, then A=0 or B=0</a:t>
            </a:r>
          </a:p>
        </p:txBody>
      </p:sp>
    </p:spTree>
    <p:extLst>
      <p:ext uri="{BB962C8B-B14F-4D97-AF65-F5344CB8AC3E}">
        <p14:creationId xmlns:p14="http://schemas.microsoft.com/office/powerpoint/2010/main" val="5047907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The factoring (zero-product) rule </a:t>
            </a:r>
          </a:p>
          <a:p>
            <a:pPr>
              <a:spcBef>
                <a:spcPts val="0"/>
              </a:spcBef>
            </a:pPr>
            <a:r>
              <a:rPr lang="en-US" dirty="0"/>
              <a:t>uses: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if AB = 0, then A=0 or B=0</a:t>
            </a:r>
          </a:p>
          <a:p>
            <a:pPr>
              <a:spcBef>
                <a:spcPts val="0"/>
              </a:spcBef>
            </a:pPr>
            <a:r>
              <a:rPr lang="en-US" dirty="0"/>
              <a:t>So you factor the formula, then find the value of “x” that will make each of the multiples zero</a:t>
            </a:r>
          </a:p>
        </p:txBody>
      </p:sp>
    </p:spTree>
    <p:extLst>
      <p:ext uri="{BB962C8B-B14F-4D97-AF65-F5344CB8AC3E}">
        <p14:creationId xmlns:p14="http://schemas.microsoft.com/office/powerpoint/2010/main" val="2954723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using the factoring rule (the zero-product rule)</a:t>
            </a:r>
          </a:p>
          <a:p>
            <a:endParaRPr lang="en-US" sz="1000" dirty="0"/>
          </a:p>
          <a:p>
            <a:r>
              <a:rPr lang="en-US" dirty="0"/>
              <a:t>3x</a:t>
            </a:r>
            <a:r>
              <a:rPr lang="en-US" baseline="30000" dirty="0"/>
              <a:t>2</a:t>
            </a:r>
            <a:r>
              <a:rPr lang="en-US" dirty="0"/>
              <a:t> – 9x = 0	</a:t>
            </a:r>
          </a:p>
          <a:p>
            <a:endParaRPr lang="en-US" dirty="0"/>
          </a:p>
          <a:p>
            <a:r>
              <a:rPr lang="en-US" dirty="0"/>
              <a:t>2x</a:t>
            </a:r>
            <a:r>
              <a:rPr lang="en-US" baseline="30000" dirty="0"/>
              <a:t>2</a:t>
            </a:r>
            <a:r>
              <a:rPr lang="en-US" dirty="0"/>
              <a:t> + x = 1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042" y="-12032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88EF4-9861-4EE8-988E-4FA94E8E78E4}"/>
              </a:ext>
            </a:extLst>
          </p:cNvPr>
          <p:cNvSpPr txBox="1"/>
          <p:nvPr/>
        </p:nvSpPr>
        <p:spPr>
          <a:xfrm>
            <a:off x="6069106" y="6380566"/>
            <a:ext cx="312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if </a:t>
            </a:r>
            <a:r>
              <a:rPr lang="en-US" i="1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</a:t>
            </a:r>
            <a:r>
              <a:rPr lang="en-US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0, then </a:t>
            </a:r>
            <a:r>
              <a:rPr lang="en-US" i="1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=0 or </a:t>
            </a:r>
            <a:r>
              <a:rPr lang="en-US" i="1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=0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135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using the factoring rule (the zero-product rule)</a:t>
            </a:r>
          </a:p>
          <a:p>
            <a:endParaRPr lang="en-US" sz="1000" dirty="0"/>
          </a:p>
          <a:p>
            <a:r>
              <a:rPr lang="en-US" dirty="0"/>
              <a:t>3x</a:t>
            </a:r>
            <a:r>
              <a:rPr lang="en-US" baseline="30000" dirty="0"/>
              <a:t>2</a:t>
            </a:r>
            <a:r>
              <a:rPr lang="en-US" dirty="0"/>
              <a:t> – 9x = 0	</a:t>
            </a:r>
          </a:p>
          <a:p>
            <a:r>
              <a:rPr lang="en-US" dirty="0"/>
              <a:t>  3x(x–3)=0 so x=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/>
              <a:t>2x</a:t>
            </a:r>
            <a:r>
              <a:rPr lang="en-US" baseline="30000" dirty="0"/>
              <a:t>2</a:t>
            </a:r>
            <a:r>
              <a:rPr lang="en-US" dirty="0"/>
              <a:t> + x = 1</a:t>
            </a:r>
          </a:p>
          <a:p>
            <a:r>
              <a:rPr lang="en-US" dirty="0"/>
              <a:t>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042" y="-12032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88EF4-9861-4EE8-988E-4FA94E8E78E4}"/>
              </a:ext>
            </a:extLst>
          </p:cNvPr>
          <p:cNvSpPr txBox="1"/>
          <p:nvPr/>
        </p:nvSpPr>
        <p:spPr>
          <a:xfrm>
            <a:off x="6069106" y="6380566"/>
            <a:ext cx="312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if </a:t>
            </a:r>
            <a:r>
              <a:rPr lang="en-US" i="1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</a:t>
            </a:r>
            <a:r>
              <a:rPr lang="en-US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0, then </a:t>
            </a:r>
            <a:r>
              <a:rPr lang="en-US" i="1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=0 or </a:t>
            </a:r>
            <a:r>
              <a:rPr lang="en-US" i="1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=0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772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 using the factoring rule (the zero-product rule</a:t>
            </a:r>
            <a:endParaRPr lang="en-US" sz="1000" dirty="0"/>
          </a:p>
          <a:p>
            <a:endParaRPr lang="en-US" sz="1000" dirty="0"/>
          </a:p>
          <a:p>
            <a:r>
              <a:rPr lang="en-US" dirty="0"/>
              <a:t>3x</a:t>
            </a:r>
            <a:r>
              <a:rPr lang="en-US" baseline="30000" dirty="0"/>
              <a:t>2</a:t>
            </a:r>
            <a:r>
              <a:rPr lang="en-US" dirty="0"/>
              <a:t> – 9x = 0	</a:t>
            </a:r>
          </a:p>
          <a:p>
            <a:r>
              <a:rPr lang="en-US" dirty="0"/>
              <a:t>  3x(x–3)=0 so x=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/>
              <a:t>2x</a:t>
            </a:r>
            <a:r>
              <a:rPr lang="en-US" baseline="30000" dirty="0"/>
              <a:t>2</a:t>
            </a:r>
            <a:r>
              <a:rPr lang="en-US" dirty="0"/>
              <a:t> + x = 1</a:t>
            </a:r>
          </a:p>
          <a:p>
            <a:r>
              <a:rPr lang="en-US" dirty="0"/>
              <a:t>  x(2x+1)=0 so x=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-½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042" y="-12032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88EF4-9861-4EE8-988E-4FA94E8E78E4}"/>
              </a:ext>
            </a:extLst>
          </p:cNvPr>
          <p:cNvSpPr txBox="1"/>
          <p:nvPr/>
        </p:nvSpPr>
        <p:spPr>
          <a:xfrm>
            <a:off x="6069106" y="6380566"/>
            <a:ext cx="312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if </a:t>
            </a:r>
            <a:r>
              <a:rPr lang="en-US" i="1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</a:t>
            </a:r>
            <a:r>
              <a:rPr lang="en-US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0, then </a:t>
            </a:r>
            <a:r>
              <a:rPr lang="en-US" i="1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=0 or </a:t>
            </a:r>
            <a:r>
              <a:rPr lang="en-US" i="1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CC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=0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1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numbers are usually designated "z“</a:t>
            </a:r>
          </a:p>
          <a:p>
            <a:endParaRPr lang="en-US" sz="2000" dirty="0"/>
          </a:p>
          <a:p>
            <a:pPr algn="ctr"/>
            <a:r>
              <a:rPr lang="en-US" dirty="0"/>
              <a:t>z = a + 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695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70758" cy="5638800"/>
          </a:xfrm>
        </p:spPr>
        <p:txBody>
          <a:bodyPr/>
          <a:lstStyle/>
          <a:p>
            <a:r>
              <a:rPr lang="en-US" dirty="0"/>
              <a:t>Solve using the factoring rule (the zero-product rule</a:t>
            </a:r>
            <a:endParaRPr lang="en-US" sz="1000" dirty="0"/>
          </a:p>
          <a:p>
            <a:endParaRPr lang="en-US" sz="1000" dirty="0"/>
          </a:p>
          <a:p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dirty="0"/>
              <a:t> - 45 = 0			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3x</a:t>
            </a:r>
            <a:r>
              <a:rPr lang="en-US" baseline="30000" dirty="0"/>
              <a:t>2</a:t>
            </a:r>
            <a:r>
              <a:rPr lang="en-US" dirty="0"/>
              <a:t> – 75 = 0				</a:t>
            </a:r>
          </a:p>
          <a:p>
            <a:endParaRPr lang="en-US" dirty="0"/>
          </a:p>
          <a:p>
            <a:r>
              <a:rPr lang="en-US" dirty="0"/>
              <a:t>(x + 5)</a:t>
            </a:r>
            <a:r>
              <a:rPr lang="en-US" baseline="30000" dirty="0"/>
              <a:t>2</a:t>
            </a:r>
            <a:r>
              <a:rPr lang="en-US" dirty="0"/>
              <a:t> = 0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042" y="-12032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860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70758" cy="5638800"/>
          </a:xfrm>
        </p:spPr>
        <p:txBody>
          <a:bodyPr/>
          <a:lstStyle/>
          <a:p>
            <a:r>
              <a:rPr lang="en-US" dirty="0"/>
              <a:t>Solve using the factoring rule (the zero-product rule</a:t>
            </a:r>
            <a:endParaRPr lang="en-US" sz="1000" dirty="0"/>
          </a:p>
          <a:p>
            <a:endParaRPr lang="en-US" sz="1000" dirty="0"/>
          </a:p>
          <a:p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dirty="0"/>
              <a:t> - 45 = 0			</a:t>
            </a:r>
          </a:p>
          <a:p>
            <a:r>
              <a:rPr lang="en-US" dirty="0"/>
              <a:t>  5(x</a:t>
            </a:r>
            <a:r>
              <a:rPr lang="en-US" baseline="30000" dirty="0"/>
              <a:t>2</a:t>
            </a:r>
            <a:r>
              <a:rPr lang="en-US" dirty="0"/>
              <a:t>-9) so x=</a:t>
            </a:r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-3</a:t>
            </a:r>
          </a:p>
          <a:p>
            <a:r>
              <a:rPr lang="en-US" dirty="0"/>
              <a:t>3x</a:t>
            </a:r>
            <a:r>
              <a:rPr lang="en-US" baseline="30000" dirty="0"/>
              <a:t>2</a:t>
            </a:r>
            <a:r>
              <a:rPr lang="en-US" dirty="0"/>
              <a:t> – 75 = 0				</a:t>
            </a:r>
          </a:p>
          <a:p>
            <a:r>
              <a:rPr lang="en-US" dirty="0"/>
              <a:t> 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(x + 5)</a:t>
            </a:r>
            <a:r>
              <a:rPr lang="en-US" baseline="30000" dirty="0"/>
              <a:t>2</a:t>
            </a:r>
            <a:r>
              <a:rPr lang="en-US" dirty="0"/>
              <a:t> = 0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042" y="-12032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827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70758" cy="5638800"/>
          </a:xfrm>
        </p:spPr>
        <p:txBody>
          <a:bodyPr/>
          <a:lstStyle/>
          <a:p>
            <a:r>
              <a:rPr lang="en-US" dirty="0"/>
              <a:t>Solve using the factoring rule (the zero-product rule</a:t>
            </a:r>
            <a:endParaRPr lang="en-US" sz="1000" dirty="0"/>
          </a:p>
          <a:p>
            <a:endParaRPr lang="en-US" sz="1000" dirty="0"/>
          </a:p>
          <a:p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dirty="0"/>
              <a:t> - 45 = 0			</a:t>
            </a:r>
          </a:p>
          <a:p>
            <a:r>
              <a:rPr lang="en-US" dirty="0"/>
              <a:t>  5(x</a:t>
            </a:r>
            <a:r>
              <a:rPr lang="en-US" baseline="30000" dirty="0"/>
              <a:t>2</a:t>
            </a:r>
            <a:r>
              <a:rPr lang="en-US" dirty="0"/>
              <a:t>-9) so x=</a:t>
            </a:r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-3</a:t>
            </a:r>
          </a:p>
          <a:p>
            <a:r>
              <a:rPr lang="en-US" dirty="0"/>
              <a:t>3x</a:t>
            </a:r>
            <a:r>
              <a:rPr lang="en-US" baseline="30000" dirty="0"/>
              <a:t>2</a:t>
            </a:r>
            <a:r>
              <a:rPr lang="en-US" dirty="0"/>
              <a:t> – 75 = 0				</a:t>
            </a:r>
          </a:p>
          <a:p>
            <a:r>
              <a:rPr lang="en-US" dirty="0"/>
              <a:t>  3(x</a:t>
            </a:r>
            <a:r>
              <a:rPr lang="en-US" baseline="30000" dirty="0"/>
              <a:t>2</a:t>
            </a:r>
            <a:r>
              <a:rPr lang="en-US" dirty="0"/>
              <a:t>–25) so x=</a:t>
            </a:r>
            <a:r>
              <a:rPr lang="en-US" dirty="0">
                <a:solidFill>
                  <a:srgbClr val="FFFF00"/>
                </a:solidFill>
              </a:rPr>
              <a:t>5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-5</a:t>
            </a:r>
          </a:p>
          <a:p>
            <a:r>
              <a:rPr lang="en-US" dirty="0"/>
              <a:t>(x + 5)</a:t>
            </a:r>
            <a:r>
              <a:rPr lang="en-US" baseline="30000" dirty="0"/>
              <a:t>2</a:t>
            </a:r>
            <a:r>
              <a:rPr lang="en-US" dirty="0"/>
              <a:t> = 0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042" y="-12032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068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70758" cy="5638800"/>
          </a:xfrm>
        </p:spPr>
        <p:txBody>
          <a:bodyPr/>
          <a:lstStyle/>
          <a:p>
            <a:r>
              <a:rPr lang="en-US" dirty="0"/>
              <a:t>Solve using the factoring rule (the zero-product rule</a:t>
            </a:r>
            <a:endParaRPr lang="en-US" sz="1000" dirty="0"/>
          </a:p>
          <a:p>
            <a:endParaRPr lang="en-US" sz="1000" dirty="0"/>
          </a:p>
          <a:p>
            <a:r>
              <a:rPr lang="en-US" dirty="0"/>
              <a:t>5x</a:t>
            </a:r>
            <a:r>
              <a:rPr lang="en-US" baseline="30000" dirty="0"/>
              <a:t>2</a:t>
            </a:r>
            <a:r>
              <a:rPr lang="en-US" dirty="0"/>
              <a:t> - 45 = 0			</a:t>
            </a:r>
          </a:p>
          <a:p>
            <a:r>
              <a:rPr lang="en-US" dirty="0"/>
              <a:t>  5(x</a:t>
            </a:r>
            <a:r>
              <a:rPr lang="en-US" baseline="30000" dirty="0"/>
              <a:t>2</a:t>
            </a:r>
            <a:r>
              <a:rPr lang="en-US" dirty="0"/>
              <a:t>-9) so x=</a:t>
            </a:r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-3</a:t>
            </a:r>
          </a:p>
          <a:p>
            <a:r>
              <a:rPr lang="en-US" dirty="0"/>
              <a:t>3x</a:t>
            </a:r>
            <a:r>
              <a:rPr lang="en-US" baseline="30000" dirty="0"/>
              <a:t>2</a:t>
            </a:r>
            <a:r>
              <a:rPr lang="en-US" dirty="0"/>
              <a:t> – 75 = 0				</a:t>
            </a:r>
          </a:p>
          <a:p>
            <a:r>
              <a:rPr lang="en-US" dirty="0"/>
              <a:t>  3(x</a:t>
            </a:r>
            <a:r>
              <a:rPr lang="en-US" baseline="30000" dirty="0"/>
              <a:t>2</a:t>
            </a:r>
            <a:r>
              <a:rPr lang="en-US" dirty="0"/>
              <a:t>–25) so x=</a:t>
            </a:r>
            <a:r>
              <a:rPr lang="en-US" dirty="0">
                <a:solidFill>
                  <a:srgbClr val="FFFF00"/>
                </a:solidFill>
              </a:rPr>
              <a:t>5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-5</a:t>
            </a:r>
          </a:p>
          <a:p>
            <a:r>
              <a:rPr lang="en-US" dirty="0"/>
              <a:t>(x + 5)</a:t>
            </a:r>
            <a:r>
              <a:rPr lang="en-US" baseline="30000" dirty="0"/>
              <a:t>2</a:t>
            </a:r>
            <a:r>
              <a:rPr lang="en-US" dirty="0"/>
              <a:t> = 0	</a:t>
            </a:r>
            <a:r>
              <a:rPr lang="en-US" dirty="0">
                <a:solidFill>
                  <a:srgbClr val="FFFF00"/>
                </a:solidFill>
              </a:rPr>
              <a:t>no solution…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042" y="-12032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840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788765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A quadratic equation can be solved using:</a:t>
            </a:r>
          </a:p>
          <a:p>
            <a:r>
              <a:rPr lang="en-US" dirty="0"/>
              <a:t>graphing (sometimes)</a:t>
            </a:r>
          </a:p>
          <a:p>
            <a:r>
              <a:rPr lang="en-US" dirty="0"/>
              <a:t>the factoring (zero-product) rule 	(sometimes)</a:t>
            </a:r>
          </a:p>
          <a:p>
            <a:r>
              <a:rPr lang="en-US" dirty="0"/>
              <a:t>or the quadratic formula (always)</a:t>
            </a:r>
          </a:p>
        </p:txBody>
      </p:sp>
    </p:spTree>
    <p:extLst>
      <p:ext uri="{BB962C8B-B14F-4D97-AF65-F5344CB8AC3E}">
        <p14:creationId xmlns:p14="http://schemas.microsoft.com/office/powerpoint/2010/main" val="17745585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zeros of the function:</a:t>
            </a:r>
          </a:p>
          <a:p>
            <a:endParaRPr lang="en-US" sz="1000" dirty="0"/>
          </a:p>
          <a:p>
            <a:r>
              <a:rPr lang="en-US" dirty="0"/>
              <a:t>ƒ(x) = x</a:t>
            </a:r>
            <a:r>
              <a:rPr lang="en-US" baseline="30000" dirty="0"/>
              <a:t>2</a:t>
            </a:r>
            <a:r>
              <a:rPr lang="en-US" dirty="0"/>
              <a:t> + 3x - 4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DC0089-C9AD-4225-8591-8B2827031F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086600" y="6172200"/>
                <a:ext cx="20574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 =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DC0089-C9AD-4225-8591-8B2827031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6172200"/>
                <a:ext cx="2057400" cy="685800"/>
              </a:xfrm>
              <a:prstGeom prst="rect">
                <a:avLst/>
              </a:prstGeom>
              <a:blipFill>
                <a:blip r:embed="rId2"/>
                <a:stretch>
                  <a:fillRect l="-32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077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zeros of the function:</a:t>
            </a:r>
          </a:p>
          <a:p>
            <a:endParaRPr lang="en-US" sz="1000" dirty="0"/>
          </a:p>
          <a:p>
            <a:r>
              <a:rPr lang="en-US" dirty="0"/>
              <a:t>ƒ(x) = x</a:t>
            </a:r>
            <a:r>
              <a:rPr lang="en-US" baseline="30000" dirty="0"/>
              <a:t>2</a:t>
            </a:r>
            <a:r>
              <a:rPr lang="en-US" dirty="0"/>
              <a:t> + 3x - 4</a:t>
            </a:r>
          </a:p>
          <a:p>
            <a:r>
              <a:rPr lang="en-US" dirty="0"/>
              <a:t>a =</a:t>
            </a:r>
          </a:p>
          <a:p>
            <a:pPr>
              <a:spcBef>
                <a:spcPts val="0"/>
              </a:spcBef>
            </a:pPr>
            <a:r>
              <a:rPr lang="en-US" dirty="0"/>
              <a:t>b =</a:t>
            </a:r>
          </a:p>
          <a:p>
            <a:pPr>
              <a:spcBef>
                <a:spcPts val="0"/>
              </a:spcBef>
            </a:pPr>
            <a:r>
              <a:rPr lang="en-US" dirty="0"/>
              <a:t>c =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DC0089-C9AD-4225-8591-8B2827031F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086600" y="6172200"/>
                <a:ext cx="20574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 =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DC0089-C9AD-4225-8591-8B2827031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6172200"/>
                <a:ext cx="2057400" cy="685800"/>
              </a:xfrm>
              <a:prstGeom prst="rect">
                <a:avLst/>
              </a:prstGeom>
              <a:blipFill>
                <a:blip r:embed="rId2"/>
                <a:stretch>
                  <a:fillRect l="-32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5045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zeros of the function:</a:t>
            </a:r>
          </a:p>
          <a:p>
            <a:endParaRPr lang="en-US" sz="1000" dirty="0"/>
          </a:p>
          <a:p>
            <a:r>
              <a:rPr lang="en-US" dirty="0"/>
              <a:t>ƒ(x) = x</a:t>
            </a:r>
            <a:r>
              <a:rPr lang="en-US" baseline="30000" dirty="0"/>
              <a:t>2</a:t>
            </a:r>
            <a:r>
              <a:rPr lang="en-US" dirty="0"/>
              <a:t> + 3x - 4</a:t>
            </a:r>
          </a:p>
          <a:p>
            <a:r>
              <a:rPr lang="en-US" dirty="0"/>
              <a:t>a = 1</a:t>
            </a:r>
          </a:p>
          <a:p>
            <a:pPr>
              <a:spcBef>
                <a:spcPts val="0"/>
              </a:spcBef>
            </a:pPr>
            <a:r>
              <a:rPr lang="en-US" dirty="0"/>
              <a:t>b = 3</a:t>
            </a:r>
          </a:p>
          <a:p>
            <a:pPr>
              <a:spcBef>
                <a:spcPts val="0"/>
              </a:spcBef>
            </a:pPr>
            <a:r>
              <a:rPr lang="en-US" dirty="0"/>
              <a:t>c = -4</a:t>
            </a:r>
          </a:p>
          <a:p>
            <a:r>
              <a:rPr lang="en-US" dirty="0"/>
              <a:t>Now plug stuff in!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DC0089-C9AD-4225-8591-8B2827031F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086600" y="6172200"/>
                <a:ext cx="20574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 =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DC0089-C9AD-4225-8591-8B2827031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6172200"/>
                <a:ext cx="2057400" cy="685800"/>
              </a:xfrm>
              <a:prstGeom prst="rect">
                <a:avLst/>
              </a:prstGeom>
              <a:blipFill>
                <a:blip r:embed="rId2"/>
                <a:stretch>
                  <a:fillRect l="-32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9601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zeros of the function:</a:t>
                </a:r>
              </a:p>
              <a:p>
                <a:endParaRPr lang="en-US" sz="1000" dirty="0"/>
              </a:p>
              <a:p>
                <a:r>
                  <a:rPr lang="en-US" dirty="0"/>
                  <a:t>ƒ(x) = x</a:t>
                </a:r>
                <a:r>
                  <a:rPr lang="en-US" baseline="30000" dirty="0"/>
                  <a:t>2</a:t>
                </a:r>
                <a:r>
                  <a:rPr lang="en-US" dirty="0"/>
                  <a:t> + 3x - 4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−3±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−4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)(</m:t>
                            </m:r>
                            <m:r>
                              <m:rPr>
                                <m:nor/>
                              </m:rPr>
                              <a:rPr lang="en-US" dirty="0" smtClean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)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−3±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9+16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</a:t>
                </a:r>
                <a:r>
                  <a:rPr lang="en-US" sz="2000" dirty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−3±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x = </a:t>
                </a:r>
                <a:r>
                  <a:rPr lang="en-US" dirty="0">
                    <a:solidFill>
                      <a:srgbClr val="FFFF00"/>
                    </a:solidFill>
                  </a:rPr>
                  <a:t>1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FF00"/>
                    </a:solidFill>
                  </a:rPr>
                  <a:t>-4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DC0089-C9AD-4225-8591-8B2827031F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086600" y="6172200"/>
                <a:ext cx="20574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 =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DC0089-C9AD-4225-8591-8B2827031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6172200"/>
                <a:ext cx="2057400" cy="685800"/>
              </a:xfrm>
              <a:prstGeom prst="rect">
                <a:avLst/>
              </a:prstGeom>
              <a:blipFill>
                <a:blip r:embed="rId3"/>
                <a:stretch>
                  <a:fillRect l="-32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E7713-D92F-44A3-9201-CEC9FB360200}"/>
              </a:ext>
            </a:extLst>
          </p:cNvPr>
          <p:cNvSpPr txBox="1"/>
          <p:nvPr/>
        </p:nvSpPr>
        <p:spPr>
          <a:xfrm>
            <a:off x="3276600" y="4114800"/>
            <a:ext cx="1041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= 2/2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369F1-7804-4501-B78D-0F5A8F4FDC61}"/>
              </a:ext>
            </a:extLst>
          </p:cNvPr>
          <p:cNvSpPr txBox="1"/>
          <p:nvPr/>
        </p:nvSpPr>
        <p:spPr>
          <a:xfrm>
            <a:off x="3276600" y="4476690"/>
            <a:ext cx="1041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= -8/2</a:t>
            </a:r>
          </a:p>
        </p:txBody>
      </p:sp>
    </p:spTree>
    <p:extLst>
      <p:ext uri="{BB962C8B-B14F-4D97-AF65-F5344CB8AC3E}">
        <p14:creationId xmlns:p14="http://schemas.microsoft.com/office/powerpoint/2010/main" val="81735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/>
              <a:t>Arithmetic with complex numbers:</a:t>
            </a:r>
          </a:p>
          <a:p>
            <a:endParaRPr lang="en-US" sz="2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+ (</a:t>
            </a:r>
            <a:r>
              <a:rPr lang="en-US" dirty="0" err="1"/>
              <a:t>c+d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= (</a:t>
            </a:r>
            <a:r>
              <a:rPr lang="en-US" dirty="0" err="1"/>
              <a:t>a+c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(</a:t>
            </a:r>
            <a:r>
              <a:rPr lang="en-US" dirty="0" err="1"/>
              <a:t>b+d</a:t>
            </a:r>
            <a:r>
              <a:rPr lang="en-US" dirty="0"/>
              <a:t>)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n-US" sz="2000" dirty="0"/>
              <a:t>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- (</a:t>
            </a:r>
            <a:r>
              <a:rPr lang="en-US" dirty="0" err="1"/>
              <a:t>c+d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= (a-c)</a:t>
            </a:r>
            <a:r>
              <a:rPr lang="en-US" i="1" dirty="0"/>
              <a:t> </a:t>
            </a:r>
            <a:r>
              <a:rPr lang="en-US" dirty="0"/>
              <a:t>+ (b-d)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5432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7774095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73924-60A5-4D88-9B23-274AD0EF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84013-2932-43FF-B489-606E14905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Throwing events in track and field include the shot put. As with many trajectories, the path the shot follows is a parabola.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632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When the shot is released at an angle of 35°, its path can be modeled by the formula: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ea typeface="Times New Roman" panose="02020603050405020304" pitchFamily="18" charset="0"/>
              </a:rPr>
              <a:t>y </a:t>
            </a:r>
            <a:r>
              <a:rPr lang="en-US" dirty="0">
                <a:effectLst/>
                <a:ea typeface="Times New Roman" panose="02020603050405020304" pitchFamily="18" charset="0"/>
              </a:rPr>
              <a:t>= –0.01</a:t>
            </a:r>
            <a:r>
              <a:rPr lang="en-US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+ 0.7</a:t>
            </a:r>
            <a:r>
              <a:rPr lang="en-US" i="1" dirty="0">
                <a:effectLst/>
                <a:ea typeface="Times New Roman" panose="02020603050405020304" pitchFamily="18" charset="0"/>
              </a:rPr>
              <a:t>x </a:t>
            </a:r>
            <a:r>
              <a:rPr lang="en-US" dirty="0">
                <a:effectLst/>
                <a:ea typeface="Times New Roman" panose="02020603050405020304" pitchFamily="18" charset="0"/>
              </a:rPr>
              <a:t>+ 6.1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in which </a:t>
            </a:r>
            <a:r>
              <a:rPr lang="en-US" i="1" dirty="0">
                <a:effectLst/>
                <a:ea typeface="Times New Roman" panose="02020603050405020304" pitchFamily="18" charset="0"/>
              </a:rPr>
              <a:t>x </a:t>
            </a:r>
            <a:r>
              <a:rPr lang="en-US" dirty="0">
                <a:effectLst/>
                <a:ea typeface="Times New Roman" panose="02020603050405020304" pitchFamily="18" charset="0"/>
              </a:rPr>
              <a:t>is the shot's horizontal distance in feet, and </a:t>
            </a:r>
            <a:r>
              <a:rPr lang="en-US" i="1" dirty="0">
                <a:effectLst/>
                <a:ea typeface="Times New Roman" panose="02020603050405020304" pitchFamily="18" charset="0"/>
              </a:rPr>
              <a:t>y </a:t>
            </a:r>
            <a:r>
              <a:rPr lang="en-US" dirty="0">
                <a:effectLst/>
                <a:ea typeface="Times New Roman" panose="02020603050405020304" pitchFamily="18" charset="0"/>
              </a:rPr>
              <a:t>is its height in </a:t>
            </a:r>
          </a:p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feet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9CC2-829E-423C-AFFE-0839DB58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724400"/>
            <a:ext cx="41148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124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ea typeface="Times New Roman" panose="02020603050405020304" pitchFamily="18" charset="0"/>
              </a:rPr>
              <a:t>y </a:t>
            </a:r>
            <a:r>
              <a:rPr lang="en-US" dirty="0">
                <a:effectLst/>
                <a:ea typeface="Times New Roman" panose="02020603050405020304" pitchFamily="18" charset="0"/>
              </a:rPr>
              <a:t>= –0.01</a:t>
            </a:r>
            <a:r>
              <a:rPr lang="en-US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+ 0.7</a:t>
            </a:r>
            <a:r>
              <a:rPr lang="en-US" i="1" dirty="0">
                <a:effectLst/>
                <a:ea typeface="Times New Roman" panose="02020603050405020304" pitchFamily="18" charset="0"/>
              </a:rPr>
              <a:t>x </a:t>
            </a:r>
            <a:r>
              <a:rPr lang="en-US" dirty="0">
                <a:effectLst/>
                <a:ea typeface="Times New Roman" panose="02020603050405020304" pitchFamily="18" charset="0"/>
              </a:rPr>
              <a:t>+ 6.1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 the formula to calculate the maximum distance (Round to the nearest tenth of a foot)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9CC2-829E-423C-AFFE-0839DB58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724400"/>
            <a:ext cx="41148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021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ea typeface="Times New Roman" panose="02020603050405020304" pitchFamily="18" charset="0"/>
              </a:rPr>
              <a:t>y </a:t>
            </a:r>
            <a:r>
              <a:rPr lang="en-US" dirty="0">
                <a:effectLst/>
                <a:ea typeface="Times New Roman" panose="02020603050405020304" pitchFamily="18" charset="0"/>
              </a:rPr>
              <a:t>= –0.01</a:t>
            </a:r>
            <a:r>
              <a:rPr lang="en-US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+ 0.7</a:t>
            </a:r>
            <a:r>
              <a:rPr lang="en-US" i="1" dirty="0">
                <a:effectLst/>
                <a:ea typeface="Times New Roman" panose="02020603050405020304" pitchFamily="18" charset="0"/>
              </a:rPr>
              <a:t>x </a:t>
            </a:r>
            <a:r>
              <a:rPr lang="en-US" dirty="0">
                <a:effectLst/>
                <a:ea typeface="Times New Roman" panose="02020603050405020304" pitchFamily="18" charset="0"/>
              </a:rPr>
              <a:t>+ 6.1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x ≈ -7.8 and 77.8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Hmm… two solutions… which to choose?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9CC2-829E-423C-AFFE-0839DB58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724400"/>
            <a:ext cx="41148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22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ea typeface="Times New Roman" panose="02020603050405020304" pitchFamily="18" charset="0"/>
              </a:rPr>
              <a:t>y </a:t>
            </a:r>
            <a:r>
              <a:rPr lang="en-US" dirty="0">
                <a:effectLst/>
                <a:ea typeface="Times New Roman" panose="02020603050405020304" pitchFamily="18" charset="0"/>
              </a:rPr>
              <a:t>= –0.01</a:t>
            </a:r>
            <a:r>
              <a:rPr lang="en-US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+ 0.7</a:t>
            </a:r>
            <a:r>
              <a:rPr lang="en-US" i="1" dirty="0">
                <a:effectLst/>
                <a:ea typeface="Times New Roman" panose="02020603050405020304" pitchFamily="18" charset="0"/>
              </a:rPr>
              <a:t>x </a:t>
            </a:r>
            <a:r>
              <a:rPr lang="en-US" dirty="0">
                <a:effectLst/>
                <a:ea typeface="Times New Roman" panose="02020603050405020304" pitchFamily="18" charset="0"/>
              </a:rPr>
              <a:t>+ 6.1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x ≈ -7.8 and </a:t>
            </a:r>
            <a:r>
              <a:rPr lang="en-US" dirty="0">
                <a:solidFill>
                  <a:srgbClr val="FFFF00"/>
                </a:solidFill>
              </a:rPr>
              <a:t>77.8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(The other one is behind the putter)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are the units?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9CC2-829E-423C-AFFE-0839DB58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724400"/>
            <a:ext cx="4114800" cy="20478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00965B8-1CCF-4A0A-8F84-FFF3DB788E97}"/>
              </a:ext>
            </a:extLst>
          </p:cNvPr>
          <p:cNvSpPr/>
          <p:nvPr/>
        </p:nvSpPr>
        <p:spPr>
          <a:xfrm>
            <a:off x="3886200" y="1333500"/>
            <a:ext cx="1482587" cy="8763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870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ea typeface="Times New Roman" panose="02020603050405020304" pitchFamily="18" charset="0"/>
              </a:rPr>
              <a:t>y </a:t>
            </a:r>
            <a:r>
              <a:rPr lang="en-US" dirty="0">
                <a:effectLst/>
                <a:ea typeface="Times New Roman" panose="02020603050405020304" pitchFamily="18" charset="0"/>
              </a:rPr>
              <a:t>= –0.01</a:t>
            </a:r>
            <a:r>
              <a:rPr lang="en-US" i="1" dirty="0">
                <a:effectLst/>
                <a:ea typeface="Times New Roman" panose="02020603050405020304" pitchFamily="18" charset="0"/>
              </a:rPr>
              <a:t>x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+ 0.7</a:t>
            </a:r>
            <a:r>
              <a:rPr lang="en-US" i="1" dirty="0">
                <a:effectLst/>
                <a:ea typeface="Times New Roman" panose="02020603050405020304" pitchFamily="18" charset="0"/>
              </a:rPr>
              <a:t>x </a:t>
            </a:r>
            <a:r>
              <a:rPr lang="en-US" dirty="0">
                <a:effectLst/>
                <a:ea typeface="Times New Roman" panose="02020603050405020304" pitchFamily="18" charset="0"/>
              </a:rPr>
              <a:t>+ 6.1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x ≈ </a:t>
            </a:r>
            <a:r>
              <a:rPr lang="en-US" dirty="0">
                <a:solidFill>
                  <a:srgbClr val="FFFF00"/>
                </a:solidFill>
              </a:rPr>
              <a:t>77.8 feet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9CC2-829E-423C-AFFE-0839DB58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724400"/>
            <a:ext cx="41148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480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Which curve corresponds to the formula 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C9676-6057-4190-9D7C-23660DF32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133600"/>
            <a:ext cx="4510212" cy="35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691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Which curve corresponds to the formula 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C9676-6057-4190-9D7C-23660DF32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133600"/>
            <a:ext cx="4510212" cy="35099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7CC241F-9647-4C36-9AE9-83190491F993}"/>
              </a:ext>
            </a:extLst>
          </p:cNvPr>
          <p:cNvSpPr/>
          <p:nvPr/>
        </p:nvSpPr>
        <p:spPr>
          <a:xfrm>
            <a:off x="5798406" y="3462130"/>
            <a:ext cx="685800" cy="609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1713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141457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4338</Words>
  <Application>Microsoft Office PowerPoint</Application>
  <PresentationFormat>On-screen Show (4:3)</PresentationFormat>
  <Paragraphs>1066</Paragraphs>
  <Slides>122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30" baseType="lpstr"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Questions?</vt:lpstr>
      <vt:lpstr>Complex Numbers</vt:lpstr>
      <vt:lpstr>Complex Numbers</vt:lpstr>
      <vt:lpstr>Complex Numbers</vt:lpstr>
      <vt:lpstr>Complex Numbers</vt:lpstr>
      <vt:lpstr>Complex Numbers</vt:lpstr>
      <vt:lpstr>Complex Graphing</vt:lpstr>
      <vt:lpstr>Complex Graphing</vt:lpstr>
      <vt:lpstr>Complex Graphing</vt:lpstr>
      <vt:lpstr>PowerPoint Presentation</vt:lpstr>
      <vt:lpstr>Uses of Complex Numbers</vt:lpstr>
      <vt:lpstr>Uses of Complex Numbers</vt:lpstr>
      <vt:lpstr>Uses of Complex Numbers</vt:lpstr>
      <vt:lpstr>Uses of Complex Numbers</vt:lpstr>
      <vt:lpstr>Uses of Complex Numbers</vt:lpstr>
      <vt:lpstr>Uses of Complex Numbers</vt:lpstr>
      <vt:lpstr>Uses of Complex Numbers</vt:lpstr>
      <vt:lpstr>Phasor Arithmetic</vt:lpstr>
      <vt:lpstr>Phasor Arithmetic</vt:lpstr>
      <vt:lpstr>Phasor Arithmetic</vt:lpstr>
      <vt:lpstr>Phasor Arithmetic</vt:lpstr>
      <vt:lpstr>PowerPoint Presentation</vt:lpstr>
      <vt:lpstr>PowerPoint Presentation</vt:lpstr>
      <vt:lpstr>Questions?</vt:lpstr>
      <vt:lpstr>Phasor Arithmetic</vt:lpstr>
      <vt:lpstr>Phasor Arithmetic</vt:lpstr>
      <vt:lpstr>PowerPoint Presentation</vt:lpstr>
      <vt:lpstr>PowerPoint Presentation</vt:lpstr>
      <vt:lpstr>PowerPoint Presentation</vt:lpstr>
      <vt:lpstr>Zeros of Functions</vt:lpstr>
      <vt:lpstr>Zeros of Functions</vt:lpstr>
      <vt:lpstr>PowerPoint Presentation</vt:lpstr>
      <vt:lpstr>PowerPoint Presentation</vt:lpstr>
      <vt:lpstr>PowerPoint Presentation</vt:lpstr>
      <vt:lpstr>PowerPoint Presentation</vt:lpstr>
      <vt:lpstr>Questions?</vt:lpstr>
      <vt:lpstr>Zeros of Functions</vt:lpstr>
      <vt:lpstr>Zeros of Functions</vt:lpstr>
      <vt:lpstr>Zeros of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Zeros of Functions</vt:lpstr>
      <vt:lpstr>PowerPoint Presentation</vt:lpstr>
      <vt:lpstr>Questions?</vt:lpstr>
      <vt:lpstr>Zeros of Functions</vt:lpstr>
      <vt:lpstr>Zeros of Functions</vt:lpstr>
      <vt:lpstr>Zeros of Functions</vt:lpstr>
      <vt:lpstr>Zeros of Functions</vt:lpstr>
      <vt:lpstr>Zeros of Functions</vt:lpstr>
      <vt:lpstr>Zeros of Functions</vt:lpstr>
      <vt:lpstr>Zeros of Functions</vt:lpstr>
      <vt:lpstr>Zeros of Functions</vt:lpstr>
      <vt:lpstr>Zeros of Functions</vt:lpstr>
      <vt:lpstr>Questions?</vt:lpstr>
      <vt:lpstr>Zeros of Functions</vt:lpstr>
      <vt:lpstr>Zeros of Functions</vt:lpstr>
      <vt:lpstr>Zeros of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Zeros of Functions</vt:lpstr>
      <vt:lpstr>PowerPoint Presentation</vt:lpstr>
      <vt:lpstr>PowerPoint Presentation</vt:lpstr>
      <vt:lpstr>PowerPoint Presentation</vt:lpstr>
      <vt:lpstr>PowerPoint Presentation</vt:lpstr>
      <vt:lpstr>Questions?</vt:lpstr>
      <vt:lpstr>Zeros of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Zeros of Functions</vt:lpstr>
      <vt:lpstr>PowerPoint Presentation</vt:lpstr>
      <vt:lpstr>PowerPoint Presentation</vt:lpstr>
      <vt:lpstr>PowerPoint Presentation</vt:lpstr>
      <vt:lpstr>PowerPoint Presentation</vt:lpstr>
      <vt:lpstr>Zeros of Functions</vt:lpstr>
      <vt:lpstr>PowerPoint Presentation</vt:lpstr>
      <vt:lpstr>Questions?</vt:lpstr>
      <vt:lpstr>Zeros of Functions</vt:lpstr>
      <vt:lpstr>Zeros of Functions</vt:lpstr>
      <vt:lpstr>Zeros of Functions</vt:lpstr>
      <vt:lpstr>Zeros of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Zeros of Functions</vt:lpstr>
      <vt:lpstr>Zeros of Functions</vt:lpstr>
      <vt:lpstr>Zeros of Functions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250</cp:revision>
  <dcterms:created xsi:type="dcterms:W3CDTF">2012-09-06T22:30:26Z</dcterms:created>
  <dcterms:modified xsi:type="dcterms:W3CDTF">2023-02-28T08:50:00Z</dcterms:modified>
</cp:coreProperties>
</file>