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Lato" panose="020B0604020202020204" charset="0"/>
      <p:regular r:id="rId22"/>
      <p:bold r:id="rId23"/>
      <p:italic r:id="rId24"/>
      <p:boldItalic r:id="rId25"/>
    </p:embeddedFont>
    <p:embeddedFont>
      <p:font typeface="Raleway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4" y="4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5f68363e3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5f68363e3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63b4e1a7f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63b4e1a7f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5f68363e3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5f68363e3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5f68363e3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5f68363e3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63b4e1a7f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63b4e1a7f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63b4e1a7f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63b4e1a7f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63b4e1a7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863b4e1a7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63b4e1a7f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863b4e1a7f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63b4e1a7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863b4e1a7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63b4e1a7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863b4e1a7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5f68363e3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5f68363e3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5f68363e3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5f68363e3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63b4e1a7f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63b4e1a7f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63b4e1a7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63b4e1a7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63b4e1a7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63b4e1a7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63b4e1a7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63b4e1a7f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5f68363e3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5f68363e3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63b4e1a7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63b4e1a7f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24158150@N07/27016988245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mongolia-properties.com/air-pollution-in-mongolia-and-the-solution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asianscientist.com/2016/10/health/air-pollution-declines-height-black-carbon-aerosol-particulate-matter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ivingnomads.com/2016/02/mongolian-life/mongolia-steppe-8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Air Pollution in Ulaanbaatar, Mongolia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By: Eric Chagnaadorj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Due: June 2, 2020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SCI201 Environmental Science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727650" y="14572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1"/>
          </p:nvPr>
        </p:nvSpPr>
        <p:spPr>
          <a:xfrm>
            <a:off x="675875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000">
                <a:highlight>
                  <a:srgbClr val="FFFFFF"/>
                </a:highlight>
              </a:rPr>
              <a:t>In Ulaanbaatar, use of fossil fuel from factories, cars, and homes create most of the pollution </a:t>
            </a:r>
            <a:endParaRPr sz="2000"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>
                <a:highlight>
                  <a:srgbClr val="FFFFFF"/>
                </a:highlight>
              </a:rPr>
              <a:t>It can reach -30 F in the Winter, so people have to use fossil fuel to stay warm (Kwong, 2019) </a:t>
            </a:r>
            <a:endParaRPr sz="2000"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highlight>
                <a:srgbClr val="FFFFFF"/>
              </a:highlight>
            </a:endParaRPr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525" y="3413100"/>
            <a:ext cx="2607475" cy="173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727650" y="14572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>
            <a:off x="675875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>
                <a:highlight>
                  <a:srgbClr val="FFFFFF"/>
                </a:highlight>
              </a:rPr>
              <a:t>Government is starting to ban raw coal, which will be replaced by a more eco-friendly option (WHO, 2019)</a:t>
            </a:r>
            <a:endParaRPr sz="2000">
              <a:highlight>
                <a:srgbClr val="FFFFFF"/>
              </a:highlight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>
                <a:highlight>
                  <a:srgbClr val="FFFFFF"/>
                </a:highlight>
              </a:rPr>
              <a:t>However many people died from carbon monoxide poisoning which was made by the eco-friendly option (Bayartsogt, 2019) </a:t>
            </a:r>
            <a:endParaRPr sz="200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Air pollution is caused by </a:t>
            </a:r>
            <a:r>
              <a:rPr lang="en" sz="2000">
                <a:highlight>
                  <a:srgbClr val="FFFFFF"/>
                </a:highlight>
              </a:rPr>
              <a:t> toxins, contaminants, and other harmful products are introduced into an environment and stuck in the air </a:t>
            </a:r>
            <a:endParaRPr sz="2000"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>
                <a:highlight>
                  <a:srgbClr val="FFFFFF"/>
                </a:highlight>
              </a:rPr>
              <a:t>Ulaanbaatar’s most air pollutants come from the use of fossil fuel in homes, cars, and factories, which is further worsened in the cold weather</a:t>
            </a:r>
            <a:endParaRPr sz="2000">
              <a:highlight>
                <a:srgbClr val="FFFFFF"/>
              </a:highlight>
            </a:endParaRPr>
          </a:p>
        </p:txBody>
      </p:sp>
      <p:pic>
        <p:nvPicPr>
          <p:cNvPr id="156" name="Google Shape;1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5514" y="475575"/>
            <a:ext cx="2628486" cy="160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Char char="-"/>
            </a:pPr>
            <a:r>
              <a:rPr lang="en" sz="2000">
                <a:solidFill>
                  <a:srgbClr val="666666"/>
                </a:solidFill>
                <a:highlight>
                  <a:srgbClr val="FFFFFF"/>
                </a:highlight>
              </a:rPr>
              <a:t>Bayartsogt, K. (2019, November 19). Mongolia's new 'cleaner' fuel linked to deaths, illness. Retrieved from https://phys.org/news/2019-11-mongolia-cleaner-fuel-linked-deaths.html</a:t>
            </a:r>
            <a:endParaRPr sz="20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Char char="-"/>
            </a:pPr>
            <a:r>
              <a:rPr lang="en" sz="2000">
                <a:solidFill>
                  <a:srgbClr val="666666"/>
                </a:solidFill>
                <a:highlight>
                  <a:srgbClr val="FFFFFF"/>
                </a:highlight>
              </a:rPr>
              <a:t>Photostream, B. (2016, May 15). Ulaanbaatar city. Mongolia. Winter Street Scene With Snow Falling. Retrieved from </a:t>
            </a:r>
            <a:r>
              <a:rPr lang="en" sz="2000">
                <a:solidFill>
                  <a:srgbClr val="666666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https://www.flickr.com/photos/124158150@N07/27016988245</a:t>
            </a:r>
            <a:endParaRPr sz="2000">
              <a:solidFill>
                <a:srgbClr val="666666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Char char="-"/>
            </a:pPr>
            <a:r>
              <a:rPr lang="en" sz="2000">
                <a:solidFill>
                  <a:srgbClr val="666666"/>
                </a:solidFill>
                <a:highlight>
                  <a:srgbClr val="FFFFFF"/>
                </a:highlight>
              </a:rPr>
              <a:t>Denchak, M. (2020, April 30). Fossil Fuels: The Dirty Facts. Retrieved June 2, 2020, from https://www.nrdc.org/stories/fossil-fuels-dirty-facts#:~:text=Burning Fossil Fuels,-Global warming pollution&amp;text=Fossil fuels produce large quantities,and lead to climate change.</a:t>
            </a:r>
            <a:endParaRPr sz="20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Char char="-"/>
            </a:pPr>
            <a:r>
              <a:rPr lang="en" sz="2000">
                <a:solidFill>
                  <a:srgbClr val="666666"/>
                </a:solidFill>
                <a:highlight>
                  <a:srgbClr val="FFFFFF"/>
                </a:highlight>
              </a:rPr>
              <a:t>Environment &amp; air pollution. (2016, December 7). Retrieved June 2, 2020, from https://www.unicef.org/mongolia/environment-air-pollution#:~:text=Ulaanbaatar – home to half of,level WHO recommends as safe.</a:t>
            </a:r>
            <a:endParaRPr sz="20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Char char="-"/>
            </a:pPr>
            <a:r>
              <a:rPr lang="en" sz="2000">
                <a:solidFill>
                  <a:srgbClr val="666666"/>
                </a:solidFill>
              </a:rPr>
              <a:t>French, V. (2020). SCI201 class lecture on Toxins in the Air. Personal Collection of V. French, Colorado Technical University, Aurora CO.</a:t>
            </a:r>
            <a:endParaRPr sz="20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sz="2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Char char="-"/>
            </a:pPr>
            <a:r>
              <a:rPr lang="en" sz="2000">
                <a:solidFill>
                  <a:srgbClr val="666666"/>
                </a:solidFill>
                <a:highlight>
                  <a:srgbClr val="FFFFFF"/>
                </a:highlight>
              </a:rPr>
              <a:t>Purevdorj, K. (n.d.). Air Pollution in Ulaanbaatar, Mongolia, and the sustainable solutions. Retrieved from </a:t>
            </a:r>
            <a:r>
              <a:rPr lang="en" sz="2000">
                <a:solidFill>
                  <a:srgbClr val="666666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https://blog.mongolia-properties.com/air-pollution-in-mongolia-and-the-solutions</a:t>
            </a:r>
            <a:endParaRPr sz="20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Char char="-"/>
            </a:pPr>
            <a:r>
              <a:rPr lang="en" sz="2000">
                <a:solidFill>
                  <a:srgbClr val="666666"/>
                </a:solidFill>
                <a:highlight>
                  <a:srgbClr val="FFFFFF"/>
                </a:highlight>
              </a:rPr>
              <a:t>Network, S. and D., &amp; News. (2016, October 12). Air Pollution Declines With Height: Study. Retrieved from </a:t>
            </a:r>
            <a:r>
              <a:rPr lang="en" sz="2000">
                <a:solidFill>
                  <a:srgbClr val="666666"/>
                </a:solidFill>
                <a:highlight>
                  <a:srgbClr val="FFFFFF"/>
                </a:highlight>
                <a:uFill>
                  <a:noFill/>
                </a:uFill>
                <a:hlinkClick r:id="rId4"/>
              </a:rPr>
              <a:t>https://www.asianscientist.com/2016/10/health/air-pollution-declines-height-black-carbon-aerosol-particulate-matter/</a:t>
            </a:r>
            <a:endParaRPr sz="20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solidFill>
                <a:srgbClr val="666666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Char char="-"/>
            </a:pPr>
            <a:r>
              <a:rPr lang="en" sz="2000">
                <a:solidFill>
                  <a:srgbClr val="666666"/>
                </a:solidFill>
                <a:highlight>
                  <a:srgbClr val="FFFFFF"/>
                </a:highlight>
              </a:rPr>
              <a:t>Mongolia-steppe-8. (2020, June 1). Retrieved from </a:t>
            </a:r>
            <a:r>
              <a:rPr lang="en" sz="2000">
                <a:solidFill>
                  <a:srgbClr val="666666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https://livingnomads.com/2016/02/mongolian-life/mongolia-steppe-8/</a:t>
            </a:r>
            <a:endParaRPr sz="20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Char char="-"/>
            </a:pPr>
            <a:r>
              <a:rPr lang="en" sz="2000">
                <a:solidFill>
                  <a:srgbClr val="666666"/>
                </a:solidFill>
                <a:highlight>
                  <a:srgbClr val="FFFFFF"/>
                </a:highlight>
              </a:rPr>
              <a:t>Williams, M. (2016, April 14). What causes air pollution? Retrieved June 2, 2020, from https://phys.org/news/2016-04-air-pollution.html</a:t>
            </a:r>
            <a:endParaRPr sz="2000">
              <a:solidFill>
                <a:srgbClr val="666666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2000"/>
              <a:buChar char="-"/>
            </a:pPr>
            <a:r>
              <a:rPr lang="en" sz="2000">
                <a:solidFill>
                  <a:srgbClr val="666666"/>
                </a:solidFill>
                <a:highlight>
                  <a:srgbClr val="FFFFFF"/>
                </a:highlight>
              </a:rPr>
              <a:t>Kwong, E. (2019, July 30). Mongolia's Capital Banned Coal To Fix Its Pollution Problem. Will It Work? Retrieved June 2, 2020, from https://www.npr.org/2019/07/30/727688757/mongolias-capital-banned-coal-to-fix-its-pollution-problem-will-it-work#:~:text=Rapid population growth in Ulaanbaatar, Mongolia, coupled with a household,air pollution in the world.</a:t>
            </a:r>
            <a:endParaRPr sz="2000" b="1">
              <a:solidFill>
                <a:srgbClr val="666666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sz="2000">
              <a:solidFill>
                <a:srgbClr val="666666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Char char="-"/>
            </a:pPr>
            <a:r>
              <a:rPr lang="en" sz="2000">
                <a:solidFill>
                  <a:srgbClr val="666666"/>
                </a:solidFill>
                <a:highlight>
                  <a:srgbClr val="FFFFFF"/>
                </a:highlight>
              </a:rPr>
              <a:t>What Causes Air Pollution? (n.d.). Retrieved June 2, 2020, from https://climatekids.nasa.gov/air-pollution/#:~:text=The Short Answer:,our air are called aerosols.</a:t>
            </a:r>
            <a:endParaRPr sz="20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Char char="-"/>
            </a:pPr>
            <a:r>
              <a:rPr lang="en" sz="2000">
                <a:solidFill>
                  <a:srgbClr val="666666"/>
                </a:solidFill>
                <a:highlight>
                  <a:srgbClr val="FFFFFF"/>
                </a:highlight>
              </a:rPr>
              <a:t>Air pollution in Mongolia. (2019, January 31). Retrieved June 2, 2020, from https://www.who.int/bulletin/volumes/97/2/19-020219/en/#:~:text=Starting in May, the government,importance to improving population health.</a:t>
            </a:r>
            <a:endParaRPr sz="20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solidFill>
                <a:srgbClr val="666666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Question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What factor causes the most air pollution 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/>
              <a:t>in Ulaanbaatar, Mongolia?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this an interesting topic?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I was born and raised in Ulaanbaatar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 so this is a very personal topic to me.</a:t>
            </a:r>
            <a:endParaRPr sz="2000"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I experienced this air pollution first hand.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this an interesting topic?</a:t>
            </a:r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I was also curious as to why 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Ulaanbaatar wasn’t ranked in any list of 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most air polluted cities, when UNICEF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 agrees that it is way too polluted 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 Information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air pollution?</a:t>
            </a:r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000">
                <a:highlight>
                  <a:srgbClr val="FFFFFF"/>
                </a:highlight>
              </a:rPr>
              <a:t>Air pollution is caused by solid and liquid particles and certain gases that are suspended in the air called aerosols (Williams, 2016)</a:t>
            </a:r>
            <a:endParaRPr sz="2000"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>
                <a:highlight>
                  <a:srgbClr val="FFFFFF"/>
                </a:highlight>
              </a:rPr>
              <a:t>Aerosols mixed with the ozone (a greenhouse gas) creates smog  (ClimateKids, n.d.)</a:t>
            </a:r>
            <a:endParaRPr sz="20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air pollution?</a:t>
            </a:r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>
                <a:highlight>
                  <a:srgbClr val="FFFFFF"/>
                </a:highlight>
              </a:rPr>
              <a:t>Fossil Fuel is used as a heat source but it also makes CO2 when it is burned (Denchack, 2020)</a:t>
            </a:r>
            <a:endParaRPr sz="2000">
              <a:highlight>
                <a:srgbClr val="FFFFFF"/>
              </a:highlight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>
                <a:highlight>
                  <a:srgbClr val="FFFFFF"/>
                </a:highlight>
              </a:rPr>
              <a:t>It makes most of the air pollution </a:t>
            </a:r>
            <a:endParaRPr sz="20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647126" y="3074075"/>
            <a:ext cx="3496876" cy="206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 </a:t>
            </a:r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>
                <a:highlight>
                  <a:srgbClr val="FFFFFF"/>
                </a:highlight>
              </a:rPr>
              <a:t>In the present time, Ulaanbaatar’s air pollution reach their peak in the winter at a daily average of PM2. 5 pollution levels reach 687 micrograms per cubic meter — 27 times the level WHO recommends as safe. (UNICEF, 2016)</a:t>
            </a:r>
            <a:endParaRPr sz="2000"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highlight>
                <a:srgbClr val="FFFFFF"/>
              </a:highlight>
            </a:endParaRPr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3625" y="3244775"/>
            <a:ext cx="2950374" cy="189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 </a:t>
            </a:r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>
                <a:highlight>
                  <a:srgbClr val="FFFFFF"/>
                </a:highlight>
              </a:rPr>
              <a:t>Since switching from Socialism to Democracy in the 1990’s, Mongolians have started mining their coal for economic reasons, which lead to more household use of coal </a:t>
            </a:r>
            <a:endParaRPr sz="200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893</Words>
  <Application>Microsoft Office PowerPoint</Application>
  <PresentationFormat>On-screen Show (16:9)</PresentationFormat>
  <Paragraphs>55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Raleway</vt:lpstr>
      <vt:lpstr>Lato</vt:lpstr>
      <vt:lpstr>Arial</vt:lpstr>
      <vt:lpstr>Times New Roman</vt:lpstr>
      <vt:lpstr>Streamline</vt:lpstr>
      <vt:lpstr>Air Pollution in Ulaanbaatar, Mongolia</vt:lpstr>
      <vt:lpstr>Research Question</vt:lpstr>
      <vt:lpstr>Why is this an interesting topic?</vt:lpstr>
      <vt:lpstr>Why is this an interesting topic?</vt:lpstr>
      <vt:lpstr>Background Information</vt:lpstr>
      <vt:lpstr>What is air pollution?</vt:lpstr>
      <vt:lpstr>What is air pollution?</vt:lpstr>
      <vt:lpstr>History </vt:lpstr>
      <vt:lpstr>History </vt:lpstr>
      <vt:lpstr>Results</vt:lpstr>
      <vt:lpstr>Results</vt:lpstr>
      <vt:lpstr>Summary</vt:lpstr>
      <vt:lpstr>References</vt:lpstr>
      <vt:lpstr>References</vt:lpstr>
      <vt:lpstr>References</vt:lpstr>
      <vt:lpstr>References</vt:lpstr>
      <vt:lpstr>References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Pollution in Ulaanbaatar, Mongolia</dc:title>
  <cp:lastModifiedBy>Erdenebayar Chagnaadorj</cp:lastModifiedBy>
  <cp:revision>1</cp:revision>
  <dcterms:modified xsi:type="dcterms:W3CDTF">2020-06-03T03:44:16Z</dcterms:modified>
</cp:coreProperties>
</file>