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handoutMasterIdLst>
    <p:handoutMasterId r:id="rId126"/>
  </p:handoutMasterIdLst>
  <p:sldIdLst>
    <p:sldId id="1488" r:id="rId2"/>
    <p:sldId id="437" r:id="rId3"/>
    <p:sldId id="2198" r:id="rId4"/>
    <p:sldId id="649" r:id="rId5"/>
    <p:sldId id="2970" r:id="rId6"/>
    <p:sldId id="2973" r:id="rId7"/>
    <p:sldId id="3021" r:id="rId8"/>
    <p:sldId id="2975" r:id="rId9"/>
    <p:sldId id="2976" r:id="rId10"/>
    <p:sldId id="2982" r:id="rId11"/>
    <p:sldId id="2983" r:id="rId12"/>
    <p:sldId id="2986" r:id="rId13"/>
    <p:sldId id="2987" r:id="rId14"/>
    <p:sldId id="2988" r:id="rId15"/>
    <p:sldId id="2989" r:id="rId16"/>
    <p:sldId id="2990" r:id="rId17"/>
    <p:sldId id="2991" r:id="rId18"/>
    <p:sldId id="2992" r:id="rId19"/>
    <p:sldId id="2993" r:id="rId20"/>
    <p:sldId id="2994" r:id="rId21"/>
    <p:sldId id="2995" r:id="rId22"/>
    <p:sldId id="2849" r:id="rId23"/>
    <p:sldId id="2974" r:id="rId24"/>
    <p:sldId id="3022" r:id="rId25"/>
    <p:sldId id="3023" r:id="rId26"/>
    <p:sldId id="2881" r:id="rId27"/>
    <p:sldId id="2901" r:id="rId28"/>
    <p:sldId id="2902" r:id="rId29"/>
    <p:sldId id="2892" r:id="rId30"/>
    <p:sldId id="2904" r:id="rId31"/>
    <p:sldId id="2903" r:id="rId32"/>
    <p:sldId id="2898" r:id="rId33"/>
    <p:sldId id="2899" r:id="rId34"/>
    <p:sldId id="2905" r:id="rId35"/>
    <p:sldId id="2327" r:id="rId36"/>
    <p:sldId id="2996" r:id="rId37"/>
    <p:sldId id="2997" r:id="rId38"/>
    <p:sldId id="2998" r:id="rId39"/>
    <p:sldId id="2999" r:id="rId40"/>
    <p:sldId id="3000" r:id="rId41"/>
    <p:sldId id="3001" r:id="rId42"/>
    <p:sldId id="3002" r:id="rId43"/>
    <p:sldId id="3003" r:id="rId44"/>
    <p:sldId id="3004" r:id="rId45"/>
    <p:sldId id="3005" r:id="rId46"/>
    <p:sldId id="3006" r:id="rId47"/>
    <p:sldId id="3007" r:id="rId48"/>
    <p:sldId id="3008" r:id="rId49"/>
    <p:sldId id="3009" r:id="rId50"/>
    <p:sldId id="3010" r:id="rId51"/>
    <p:sldId id="3011" r:id="rId52"/>
    <p:sldId id="3012" r:id="rId53"/>
    <p:sldId id="3013" r:id="rId54"/>
    <p:sldId id="3014" r:id="rId55"/>
    <p:sldId id="3015" r:id="rId56"/>
    <p:sldId id="3016" r:id="rId57"/>
    <p:sldId id="3017" r:id="rId58"/>
    <p:sldId id="3018" r:id="rId59"/>
    <p:sldId id="3019" r:id="rId60"/>
    <p:sldId id="3024" r:id="rId61"/>
    <p:sldId id="2909" r:id="rId62"/>
    <p:sldId id="2958" r:id="rId63"/>
    <p:sldId id="2959" r:id="rId64"/>
    <p:sldId id="2960" r:id="rId65"/>
    <p:sldId id="2961" r:id="rId66"/>
    <p:sldId id="2964" r:id="rId67"/>
    <p:sldId id="2963" r:id="rId68"/>
    <p:sldId id="2966" r:id="rId69"/>
    <p:sldId id="2967" r:id="rId70"/>
    <p:sldId id="2968" r:id="rId71"/>
    <p:sldId id="2965" r:id="rId72"/>
    <p:sldId id="3035" r:id="rId73"/>
    <p:sldId id="3037" r:id="rId74"/>
    <p:sldId id="3036" r:id="rId75"/>
    <p:sldId id="2962" r:id="rId76"/>
    <p:sldId id="3038" r:id="rId77"/>
    <p:sldId id="516" r:id="rId78"/>
    <p:sldId id="3028" r:id="rId79"/>
    <p:sldId id="473" r:id="rId80"/>
    <p:sldId id="484" r:id="rId81"/>
    <p:sldId id="535" r:id="rId82"/>
    <p:sldId id="536" r:id="rId83"/>
    <p:sldId id="537" r:id="rId84"/>
    <p:sldId id="485" r:id="rId85"/>
    <p:sldId id="2848" r:id="rId86"/>
    <p:sldId id="411" r:id="rId87"/>
    <p:sldId id="517" r:id="rId88"/>
    <p:sldId id="518" r:id="rId89"/>
    <p:sldId id="545" r:id="rId90"/>
    <p:sldId id="519" r:id="rId91"/>
    <p:sldId id="515" r:id="rId92"/>
    <p:sldId id="538" r:id="rId93"/>
    <p:sldId id="539" r:id="rId94"/>
    <p:sldId id="540" r:id="rId95"/>
    <p:sldId id="409" r:id="rId96"/>
    <p:sldId id="3025" r:id="rId97"/>
    <p:sldId id="541" r:id="rId98"/>
    <p:sldId id="521" r:id="rId99"/>
    <p:sldId id="557" r:id="rId100"/>
    <p:sldId id="520" r:id="rId101"/>
    <p:sldId id="558" r:id="rId102"/>
    <p:sldId id="3026" r:id="rId103"/>
    <p:sldId id="481" r:id="rId104"/>
    <p:sldId id="482" r:id="rId105"/>
    <p:sldId id="420" r:id="rId106"/>
    <p:sldId id="421" r:id="rId107"/>
    <p:sldId id="522" r:id="rId108"/>
    <p:sldId id="523" r:id="rId109"/>
    <p:sldId id="542" r:id="rId110"/>
    <p:sldId id="524" r:id="rId111"/>
    <p:sldId id="525" r:id="rId112"/>
    <p:sldId id="526" r:id="rId113"/>
    <p:sldId id="2850" r:id="rId114"/>
    <p:sldId id="546" r:id="rId115"/>
    <p:sldId id="547" r:id="rId116"/>
    <p:sldId id="559" r:id="rId117"/>
    <p:sldId id="560" r:id="rId118"/>
    <p:sldId id="561" r:id="rId119"/>
    <p:sldId id="548" r:id="rId120"/>
    <p:sldId id="549" r:id="rId121"/>
    <p:sldId id="3027" r:id="rId122"/>
    <p:sldId id="543" r:id="rId123"/>
    <p:sldId id="470" r:id="rId1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36" autoAdjust="0"/>
    <p:restoredTop sz="94660"/>
  </p:normalViewPr>
  <p:slideViewPr>
    <p:cSldViewPr>
      <p:cViewPr varScale="1">
        <p:scale>
          <a:sx n="85" d="100"/>
          <a:sy n="85" d="100"/>
        </p:scale>
        <p:origin x="102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37FB4-019C-41B7-A759-ED0348E90F4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24119-FEF5-4E2E-A9D6-AA9351598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39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41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0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14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60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07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4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7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0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8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69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5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07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4-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08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0BC1-4649-4126-A808-FF5570EB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0BFA-BBCF-4B7C-93A6-FFE6582A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End behavior</a:t>
            </a:r>
            <a:r>
              <a:rPr lang="en-US" dirty="0"/>
              <a:t> of a graph is what is going on when values of x are large (positive or negative)</a:t>
            </a:r>
          </a:p>
          <a:p>
            <a:endParaRPr lang="en-US" sz="1000" dirty="0"/>
          </a:p>
          <a:p>
            <a:r>
              <a:rPr lang="en-US" dirty="0"/>
              <a:t>It can be used to determine which quadrant the end values of a curve should lie in</a:t>
            </a:r>
          </a:p>
        </p:txBody>
      </p:sp>
    </p:spTree>
    <p:extLst>
      <p:ext uri="{BB962C8B-B14F-4D97-AF65-F5344CB8AC3E}">
        <p14:creationId xmlns:p14="http://schemas.microsoft.com/office/powerpoint/2010/main" val="358273459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657600"/>
          </a:xfrm>
        </p:spPr>
        <p:txBody>
          <a:bodyPr/>
          <a:lstStyle/>
          <a:p>
            <a:r>
              <a:rPr lang="en-US" i="1" dirty="0"/>
              <a:t>   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we use synthetic division?</a:t>
            </a:r>
          </a:p>
          <a:p>
            <a:r>
              <a:rPr lang="en-US" dirty="0"/>
              <a:t> </a:t>
            </a:r>
          </a:p>
          <a:p>
            <a:pPr algn="ctr"/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 – 12x</a:t>
            </a:r>
            <a:r>
              <a:rPr lang="en-US" baseline="30000" dirty="0"/>
              <a:t>2</a:t>
            </a:r>
            <a:r>
              <a:rPr lang="en-US" dirty="0"/>
              <a:t> – 42</a:t>
            </a: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u="sng" dirty="0"/>
              <a:t>                  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dirty="0"/>
              <a:t>x – 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519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Synthetic Division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“c"?</a:t>
            </a:r>
          </a:p>
          <a:p>
            <a:r>
              <a:rPr lang="en-US" dirty="0"/>
              <a:t> </a:t>
            </a:r>
          </a:p>
          <a:p>
            <a:pPr algn="ctr"/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 – 12x</a:t>
            </a:r>
            <a:r>
              <a:rPr lang="en-US" baseline="30000" dirty="0"/>
              <a:t>2</a:t>
            </a:r>
            <a:r>
              <a:rPr lang="en-US" dirty="0"/>
              <a:t> – 42</a:t>
            </a: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u="sng" dirty="0"/>
              <a:t>                  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dirty="0"/>
              <a:t>x – 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72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Synthetic Division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“c"?</a:t>
            </a:r>
          </a:p>
          <a:p>
            <a:r>
              <a:rPr lang="en-US" dirty="0"/>
              <a:t> </a:t>
            </a:r>
          </a:p>
          <a:p>
            <a:pPr algn="ctr"/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 – 12x</a:t>
            </a:r>
            <a:r>
              <a:rPr lang="en-US" baseline="30000" dirty="0"/>
              <a:t>2</a:t>
            </a:r>
            <a:r>
              <a:rPr lang="en-US" dirty="0"/>
              <a:t> – 42</a:t>
            </a: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u="sng" dirty="0"/>
              <a:t>                  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dirty="0"/>
              <a:t>x – 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C251FE1-12EA-41DF-BF3C-13AE760536AD}"/>
              </a:ext>
            </a:extLst>
          </p:cNvPr>
          <p:cNvSpPr/>
          <p:nvPr/>
        </p:nvSpPr>
        <p:spPr>
          <a:xfrm>
            <a:off x="4724400" y="3657600"/>
            <a:ext cx="6858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19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Write the coefficients of the polynomial numerator in a frame:</a:t>
            </a:r>
          </a:p>
          <a:p>
            <a:r>
              <a:rPr lang="en-US" dirty="0"/>
              <a:t>     x</a:t>
            </a:r>
            <a:r>
              <a:rPr lang="en-US" baseline="30000" dirty="0"/>
              <a:t>3</a:t>
            </a:r>
            <a:r>
              <a:rPr lang="en-US" dirty="0"/>
              <a:t>    x</a:t>
            </a:r>
            <a:r>
              <a:rPr lang="en-US" baseline="30000" dirty="0"/>
              <a:t>2</a:t>
            </a:r>
            <a:r>
              <a:rPr lang="en-US" dirty="0"/>
              <a:t>     </a:t>
            </a:r>
            <a:r>
              <a:rPr lang="en-US" sz="2000" dirty="0"/>
              <a:t> </a:t>
            </a:r>
            <a:r>
              <a:rPr lang="en-US" dirty="0"/>
              <a:t>x     k</a:t>
            </a:r>
          </a:p>
          <a:p>
            <a:pPr>
              <a:spcBef>
                <a:spcPts val="0"/>
              </a:spcBef>
            </a:pPr>
            <a:r>
              <a:rPr lang="en-US" dirty="0"/>
              <a:t>  |  1  – 12      0    – 42</a:t>
            </a:r>
          </a:p>
          <a:p>
            <a:pPr>
              <a:spcBef>
                <a:spcPts val="0"/>
              </a:spcBef>
            </a:pPr>
            <a:r>
              <a:rPr lang="en-US" dirty="0"/>
              <a:t>  |</a:t>
            </a:r>
            <a:r>
              <a:rPr lang="en-US" u="sng" dirty="0"/>
              <a:t>                          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en-US" u="sng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(the zero is for the unseen 0x)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SYNTHETIC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8066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Write “c” outside the frame:</a:t>
            </a:r>
          </a:p>
          <a:p>
            <a:r>
              <a:rPr lang="en-US" dirty="0"/>
              <a:t>       x</a:t>
            </a:r>
            <a:r>
              <a:rPr lang="en-US" baseline="30000" dirty="0"/>
              <a:t>3</a:t>
            </a:r>
            <a:r>
              <a:rPr lang="en-US" dirty="0"/>
              <a:t>    x</a:t>
            </a:r>
            <a:r>
              <a:rPr lang="en-US" baseline="30000" dirty="0"/>
              <a:t>2</a:t>
            </a:r>
            <a:r>
              <a:rPr lang="en-US" dirty="0"/>
              <a:t>     </a:t>
            </a:r>
            <a:r>
              <a:rPr lang="en-US" sz="2000" dirty="0"/>
              <a:t> </a:t>
            </a:r>
            <a:r>
              <a:rPr lang="en-US" dirty="0"/>
              <a:t>x     k</a:t>
            </a:r>
          </a:p>
          <a:p>
            <a:pPr>
              <a:spcBef>
                <a:spcPts val="0"/>
              </a:spcBef>
            </a:pPr>
            <a:r>
              <a:rPr lang="en-US" dirty="0"/>
              <a:t>    |  1  – 12      0    – 42</a:t>
            </a:r>
          </a:p>
          <a:p>
            <a:pPr>
              <a:spcBef>
                <a:spcPts val="0"/>
              </a:spcBef>
            </a:pPr>
            <a:r>
              <a:rPr lang="en-US" dirty="0"/>
              <a:t> 3 </a:t>
            </a:r>
            <a:r>
              <a:rPr lang="en-US" sz="2500" dirty="0"/>
              <a:t> </a:t>
            </a:r>
            <a:r>
              <a:rPr lang="en-US" dirty="0"/>
              <a:t>|</a:t>
            </a:r>
            <a:r>
              <a:rPr lang="en-US" u="sng" dirty="0"/>
              <a:t>                         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en-US" u="sng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u="sng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Remember it’s “</a:t>
            </a:r>
            <a:r>
              <a:rPr lang="en-US" dirty="0" err="1"/>
              <a:t>x-c</a:t>
            </a:r>
            <a:r>
              <a:rPr lang="en-US" dirty="0"/>
              <a:t>”,  </a:t>
            </a:r>
          </a:p>
          <a:p>
            <a:pPr>
              <a:spcBef>
                <a:spcPts val="0"/>
              </a:spcBef>
            </a:pPr>
            <a:r>
              <a:rPr lang="en-US" dirty="0"/>
              <a:t>so for x-3 </a:t>
            </a:r>
          </a:p>
          <a:p>
            <a:pPr>
              <a:spcBef>
                <a:spcPts val="0"/>
              </a:spcBef>
            </a:pPr>
            <a:r>
              <a:rPr lang="en-US" dirty="0"/>
              <a:t>“c” is 3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SYNTHETIC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805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Drop the first coefficient after the bar to the third row:</a:t>
            </a:r>
          </a:p>
          <a:p>
            <a:endParaRPr lang="en-US" sz="1000" dirty="0"/>
          </a:p>
          <a:p>
            <a:r>
              <a:rPr lang="en-US" dirty="0"/>
              <a:t>      x</a:t>
            </a:r>
            <a:r>
              <a:rPr lang="en-US" baseline="30000" dirty="0"/>
              <a:t>3</a:t>
            </a:r>
            <a:r>
              <a:rPr lang="en-US" dirty="0"/>
              <a:t>    x</a:t>
            </a:r>
            <a:r>
              <a:rPr lang="en-US" baseline="30000" dirty="0"/>
              <a:t>2</a:t>
            </a:r>
            <a:r>
              <a:rPr lang="en-US" dirty="0"/>
              <a:t>     </a:t>
            </a:r>
            <a:r>
              <a:rPr lang="en-US" sz="4400" dirty="0"/>
              <a:t> </a:t>
            </a:r>
            <a:r>
              <a:rPr lang="en-US" dirty="0"/>
              <a:t>x     k</a:t>
            </a:r>
          </a:p>
          <a:p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|  1  – 12      0    – 42</a:t>
            </a:r>
          </a:p>
          <a:p>
            <a:pPr>
              <a:spcBef>
                <a:spcPts val="0"/>
              </a:spcBef>
            </a:pPr>
            <a:r>
              <a:rPr lang="en-US" dirty="0"/>
              <a:t> 3 |</a:t>
            </a:r>
            <a:r>
              <a:rPr lang="en-US" u="sng" dirty="0"/>
              <a:t>                         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      </a:t>
            </a:r>
            <a:r>
              <a:rPr lang="en-US" sz="2000" dirty="0"/>
              <a:t> </a:t>
            </a:r>
            <a:r>
              <a:rPr lang="en-US" dirty="0"/>
              <a:t>1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SYNTHETIC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643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Multiply the dropped number by the number before the bar, and place it in the next column:</a:t>
            </a:r>
          </a:p>
          <a:p>
            <a:endParaRPr lang="en-US" sz="1000" dirty="0"/>
          </a:p>
          <a:p>
            <a:r>
              <a:rPr lang="en-US" dirty="0"/>
              <a:t>      x</a:t>
            </a:r>
            <a:r>
              <a:rPr lang="en-US" baseline="30000" dirty="0"/>
              <a:t>3</a:t>
            </a:r>
            <a:r>
              <a:rPr lang="en-US" dirty="0"/>
              <a:t>    x</a:t>
            </a:r>
            <a:r>
              <a:rPr lang="en-US" baseline="30000" dirty="0"/>
              <a:t>2</a:t>
            </a:r>
            <a:r>
              <a:rPr lang="en-US" dirty="0"/>
              <a:t>     </a:t>
            </a:r>
            <a:r>
              <a:rPr lang="en-US" sz="4400" dirty="0"/>
              <a:t> </a:t>
            </a:r>
            <a:r>
              <a:rPr lang="en-US" dirty="0"/>
              <a:t>x     k</a:t>
            </a:r>
          </a:p>
          <a:p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|  1  – 12      0    – 42</a:t>
            </a:r>
          </a:p>
          <a:p>
            <a:pPr>
              <a:spcBef>
                <a:spcPts val="0"/>
              </a:spcBef>
            </a:pPr>
            <a:r>
              <a:rPr lang="en-US" dirty="0"/>
              <a:t> 3 |</a:t>
            </a:r>
            <a:r>
              <a:rPr lang="en-US" u="sng" dirty="0"/>
              <a:t>         3               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      </a:t>
            </a:r>
            <a:r>
              <a:rPr lang="en-US" sz="4400" dirty="0"/>
              <a:t> </a:t>
            </a:r>
            <a:r>
              <a:rPr lang="en-US" dirty="0"/>
              <a:t>1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SYNTHETIC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83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Add the numbers in the second column:</a:t>
            </a:r>
          </a:p>
          <a:p>
            <a:endParaRPr lang="en-US" sz="1100" dirty="0"/>
          </a:p>
          <a:p>
            <a:r>
              <a:rPr lang="en-US" dirty="0"/>
              <a:t>      x</a:t>
            </a:r>
            <a:r>
              <a:rPr lang="en-US" baseline="30000" dirty="0"/>
              <a:t>3</a:t>
            </a:r>
            <a:r>
              <a:rPr lang="en-US" dirty="0"/>
              <a:t>    x</a:t>
            </a:r>
            <a:r>
              <a:rPr lang="en-US" baseline="30000" dirty="0"/>
              <a:t>2</a:t>
            </a:r>
            <a:r>
              <a:rPr lang="en-US" dirty="0"/>
              <a:t>     </a:t>
            </a:r>
            <a:r>
              <a:rPr lang="en-US" sz="4400" dirty="0"/>
              <a:t> </a:t>
            </a:r>
            <a:r>
              <a:rPr lang="en-US" dirty="0"/>
              <a:t>x     k</a:t>
            </a:r>
          </a:p>
          <a:p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|  1  – 12      0    – 42</a:t>
            </a:r>
          </a:p>
          <a:p>
            <a:pPr>
              <a:spcBef>
                <a:spcPts val="0"/>
              </a:spcBef>
            </a:pPr>
            <a:r>
              <a:rPr lang="en-US" dirty="0"/>
              <a:t> 3 |</a:t>
            </a:r>
            <a:r>
              <a:rPr lang="en-US" u="sng" dirty="0"/>
              <a:t>         3              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      </a:t>
            </a:r>
            <a:r>
              <a:rPr lang="en-US" sz="4400" dirty="0"/>
              <a:t> </a:t>
            </a:r>
            <a:r>
              <a:rPr lang="en-US" dirty="0"/>
              <a:t>1   </a:t>
            </a:r>
            <a:r>
              <a:rPr lang="en-US" sz="2000" dirty="0"/>
              <a:t> </a:t>
            </a:r>
            <a:r>
              <a:rPr lang="en-US" dirty="0"/>
              <a:t>-9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SYNTHETIC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1420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Repeat the previous steps:</a:t>
            </a:r>
          </a:p>
          <a:p>
            <a:endParaRPr lang="en-US" sz="4400" dirty="0"/>
          </a:p>
          <a:p>
            <a:r>
              <a:rPr lang="en-US" dirty="0"/>
              <a:t>      x</a:t>
            </a:r>
            <a:r>
              <a:rPr lang="en-US" baseline="30000" dirty="0"/>
              <a:t>3</a:t>
            </a:r>
            <a:r>
              <a:rPr lang="en-US" dirty="0"/>
              <a:t>    x</a:t>
            </a:r>
            <a:r>
              <a:rPr lang="en-US" baseline="30000" dirty="0"/>
              <a:t>2</a:t>
            </a:r>
            <a:r>
              <a:rPr lang="en-US" dirty="0"/>
              <a:t>     </a:t>
            </a:r>
            <a:r>
              <a:rPr lang="en-US" sz="4400" dirty="0"/>
              <a:t> </a:t>
            </a:r>
            <a:r>
              <a:rPr lang="en-US" dirty="0"/>
              <a:t>x     k</a:t>
            </a:r>
          </a:p>
          <a:p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|  1  – 12      0    – 42</a:t>
            </a:r>
          </a:p>
          <a:p>
            <a:pPr>
              <a:spcBef>
                <a:spcPts val="0"/>
              </a:spcBef>
            </a:pPr>
            <a:r>
              <a:rPr lang="en-US" dirty="0"/>
              <a:t> 3 |</a:t>
            </a:r>
            <a:r>
              <a:rPr lang="en-US" u="sng" dirty="0"/>
              <a:t>         3   -27       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      </a:t>
            </a:r>
            <a:r>
              <a:rPr lang="en-US" sz="4400" dirty="0"/>
              <a:t> </a:t>
            </a:r>
            <a:r>
              <a:rPr lang="en-US" dirty="0"/>
              <a:t>1   </a:t>
            </a:r>
            <a:r>
              <a:rPr lang="en-US" sz="2000" dirty="0"/>
              <a:t> </a:t>
            </a:r>
            <a:r>
              <a:rPr lang="en-US" dirty="0"/>
              <a:t>-9   -27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SYNTHETIC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4290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Repeat the previous steps:</a:t>
            </a:r>
          </a:p>
          <a:p>
            <a:endParaRPr lang="en-US" sz="4400" dirty="0"/>
          </a:p>
          <a:p>
            <a:r>
              <a:rPr lang="en-US" dirty="0"/>
              <a:t>      x</a:t>
            </a:r>
            <a:r>
              <a:rPr lang="en-US" baseline="30000" dirty="0"/>
              <a:t>3</a:t>
            </a:r>
            <a:r>
              <a:rPr lang="en-US" dirty="0"/>
              <a:t>    x</a:t>
            </a:r>
            <a:r>
              <a:rPr lang="en-US" baseline="30000" dirty="0"/>
              <a:t>2</a:t>
            </a:r>
            <a:r>
              <a:rPr lang="en-US" dirty="0"/>
              <a:t>     </a:t>
            </a:r>
            <a:r>
              <a:rPr lang="en-US" sz="4400" dirty="0"/>
              <a:t> </a:t>
            </a:r>
            <a:r>
              <a:rPr lang="en-US" dirty="0"/>
              <a:t>x     k</a:t>
            </a:r>
          </a:p>
          <a:p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|  1  – 12      0    – 42</a:t>
            </a:r>
          </a:p>
          <a:p>
            <a:pPr>
              <a:spcBef>
                <a:spcPts val="0"/>
              </a:spcBef>
            </a:pPr>
            <a:r>
              <a:rPr lang="en-US" dirty="0"/>
              <a:t> 3 |</a:t>
            </a:r>
            <a:r>
              <a:rPr lang="en-US" u="sng" dirty="0"/>
              <a:t>         3   -27    - 81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      </a:t>
            </a:r>
            <a:r>
              <a:rPr lang="en-US" sz="4400" dirty="0"/>
              <a:t> </a:t>
            </a:r>
            <a:r>
              <a:rPr lang="en-US" dirty="0"/>
              <a:t>1   </a:t>
            </a:r>
            <a:r>
              <a:rPr lang="en-US" sz="2000" dirty="0"/>
              <a:t> </a:t>
            </a:r>
            <a:r>
              <a:rPr lang="en-US" dirty="0"/>
              <a:t>-9   -27   </a:t>
            </a:r>
            <a:r>
              <a:rPr lang="en-US" sz="2000" dirty="0"/>
              <a:t> </a:t>
            </a:r>
            <a:r>
              <a:rPr lang="en-US" dirty="0"/>
              <a:t>-123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SYNTHETIC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84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0BC1-4649-4126-A808-FF5570EB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0BFA-BBCF-4B7C-93A6-FFE6582A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end behavior of a polynomial function resembles that of its leading term</a:t>
            </a:r>
          </a:p>
          <a:p>
            <a:r>
              <a:rPr lang="en-US" dirty="0"/>
              <a:t>(the biggest exponent swamps the rest)</a:t>
            </a:r>
          </a:p>
        </p:txBody>
      </p:sp>
    </p:spTree>
    <p:extLst>
      <p:ext uri="{BB962C8B-B14F-4D97-AF65-F5344CB8AC3E}">
        <p14:creationId xmlns:p14="http://schemas.microsoft.com/office/powerpoint/2010/main" val="406673610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Mark the last number with a vertical line:</a:t>
            </a:r>
          </a:p>
          <a:p>
            <a:endParaRPr lang="en-US" sz="1100" dirty="0"/>
          </a:p>
          <a:p>
            <a:r>
              <a:rPr lang="en-US" dirty="0"/>
              <a:t>      x</a:t>
            </a:r>
            <a:r>
              <a:rPr lang="en-US" baseline="30000" dirty="0"/>
              <a:t>3</a:t>
            </a:r>
            <a:r>
              <a:rPr lang="en-US" dirty="0"/>
              <a:t>    x</a:t>
            </a:r>
            <a:r>
              <a:rPr lang="en-US" baseline="30000" dirty="0"/>
              <a:t>2</a:t>
            </a:r>
            <a:r>
              <a:rPr lang="en-US" dirty="0"/>
              <a:t>     </a:t>
            </a:r>
            <a:r>
              <a:rPr lang="en-US" sz="4400" dirty="0"/>
              <a:t> </a:t>
            </a:r>
            <a:r>
              <a:rPr lang="en-US" dirty="0"/>
              <a:t>x     k</a:t>
            </a:r>
          </a:p>
          <a:p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|  1  – 12      0    – 42</a:t>
            </a:r>
          </a:p>
          <a:p>
            <a:pPr>
              <a:spcBef>
                <a:spcPts val="0"/>
              </a:spcBef>
            </a:pPr>
            <a:r>
              <a:rPr lang="en-US" dirty="0"/>
              <a:t> 3 |</a:t>
            </a:r>
            <a:r>
              <a:rPr lang="en-US" u="sng" dirty="0"/>
              <a:t>         3   -27    - 81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      </a:t>
            </a:r>
            <a:r>
              <a:rPr lang="en-US" sz="4400" dirty="0"/>
              <a:t> </a:t>
            </a:r>
            <a:r>
              <a:rPr lang="en-US" dirty="0"/>
              <a:t>1   </a:t>
            </a:r>
            <a:r>
              <a:rPr lang="en-US" sz="2000" dirty="0"/>
              <a:t> </a:t>
            </a:r>
            <a:r>
              <a:rPr lang="en-US" dirty="0"/>
              <a:t>-9   -27  |</a:t>
            </a:r>
            <a:r>
              <a:rPr lang="en-US" sz="2000" dirty="0"/>
              <a:t> </a:t>
            </a:r>
            <a:r>
              <a:rPr lang="en-US" dirty="0"/>
              <a:t>-123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SYNTHETIC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5960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Use the third line as the coefficients in the answer:</a:t>
            </a:r>
          </a:p>
          <a:p>
            <a:endParaRPr lang="en-US" sz="1100" dirty="0"/>
          </a:p>
          <a:p>
            <a:r>
              <a:rPr lang="en-US" dirty="0"/>
              <a:t>      x</a:t>
            </a:r>
            <a:r>
              <a:rPr lang="en-US" baseline="30000" dirty="0"/>
              <a:t>3</a:t>
            </a:r>
            <a:r>
              <a:rPr lang="en-US" dirty="0"/>
              <a:t>    x</a:t>
            </a:r>
            <a:r>
              <a:rPr lang="en-US" baseline="30000" dirty="0"/>
              <a:t>2</a:t>
            </a:r>
            <a:r>
              <a:rPr lang="en-US" dirty="0"/>
              <a:t>     </a:t>
            </a:r>
            <a:r>
              <a:rPr lang="en-US" sz="4400" dirty="0"/>
              <a:t> </a:t>
            </a:r>
            <a:r>
              <a:rPr lang="en-US" dirty="0"/>
              <a:t>x     k</a:t>
            </a:r>
          </a:p>
          <a:p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|  1  – 12      0    – 42</a:t>
            </a:r>
          </a:p>
          <a:p>
            <a:pPr>
              <a:spcBef>
                <a:spcPts val="0"/>
              </a:spcBef>
            </a:pPr>
            <a:r>
              <a:rPr lang="en-US" dirty="0"/>
              <a:t> 3 |</a:t>
            </a:r>
            <a:r>
              <a:rPr lang="en-US" u="sng" dirty="0"/>
              <a:t>         3   -27    - 81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      </a:t>
            </a:r>
            <a:r>
              <a:rPr lang="en-US" sz="4400" dirty="0"/>
              <a:t> </a:t>
            </a:r>
            <a:r>
              <a:rPr lang="en-US" dirty="0"/>
              <a:t>1   </a:t>
            </a:r>
            <a:r>
              <a:rPr lang="en-US" sz="2000" dirty="0"/>
              <a:t> </a:t>
            </a:r>
            <a:r>
              <a:rPr lang="en-US" dirty="0"/>
              <a:t>-9   -27  |</a:t>
            </a:r>
            <a:r>
              <a:rPr lang="en-US" sz="2000" dirty="0"/>
              <a:t> </a:t>
            </a:r>
            <a:r>
              <a:rPr lang="en-US" dirty="0"/>
              <a:t>-123</a:t>
            </a:r>
          </a:p>
          <a:p>
            <a:r>
              <a:rPr lang="en-US" dirty="0"/>
              <a:t>-123 is the remainder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38400" y="3124200"/>
            <a:ext cx="838200" cy="14478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038600" y="3124200"/>
            <a:ext cx="838200" cy="14478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486400" y="3124200"/>
            <a:ext cx="838200" cy="14478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SYNTHETIC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4085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      x</a:t>
            </a:r>
            <a:r>
              <a:rPr lang="en-US" baseline="30000" dirty="0"/>
              <a:t>3</a:t>
            </a:r>
            <a:r>
              <a:rPr lang="en-US" dirty="0"/>
              <a:t>    x</a:t>
            </a:r>
            <a:r>
              <a:rPr lang="en-US" baseline="30000" dirty="0"/>
              <a:t>2</a:t>
            </a:r>
            <a:r>
              <a:rPr lang="en-US" dirty="0"/>
              <a:t>     </a:t>
            </a:r>
            <a:r>
              <a:rPr lang="en-US" sz="4400" dirty="0"/>
              <a:t> </a:t>
            </a:r>
            <a:r>
              <a:rPr lang="en-US" dirty="0"/>
              <a:t>x     k</a:t>
            </a:r>
          </a:p>
          <a:p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|  1  – 12      0    – 42</a:t>
            </a:r>
          </a:p>
          <a:p>
            <a:pPr>
              <a:spcBef>
                <a:spcPts val="0"/>
              </a:spcBef>
            </a:pPr>
            <a:r>
              <a:rPr lang="en-US" dirty="0"/>
              <a:t> 3 |</a:t>
            </a:r>
            <a:r>
              <a:rPr lang="en-US" u="sng" dirty="0"/>
              <a:t>         3   -27    - 81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      </a:t>
            </a:r>
            <a:r>
              <a:rPr lang="en-US" sz="4400" dirty="0"/>
              <a:t> </a:t>
            </a:r>
            <a:r>
              <a:rPr lang="en-US" dirty="0"/>
              <a:t>1   </a:t>
            </a:r>
            <a:r>
              <a:rPr lang="en-US" sz="2000" dirty="0"/>
              <a:t> </a:t>
            </a:r>
            <a:r>
              <a:rPr lang="en-US" dirty="0"/>
              <a:t>-9   -27  |</a:t>
            </a:r>
            <a:r>
              <a:rPr lang="en-US" sz="2000" dirty="0"/>
              <a:t> </a:t>
            </a:r>
            <a:r>
              <a:rPr lang="en-US" dirty="0"/>
              <a:t>-123</a:t>
            </a:r>
          </a:p>
          <a:p>
            <a:r>
              <a:rPr lang="en-US" dirty="0"/>
              <a:t>Becomes:</a:t>
            </a:r>
          </a:p>
          <a:p>
            <a:r>
              <a:rPr lang="en-US" dirty="0"/>
              <a:t>1x</a:t>
            </a:r>
            <a:r>
              <a:rPr lang="en-US" baseline="30000" dirty="0"/>
              <a:t>2</a:t>
            </a:r>
            <a:r>
              <a:rPr lang="en-US" dirty="0"/>
              <a:t> – 9x – 27		R:–123/(x-3) </a:t>
            </a:r>
          </a:p>
          <a:p>
            <a:r>
              <a:rPr lang="en-US" dirty="0"/>
              <a:t>The same answer we got from polynomial division!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38400" y="1752600"/>
            <a:ext cx="838200" cy="14478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38600" y="1752600"/>
            <a:ext cx="838200" cy="14478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86400" y="1752600"/>
            <a:ext cx="838200" cy="14478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SYNTHETIC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4038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5137923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Remainder Theorem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You can use synthetic division to find  ƒ(x)</a:t>
            </a:r>
          </a:p>
          <a:p>
            <a:endParaRPr lang="en-US" sz="2000" dirty="0"/>
          </a:p>
          <a:p>
            <a:r>
              <a:rPr lang="en-US" dirty="0"/>
              <a:t>It will be the remainder (hence the name “</a:t>
            </a:r>
            <a:r>
              <a:rPr lang="en-US" dirty="0">
                <a:solidFill>
                  <a:srgbClr val="FFC000"/>
                </a:solidFill>
              </a:rPr>
              <a:t>Remainder Theorem</a:t>
            </a:r>
            <a:r>
              <a:rPr lang="en-US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400134997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Remainder Theorem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To find  ƒ(c), use synthetic division with "c" as the "c" in synthetic division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4135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Remainder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remainder from:</a:t>
            </a:r>
          </a:p>
          <a:p>
            <a:pPr algn="ctr"/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 – 12x</a:t>
            </a:r>
            <a:r>
              <a:rPr lang="en-US" baseline="30000" dirty="0"/>
              <a:t>2</a:t>
            </a:r>
            <a:r>
              <a:rPr lang="en-US" dirty="0"/>
              <a:t> – 42</a:t>
            </a: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u="sng" dirty="0"/>
              <a:t>                  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dirty="0"/>
              <a:t>x –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3003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Remainder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remainder from:</a:t>
            </a:r>
          </a:p>
          <a:p>
            <a:pPr algn="ctr"/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 – 12x</a:t>
            </a:r>
            <a:r>
              <a:rPr lang="en-US" baseline="30000" dirty="0"/>
              <a:t>2</a:t>
            </a:r>
            <a:r>
              <a:rPr lang="en-US" dirty="0"/>
              <a:t> – 42</a:t>
            </a: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u="sng" dirty="0"/>
              <a:t>                  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dirty="0"/>
              <a:t>x – 3</a:t>
            </a:r>
          </a:p>
          <a:p>
            <a:r>
              <a:rPr lang="en-US" dirty="0"/>
              <a:t>Just calculate ƒ(3)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2463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Remainder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(3)</a:t>
            </a:r>
            <a:r>
              <a:rPr lang="en-US" baseline="30000" dirty="0"/>
              <a:t>3</a:t>
            </a:r>
            <a:r>
              <a:rPr lang="en-US" dirty="0"/>
              <a:t>-12(3)</a:t>
            </a:r>
            <a:r>
              <a:rPr lang="en-US" baseline="30000" dirty="0"/>
              <a:t>2</a:t>
            </a:r>
            <a:r>
              <a:rPr lang="en-US" dirty="0"/>
              <a:t>-42 = 27-12(9)-42 </a:t>
            </a:r>
          </a:p>
          <a:p>
            <a:r>
              <a:rPr lang="en-US" dirty="0"/>
              <a:t>				  = 27-108-42</a:t>
            </a:r>
          </a:p>
          <a:p>
            <a:r>
              <a:rPr lang="en-US" dirty="0"/>
              <a:t>				  = -123</a:t>
            </a:r>
          </a:p>
          <a:p>
            <a:endParaRPr lang="en-US" sz="2000" dirty="0"/>
          </a:p>
          <a:p>
            <a:r>
              <a:rPr lang="en-US" dirty="0"/>
              <a:t>(which is the remainder we got before!)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5850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838200"/>
            <a:ext cx="9067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Find the remainder from  			</a:t>
            </a:r>
          </a:p>
          <a:p>
            <a:endParaRPr lang="en-US" dirty="0"/>
          </a:p>
          <a:p>
            <a:r>
              <a:rPr lang="en-US" dirty="0"/>
              <a:t>we don't need to divide by (x – 2) </a:t>
            </a:r>
          </a:p>
          <a:p>
            <a:endParaRPr lang="en-US" sz="2000" dirty="0"/>
          </a:p>
          <a:p>
            <a:r>
              <a:rPr lang="en-US" dirty="0"/>
              <a:t>Just calculate ƒ(2)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05000" y="1524000"/>
            <a:ext cx="37223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u="sng" dirty="0">
                <a:solidFill>
                  <a:srgbClr val="CCFFFF"/>
                </a:solidFill>
                <a:latin typeface="+mn-lt"/>
                <a:cs typeface="+mn-cs"/>
              </a:rPr>
              <a:t>2x</a:t>
            </a:r>
            <a:r>
              <a:rPr lang="en-US" sz="4000" b="1" u="sng" baseline="30000" dirty="0">
                <a:solidFill>
                  <a:srgbClr val="CCFFFF"/>
                </a:solidFill>
                <a:latin typeface="+mn-lt"/>
                <a:cs typeface="+mn-cs"/>
              </a:rPr>
              <a:t>2</a:t>
            </a:r>
            <a:r>
              <a:rPr lang="en-US" sz="4000" b="1" u="sng" dirty="0">
                <a:solidFill>
                  <a:srgbClr val="CCFFFF"/>
                </a:solidFill>
                <a:latin typeface="+mn-lt"/>
                <a:cs typeface="+mn-cs"/>
              </a:rPr>
              <a:t> – 5x – 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CCFFFF"/>
                </a:solidFill>
                <a:latin typeface="+mn-lt"/>
                <a:cs typeface="+mn-cs"/>
              </a:rPr>
              <a:t>    x – 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REMAINDER THEOREM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2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9F99020-486D-4C0E-A49A-7F78487B2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7" y="1219200"/>
            <a:ext cx="9129113" cy="5638800"/>
          </a:xfrm>
        </p:spPr>
        <p:txBody>
          <a:bodyPr/>
          <a:lstStyle/>
          <a:p>
            <a:r>
              <a:rPr lang="en-US" dirty="0"/>
              <a:t>There are 4 types of end behavior: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36A53-23C9-4592-A4B8-3717655B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B0C2D9-3269-4475-AC9F-F712CE725B9A}"/>
              </a:ext>
            </a:extLst>
          </p:cNvPr>
          <p:cNvSpPr txBox="1"/>
          <p:nvPr/>
        </p:nvSpPr>
        <p:spPr>
          <a:xfrm>
            <a:off x="-1" y="6608802"/>
            <a:ext cx="91291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https://mrloiselsclassroom.weebly.com/uploads/9/0/4/4/9044748/honors_algebra_2_-_graphing_polynomial_functions.pdf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3189C965-748B-4FCF-8A9B-98CAD4FDA20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209800"/>
          <a:ext cx="86868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496661757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535746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500" dirty="0">
                          <a:solidFill>
                            <a:srgbClr val="CCFFFF"/>
                          </a:solidFill>
                        </a:rPr>
                        <a:t>ƒ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 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</a:rPr>
                        <a:t>as x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rgbClr val="CCFFFF"/>
                          </a:solidFill>
                        </a:rPr>
                        <a:t>ƒ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 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</a:rPr>
                        <a:t>as x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500" dirty="0">
                          <a:solidFill>
                            <a:srgbClr val="CCFFFF"/>
                          </a:solidFill>
                        </a:rPr>
                        <a:t>ƒ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 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</a:rPr>
                        <a:t>as x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rgbClr val="CCFFFF"/>
                          </a:solidFill>
                        </a:rPr>
                        <a:t>ƒ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 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</a:rPr>
                        <a:t>as x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23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ƒ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 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as x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ƒ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 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as x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ƒ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 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as x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ƒ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 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as x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2500" b="1" dirty="0">
                          <a:solidFill>
                            <a:srgbClr val="CCFF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∞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58445"/>
                  </a:ext>
                </a:extLst>
              </a:tr>
            </a:tbl>
          </a:graphicData>
        </a:graphic>
      </p:graphicFrame>
      <p:pic>
        <p:nvPicPr>
          <p:cNvPr id="14" name="Picture 13" descr="A picture containing text, dark, light&#10;&#10;Description automatically generated">
            <a:extLst>
              <a:ext uri="{FF2B5EF4-FFF2-40B4-BE49-F238E27FC236}">
                <a16:creationId xmlns:a16="http://schemas.microsoft.com/office/drawing/2014/main" id="{26464A67-8D81-4768-BBD2-2DB823A21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86000"/>
            <a:ext cx="1457325" cy="1257300"/>
          </a:xfrm>
          <a:prstGeom prst="rect">
            <a:avLst/>
          </a:prstGeom>
        </p:spPr>
      </p:pic>
      <p:pic>
        <p:nvPicPr>
          <p:cNvPr id="17" name="Picture 16" descr="A close-up of a syringe&#10;&#10;Description automatically generated with medium confidence">
            <a:extLst>
              <a:ext uri="{FF2B5EF4-FFF2-40B4-BE49-F238E27FC236}">
                <a16:creationId xmlns:a16="http://schemas.microsoft.com/office/drawing/2014/main" id="{BBB83CC9-A174-48EA-866E-6F9EEF257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644" y="3802786"/>
            <a:ext cx="1409700" cy="1104900"/>
          </a:xfrm>
          <a:prstGeom prst="rect">
            <a:avLst/>
          </a:prstGeom>
        </p:spPr>
      </p:pic>
      <p:pic>
        <p:nvPicPr>
          <p:cNvPr id="21" name="Picture 2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66C7D8-F342-41D8-B9B8-B0993CFBF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362200"/>
            <a:ext cx="1419225" cy="1162050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66D28F26-1E87-4CF4-AE72-FF534D49F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226" y="3790950"/>
            <a:ext cx="13620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6133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2(2)</a:t>
            </a:r>
            <a:r>
              <a:rPr lang="en-US" baseline="30000" dirty="0"/>
              <a:t>2</a:t>
            </a:r>
            <a:r>
              <a:rPr lang="en-US" dirty="0"/>
              <a:t>-5(2)-1 	= 2×4-5×2-1 </a:t>
            </a:r>
          </a:p>
          <a:p>
            <a:r>
              <a:rPr lang="en-US" dirty="0"/>
              <a:t>				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REMAINDER THEOREM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6114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2(2)</a:t>
            </a:r>
            <a:r>
              <a:rPr lang="en-US" baseline="30000" dirty="0"/>
              <a:t>2</a:t>
            </a:r>
            <a:r>
              <a:rPr lang="en-US" dirty="0"/>
              <a:t>-5(2)-1 	= 2×4-5×2-1 </a:t>
            </a:r>
          </a:p>
          <a:p>
            <a:r>
              <a:rPr lang="en-US" dirty="0"/>
              <a:t>				= 8-10-1 </a:t>
            </a:r>
          </a:p>
          <a:p>
            <a:r>
              <a:rPr lang="en-US" dirty="0"/>
              <a:t>				= </a:t>
            </a:r>
            <a:r>
              <a:rPr lang="en-US" dirty="0">
                <a:solidFill>
                  <a:srgbClr val="FFFF00"/>
                </a:solidFill>
              </a:rPr>
              <a:t>-3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REMAINDER THEOREM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7077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3EBD6-C19A-556D-CE00-1DC4F0AA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Review of Zeros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Rational Functions </a:t>
            </a:r>
          </a:p>
          <a:p>
            <a:pPr>
              <a:spcBef>
                <a:spcPts val="0"/>
              </a:spcBef>
            </a:pPr>
            <a:endParaRPr lang="en-US" sz="3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7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0BC1-4649-4126-A808-FF5570EB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0BFA-BBCF-4B7C-93A6-FFE6582A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identify the graph of a polynomial function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7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0BC1-4649-4126-A808-FF5570EB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0BFA-BBCF-4B7C-93A6-FFE6582A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degree?</a:t>
            </a:r>
          </a:p>
          <a:p>
            <a:r>
              <a:rPr lang="en-US" dirty="0"/>
              <a:t>What is the y-intercept?</a:t>
            </a:r>
          </a:p>
          <a:p>
            <a:r>
              <a:rPr lang="en-US" dirty="0"/>
              <a:t>What are the zeros?</a:t>
            </a:r>
          </a:p>
          <a:p>
            <a:r>
              <a:rPr lang="en-US" dirty="0"/>
              <a:t>Check the zero of even/odd </a:t>
            </a:r>
          </a:p>
          <a:p>
            <a:pPr>
              <a:spcBef>
                <a:spcPts val="0"/>
              </a:spcBef>
            </a:pPr>
            <a:r>
              <a:rPr lang="en-US" dirty="0"/>
              <a:t>	multiplicities</a:t>
            </a:r>
          </a:p>
          <a:p>
            <a:r>
              <a:rPr lang="en-US" dirty="0"/>
              <a:t>The end behavior will be similar </a:t>
            </a:r>
          </a:p>
          <a:p>
            <a:pPr>
              <a:spcBef>
                <a:spcPts val="0"/>
              </a:spcBef>
            </a:pPr>
            <a:r>
              <a:rPr lang="en-US" dirty="0"/>
              <a:t>	to the term with the </a:t>
            </a:r>
          </a:p>
          <a:p>
            <a:pPr>
              <a:spcBef>
                <a:spcPts val="0"/>
              </a:spcBef>
            </a:pPr>
            <a:r>
              <a:rPr lang="en-US" dirty="0"/>
              <a:t>	largest degree</a:t>
            </a:r>
          </a:p>
        </p:txBody>
      </p:sp>
    </p:spTree>
    <p:extLst>
      <p:ext uri="{BB962C8B-B14F-4D97-AF65-F5344CB8AC3E}">
        <p14:creationId xmlns:p14="http://schemas.microsoft.com/office/powerpoint/2010/main" val="259242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0BC1-4649-4126-A808-FF5570EB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0BFA-BBCF-4B7C-93A6-FFE6582A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analyze the graph of a polynomial function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8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5CC4-0617-4451-A338-E95B7558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8C1F-DDB7-4F1F-A2C4-320A3A61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1: Determine the end behavior of the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9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5CC4-0617-4451-A338-E95B7558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8C1F-DDB7-4F1F-A2C4-320A3A61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2: Find the x- and y-intercepts of the 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63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5CC4-0617-4451-A338-E95B7558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8C1F-DDB7-4F1F-A2C4-320A3A61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3: Determine the zeros of the function and their multiplicity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Use this information to determine whether the graph touches or crosses the x-axis at each x-intercept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87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5CC4-0617-4451-A338-E95B7558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8C1F-DDB7-4F1F-A2C4-320A3A61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4: Determine the maximum number of turning points on the graph of the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0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endParaRPr lang="en-US" sz="1500" dirty="0"/>
          </a:p>
          <a:p>
            <a:r>
              <a:rPr lang="en-US" dirty="0"/>
              <a:t>	Review: Zeros</a:t>
            </a:r>
          </a:p>
          <a:p>
            <a:r>
              <a:rPr lang="en-US" dirty="0"/>
              <a:t>	New: Rational Functions</a:t>
            </a:r>
          </a:p>
          <a:p>
            <a:r>
              <a:rPr lang="en-US" dirty="0"/>
              <a:t>		Polynomial and Rational </a:t>
            </a:r>
          </a:p>
          <a:p>
            <a:pPr>
              <a:spcBef>
                <a:spcPts val="0"/>
              </a:spcBef>
            </a:pPr>
            <a:r>
              <a:rPr lang="en-US" dirty="0"/>
              <a:t>			Inequalities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5CC4-0617-4451-A338-E95B7558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8C1F-DDB7-4F1F-A2C4-320A3A61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5: Use the information in Steps 1-4 to draw a complete graph of the function.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To help establish the y-axis scale, find additional points on the graph on each side of any x-intercept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94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5CC4-0617-4451-A338-E95B7558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8C1F-DDB7-4F1F-A2C4-320A3A61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For polynomial functions that have noninteger coefficients and for polynomials that are not easily factored, use a graphing utility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This is because the amount of information that can be obtained from algebraic analysis is limited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02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12403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DB25-DCBE-472B-BA4B-A2515540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4106-979E-49CE-B748-EDADB6C50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(x-r)</a:t>
            </a:r>
            <a:r>
              <a:rPr lang="en-US" baseline="30000" dirty="0"/>
              <a:t>m</a:t>
            </a:r>
            <a:r>
              <a:rPr lang="en-US" dirty="0"/>
              <a:t> is a factor of a polynomial ƒ and (x-r)</a:t>
            </a:r>
            <a:r>
              <a:rPr lang="en-US" baseline="30000" dirty="0"/>
              <a:t>m+1 </a:t>
            </a:r>
            <a:r>
              <a:rPr lang="en-US" dirty="0"/>
              <a:t>is not a factor of ƒ, then r is called a </a:t>
            </a:r>
            <a:r>
              <a:rPr lang="en-US" dirty="0">
                <a:solidFill>
                  <a:srgbClr val="FFC000"/>
                </a:solidFill>
              </a:rPr>
              <a:t>zero of multiplicity m of ƒ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09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FFD03B-20AB-47A4-BA7F-01C7449F4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365" y="3524810"/>
            <a:ext cx="4419600" cy="3324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DDB25-DCBE-472B-BA4B-A2515540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4106-979E-49CE-B748-EDADB6C50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(x-r)</a:t>
            </a:r>
            <a:r>
              <a:rPr lang="en-US" baseline="30000" dirty="0"/>
              <a:t>m</a:t>
            </a:r>
            <a:r>
              <a:rPr lang="en-US" dirty="0"/>
              <a:t> is a factor of a polynomial ƒ and (x-r)</a:t>
            </a:r>
            <a:r>
              <a:rPr lang="en-US" baseline="30000" dirty="0"/>
              <a:t>m+1 </a:t>
            </a:r>
            <a:r>
              <a:rPr lang="en-US" dirty="0"/>
              <a:t>is not a factor of ƒ, then r is called a </a:t>
            </a:r>
            <a:r>
              <a:rPr lang="en-US" dirty="0">
                <a:solidFill>
                  <a:srgbClr val="FFC000"/>
                </a:solidFill>
              </a:rPr>
              <a:t>zero of multiplicity m of ƒ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8CA3C8-F215-41D0-9BBD-70B31E45531B}"/>
              </a:ext>
            </a:extLst>
          </p:cNvPr>
          <p:cNvSpPr/>
          <p:nvPr/>
        </p:nvSpPr>
        <p:spPr>
          <a:xfrm>
            <a:off x="0" y="6488668"/>
            <a:ext cx="8915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http://ahungryrunner.files.wordpress.com/2013/07/confused-baby.png</a:t>
            </a:r>
          </a:p>
        </p:txBody>
      </p:sp>
    </p:spTree>
    <p:extLst>
      <p:ext uri="{BB962C8B-B14F-4D97-AF65-F5344CB8AC3E}">
        <p14:creationId xmlns:p14="http://schemas.microsoft.com/office/powerpoint/2010/main" val="3240602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DB25-DCBE-472B-BA4B-A2515540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4106-979E-49CE-B748-EDADB6C50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they are trying to say is “</a:t>
            </a:r>
            <a:r>
              <a:rPr lang="en-US" dirty="0">
                <a:solidFill>
                  <a:schemeClr val="tx1"/>
                </a:solidFill>
              </a:rPr>
              <a:t>what is the exponent</a:t>
            </a:r>
            <a:r>
              <a:rPr lang="en-US" dirty="0"/>
              <a:t> for the factor a particular zero comes from?”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12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70758" cy="5638800"/>
          </a:xfrm>
        </p:spPr>
        <p:txBody>
          <a:bodyPr/>
          <a:lstStyle/>
          <a:p>
            <a:pPr algn="ctr"/>
            <a:r>
              <a:rPr lang="en-US" dirty="0"/>
              <a:t>ƒ(x) = (x+1)</a:t>
            </a:r>
            <a:r>
              <a:rPr lang="en-US" baseline="30000" dirty="0"/>
              <a:t>2</a:t>
            </a:r>
            <a:r>
              <a:rPr lang="en-US" dirty="0"/>
              <a:t>(x-2)</a:t>
            </a:r>
            <a:endParaRPr lang="en-US" baseline="30000" dirty="0"/>
          </a:p>
          <a:p>
            <a:r>
              <a:rPr lang="en-US" dirty="0"/>
              <a:t>zeros: 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-1,2  </a:t>
            </a:r>
          </a:p>
          <a:p>
            <a:r>
              <a:rPr lang="en-US" dirty="0"/>
              <a:t>Identify what is the zero of multiplicity for -1?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7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70758" cy="5638800"/>
          </a:xfrm>
        </p:spPr>
        <p:txBody>
          <a:bodyPr/>
          <a:lstStyle/>
          <a:p>
            <a:pPr algn="ctr"/>
            <a:r>
              <a:rPr lang="en-US" dirty="0"/>
              <a:t>ƒ(x) = (x+1)</a:t>
            </a:r>
            <a:r>
              <a:rPr lang="en-US" baseline="30000" dirty="0"/>
              <a:t>2</a:t>
            </a:r>
            <a:r>
              <a:rPr lang="en-US" dirty="0"/>
              <a:t>(x-2)</a:t>
            </a:r>
            <a:endParaRPr lang="en-US" baseline="30000" dirty="0"/>
          </a:p>
          <a:p>
            <a:r>
              <a:rPr lang="en-US" dirty="0"/>
              <a:t>zeros: 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-1,2  </a:t>
            </a:r>
          </a:p>
          <a:p>
            <a:r>
              <a:rPr lang="en-US" dirty="0"/>
              <a:t>Identify what is the zero of multiplicity for -1? </a:t>
            </a:r>
            <a:r>
              <a:rPr lang="en-US" dirty="0">
                <a:solidFill>
                  <a:srgbClr val="FFFF00"/>
                </a:solidFill>
              </a:rPr>
              <a:t>2</a:t>
            </a:r>
          </a:p>
          <a:p>
            <a:r>
              <a:rPr lang="en-US" dirty="0"/>
              <a:t>Identify what is the zero of multiplicity for 2?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18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70758" cy="5638800"/>
          </a:xfrm>
        </p:spPr>
        <p:txBody>
          <a:bodyPr/>
          <a:lstStyle/>
          <a:p>
            <a:pPr algn="ctr"/>
            <a:r>
              <a:rPr lang="en-US" dirty="0"/>
              <a:t>ƒ(x) = (x+1)</a:t>
            </a:r>
            <a:r>
              <a:rPr lang="en-US" baseline="30000" dirty="0"/>
              <a:t>2</a:t>
            </a:r>
            <a:r>
              <a:rPr lang="en-US" dirty="0"/>
              <a:t>(x-2)</a:t>
            </a:r>
            <a:endParaRPr lang="en-US" baseline="30000" dirty="0"/>
          </a:p>
          <a:p>
            <a:r>
              <a:rPr lang="en-US" dirty="0"/>
              <a:t>zeros: 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-1,2  </a:t>
            </a:r>
          </a:p>
          <a:p>
            <a:r>
              <a:rPr lang="en-US" dirty="0"/>
              <a:t>Identify what is the zero of multiplicity for -1? 2</a:t>
            </a:r>
          </a:p>
          <a:p>
            <a:r>
              <a:rPr lang="en-US" dirty="0"/>
              <a:t>Identify what is the zero of multiplicity for 2?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86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F689E00-D6B2-4233-B8D3-8566ACA18401}"/>
              </a:ext>
            </a:extLst>
          </p:cNvPr>
          <p:cNvGrpSpPr/>
          <p:nvPr/>
        </p:nvGrpSpPr>
        <p:grpSpPr>
          <a:xfrm>
            <a:off x="158859" y="2514600"/>
            <a:ext cx="4717941" cy="4286250"/>
            <a:chOff x="4654659" y="2514600"/>
            <a:chExt cx="4717941" cy="42862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C84A51F-CE71-4CCC-8C85-89BE5B5B7140}"/>
                </a:ext>
              </a:extLst>
            </p:cNvPr>
            <p:cNvGrpSpPr/>
            <p:nvPr/>
          </p:nvGrpSpPr>
          <p:grpSpPr>
            <a:xfrm>
              <a:off x="4654659" y="2514600"/>
              <a:ext cx="4717941" cy="4286250"/>
              <a:chOff x="4654659" y="2514600"/>
              <a:chExt cx="4717941" cy="4286250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758E9EB5-4AD0-4414-A9B3-BB515D62C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0600" y="2609850"/>
                <a:ext cx="4057650" cy="4057650"/>
              </a:xfrm>
              <a:prstGeom prst="rect">
                <a:avLst/>
              </a:prstGeom>
            </p:spPr>
          </p:pic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6716C7E-05B7-4655-8AA9-B24BD6E06644}"/>
                  </a:ext>
                </a:extLst>
              </p:cNvPr>
              <p:cNvGrpSpPr/>
              <p:nvPr/>
            </p:nvGrpSpPr>
            <p:grpSpPr>
              <a:xfrm>
                <a:off x="6400799" y="2514600"/>
                <a:ext cx="680295" cy="4286250"/>
                <a:chOff x="-55303" y="0"/>
                <a:chExt cx="624548" cy="2018151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EE3090A9-647F-497A-81F0-EEDCEDC3B579}"/>
                    </a:ext>
                  </a:extLst>
                </p:cNvPr>
                <p:cNvGrpSpPr/>
                <p:nvPr/>
              </p:nvGrpSpPr>
              <p:grpSpPr>
                <a:xfrm>
                  <a:off x="-55303" y="0"/>
                  <a:ext cx="624548" cy="2018151"/>
                  <a:chOff x="-55303" y="0"/>
                  <a:chExt cx="624548" cy="2018151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6BE00D7B-ADBA-4653-8801-2475A598BC12}"/>
                      </a:ext>
                    </a:extLst>
                  </p:cNvPr>
                  <p:cNvGrpSpPr/>
                  <p:nvPr/>
                </p:nvGrpSpPr>
                <p:grpSpPr>
                  <a:xfrm>
                    <a:off x="40047" y="0"/>
                    <a:ext cx="348792" cy="1101104"/>
                    <a:chOff x="0" y="0"/>
                    <a:chExt cx="348792" cy="1101104"/>
                  </a:xfrm>
                </p:grpSpPr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56BD080-127B-47E6-A28B-C19F4100A6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349" y="700818"/>
                      <a:ext cx="300396" cy="4002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7135147E-3FA9-45D8-A17D-16B0FF4A0B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453863"/>
                      <a:ext cx="342118" cy="4002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622695DB-1171-4AB4-AEB1-FCCA3B7D56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42118" cy="4002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65422DB8-1ABB-4614-8977-C98D5E5623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4" y="233606"/>
                      <a:ext cx="342118" cy="4002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CED7546A-D092-4A30-9FE9-A422B2E1BAC1}"/>
                      </a:ext>
                    </a:extLst>
                  </p:cNvPr>
                  <p:cNvGrpSpPr/>
                  <p:nvPr/>
                </p:nvGrpSpPr>
                <p:grpSpPr>
                  <a:xfrm>
                    <a:off x="-55303" y="1141331"/>
                    <a:ext cx="624548" cy="876820"/>
                    <a:chOff x="-55303" y="0"/>
                    <a:chExt cx="624548" cy="876820"/>
                  </a:xfrm>
                </p:grpSpPr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FBCA2F68-F1DD-47A9-AD30-6D867DB5B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5303" y="0"/>
                      <a:ext cx="463952" cy="2030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145680C9-90E2-414F-9A3C-7CD93F2978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5303" y="460357"/>
                      <a:ext cx="449632" cy="4002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91307188-6718-42FD-BF1E-8EBB844607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5303" y="673766"/>
                      <a:ext cx="624548" cy="2030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F564D826-1552-4E17-9B62-C4A1F7FC0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5303" y="226902"/>
                      <a:ext cx="449633" cy="4002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463793A-B261-482B-99A2-F8F176838A7E}"/>
                    </a:ext>
                  </a:extLst>
                </p:cNvPr>
                <p:cNvSpPr/>
                <p:nvPr/>
              </p:nvSpPr>
              <p:spPr>
                <a:xfrm>
                  <a:off x="46674" y="927628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0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7BF0F2D-724E-4D1F-AB09-96A40882227C}"/>
                  </a:ext>
                </a:extLst>
              </p:cNvPr>
              <p:cNvGrpSpPr/>
              <p:nvPr/>
            </p:nvGrpSpPr>
            <p:grpSpPr>
              <a:xfrm>
                <a:off x="4654659" y="4620058"/>
                <a:ext cx="4717941" cy="383311"/>
                <a:chOff x="0" y="0"/>
                <a:chExt cx="2177064" cy="401204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365FCC6D-6934-4807-BFCF-06C66F4B995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177064" cy="401204"/>
                  <a:chOff x="0" y="0"/>
                  <a:chExt cx="2177064" cy="401204"/>
                </a:xfrm>
              </p:grpSpPr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75E6D29A-619D-4C7E-86A8-2CF6821FCA12}"/>
                      </a:ext>
                    </a:extLst>
                  </p:cNvPr>
                  <p:cNvSpPr/>
                  <p:nvPr/>
                </p:nvSpPr>
                <p:spPr>
                  <a:xfrm>
                    <a:off x="1168029" y="0"/>
                    <a:ext cx="300180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E8B66512-80E5-48AD-BEB7-78B36BE73738}"/>
                      </a:ext>
                    </a:extLst>
                  </p:cNvPr>
                  <p:cNvSpPr/>
                  <p:nvPr/>
                </p:nvSpPr>
                <p:spPr>
                  <a:xfrm>
                    <a:off x="1381611" y="0"/>
                    <a:ext cx="341872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91B46E0A-A261-4A00-AAF2-C67BB4A407CF}"/>
                      </a:ext>
                    </a:extLst>
                  </p:cNvPr>
                  <p:cNvSpPr/>
                  <p:nvPr/>
                </p:nvSpPr>
                <p:spPr>
                  <a:xfrm>
                    <a:off x="1628566" y="0"/>
                    <a:ext cx="341872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8CA52B21-3B38-4A99-91FA-A2ACE94951E5}"/>
                      </a:ext>
                    </a:extLst>
                  </p:cNvPr>
                  <p:cNvSpPr/>
                  <p:nvPr/>
                </p:nvSpPr>
                <p:spPr>
                  <a:xfrm>
                    <a:off x="680794" y="0"/>
                    <a:ext cx="407617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29EC4765-C38C-440A-BAC2-CF1F7BA923E0}"/>
                      </a:ext>
                    </a:extLst>
                  </p:cNvPr>
                  <p:cNvSpPr/>
                  <p:nvPr/>
                </p:nvSpPr>
                <p:spPr>
                  <a:xfrm>
                    <a:off x="447188" y="0"/>
                    <a:ext cx="449309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0F8AAA02-8F8B-4B32-B30E-79FD0627A1CB}"/>
                      </a:ext>
                    </a:extLst>
                  </p:cNvPr>
                  <p:cNvSpPr/>
                  <p:nvPr/>
                </p:nvSpPr>
                <p:spPr>
                  <a:xfrm>
                    <a:off x="233605" y="0"/>
                    <a:ext cx="449309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D99A77AD-81E7-40B7-86D6-768339D6045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49309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FCE7027E-F642-493A-ACCA-D83568FD70F2}"/>
                      </a:ext>
                    </a:extLst>
                  </p:cNvPr>
                  <p:cNvSpPr/>
                  <p:nvPr/>
                </p:nvSpPr>
                <p:spPr>
                  <a:xfrm>
                    <a:off x="1835192" y="0"/>
                    <a:ext cx="341872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BD105AF-0FA8-4A4F-9457-40AF616AECAF}"/>
                    </a:ext>
                  </a:extLst>
                </p:cNvPr>
                <p:cNvSpPr/>
                <p:nvPr/>
              </p:nvSpPr>
              <p:spPr>
                <a:xfrm>
                  <a:off x="927749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0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15970E-1E44-49B6-9357-1D1C842EFF1D}"/>
                </a:ext>
              </a:extLst>
            </p:cNvPr>
            <p:cNvSpPr/>
            <p:nvPr/>
          </p:nvSpPr>
          <p:spPr>
            <a:xfrm>
              <a:off x="6741459" y="5531224"/>
              <a:ext cx="182880" cy="1828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9D76033-05C2-4A87-8D99-19834B0A9EC8}"/>
                </a:ext>
              </a:extLst>
            </p:cNvPr>
            <p:cNvSpPr/>
            <p:nvPr/>
          </p:nvSpPr>
          <p:spPr>
            <a:xfrm>
              <a:off x="6248400" y="457200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D558DFC-0EBF-4C43-AEC2-A566542CB33D}"/>
                </a:ext>
              </a:extLst>
            </p:cNvPr>
            <p:cNvSpPr/>
            <p:nvPr/>
          </p:nvSpPr>
          <p:spPr>
            <a:xfrm>
              <a:off x="7741920" y="457200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C87CF2-3FB7-43F9-B918-53371C5CA91B}"/>
              </a:ext>
            </a:extLst>
          </p:cNvPr>
          <p:cNvGrpSpPr/>
          <p:nvPr/>
        </p:nvGrpSpPr>
        <p:grpSpPr>
          <a:xfrm>
            <a:off x="4654659" y="2514600"/>
            <a:ext cx="4717941" cy="4286250"/>
            <a:chOff x="4654659" y="2514600"/>
            <a:chExt cx="4717941" cy="42862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08E147-2A35-4D9F-B3BB-18FA00A65CDC}"/>
                </a:ext>
              </a:extLst>
            </p:cNvPr>
            <p:cNvGrpSpPr/>
            <p:nvPr/>
          </p:nvGrpSpPr>
          <p:grpSpPr>
            <a:xfrm>
              <a:off x="4654659" y="2514600"/>
              <a:ext cx="4717941" cy="4286250"/>
              <a:chOff x="4654659" y="2514600"/>
              <a:chExt cx="4717941" cy="428625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35A5BED-5C8E-4E4B-89C3-39E12F5D5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0600" y="2609850"/>
                <a:ext cx="4057650" cy="405765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A64394E-5804-44E5-A872-4FFA167B34BE}"/>
                  </a:ext>
                </a:extLst>
              </p:cNvPr>
              <p:cNvGrpSpPr/>
              <p:nvPr/>
            </p:nvGrpSpPr>
            <p:grpSpPr>
              <a:xfrm>
                <a:off x="6400799" y="2514600"/>
                <a:ext cx="680295" cy="4286250"/>
                <a:chOff x="-55303" y="0"/>
                <a:chExt cx="624548" cy="2018151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BBE81410-4B31-437B-8A19-CF7F419EC7AA}"/>
                    </a:ext>
                  </a:extLst>
                </p:cNvPr>
                <p:cNvGrpSpPr/>
                <p:nvPr/>
              </p:nvGrpSpPr>
              <p:grpSpPr>
                <a:xfrm>
                  <a:off x="-55303" y="0"/>
                  <a:ext cx="624548" cy="2018151"/>
                  <a:chOff x="-55303" y="0"/>
                  <a:chExt cx="624548" cy="2018151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17509D90-4128-4CC6-9059-7208B74BCC6B}"/>
                      </a:ext>
                    </a:extLst>
                  </p:cNvPr>
                  <p:cNvGrpSpPr/>
                  <p:nvPr/>
                </p:nvGrpSpPr>
                <p:grpSpPr>
                  <a:xfrm>
                    <a:off x="40047" y="0"/>
                    <a:ext cx="348792" cy="1101104"/>
                    <a:chOff x="0" y="0"/>
                    <a:chExt cx="348792" cy="1101104"/>
                  </a:xfrm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78FBD7E2-FA3E-4269-997D-4935D6F7DF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349" y="700818"/>
                      <a:ext cx="300396" cy="4002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7F3D59B9-08B0-42EA-A81B-E40B2F74EC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453863"/>
                      <a:ext cx="342118" cy="4002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F1B858C2-72E7-4B17-87E5-D0030083AC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42118" cy="4002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CCE46343-5543-49C8-B3F0-B818AB5DB3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4" y="233606"/>
                      <a:ext cx="342118" cy="4002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162CED0A-CA3F-4876-909F-10986AEFA09E}"/>
                      </a:ext>
                    </a:extLst>
                  </p:cNvPr>
                  <p:cNvGrpSpPr/>
                  <p:nvPr/>
                </p:nvGrpSpPr>
                <p:grpSpPr>
                  <a:xfrm>
                    <a:off x="-55303" y="1141331"/>
                    <a:ext cx="624548" cy="876820"/>
                    <a:chOff x="-55303" y="0"/>
                    <a:chExt cx="624548" cy="876820"/>
                  </a:xfrm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14F2400C-9E4B-4BC5-AC90-B2BAA9F493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5303" y="0"/>
                      <a:ext cx="463952" cy="2030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C64F4CA8-B14C-402E-94A3-1EDEFCD753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5303" y="460357"/>
                      <a:ext cx="449632" cy="4002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FFF9E208-3353-4C69-983F-9D6C2DAC86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5303" y="673766"/>
                      <a:ext cx="624548" cy="2030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DF590EFA-F689-4636-97E5-958C726A68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5303" y="226902"/>
                      <a:ext cx="449633" cy="4002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1D99957-506B-4A21-BC71-445B37DC4F50}"/>
                    </a:ext>
                  </a:extLst>
                </p:cNvPr>
                <p:cNvSpPr/>
                <p:nvPr/>
              </p:nvSpPr>
              <p:spPr>
                <a:xfrm>
                  <a:off x="46674" y="927628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0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A6ABF64-ED21-48F8-9AED-69EE6F4A1C9B}"/>
                  </a:ext>
                </a:extLst>
              </p:cNvPr>
              <p:cNvGrpSpPr/>
              <p:nvPr/>
            </p:nvGrpSpPr>
            <p:grpSpPr>
              <a:xfrm>
                <a:off x="4654659" y="4620058"/>
                <a:ext cx="4717941" cy="383311"/>
                <a:chOff x="0" y="0"/>
                <a:chExt cx="2177064" cy="401204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84AFA0AD-F5C1-45D1-97C6-B61EC75275A2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177064" cy="401204"/>
                  <a:chOff x="0" y="0"/>
                  <a:chExt cx="2177064" cy="401204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BA23F51D-F82A-4EA4-86E7-6042BC602A4A}"/>
                      </a:ext>
                    </a:extLst>
                  </p:cNvPr>
                  <p:cNvSpPr/>
                  <p:nvPr/>
                </p:nvSpPr>
                <p:spPr>
                  <a:xfrm>
                    <a:off x="1168029" y="0"/>
                    <a:ext cx="300180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8C2737B0-A718-4BE5-9819-C4DF6A2D226D}"/>
                      </a:ext>
                    </a:extLst>
                  </p:cNvPr>
                  <p:cNvSpPr/>
                  <p:nvPr/>
                </p:nvSpPr>
                <p:spPr>
                  <a:xfrm>
                    <a:off x="1381611" y="0"/>
                    <a:ext cx="341872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7416FB88-1851-45D3-9658-6F4E2AB1D6A6}"/>
                      </a:ext>
                    </a:extLst>
                  </p:cNvPr>
                  <p:cNvSpPr/>
                  <p:nvPr/>
                </p:nvSpPr>
                <p:spPr>
                  <a:xfrm>
                    <a:off x="1628566" y="0"/>
                    <a:ext cx="341872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D59F53DB-3AE1-4B62-8387-4A023A96844F}"/>
                      </a:ext>
                    </a:extLst>
                  </p:cNvPr>
                  <p:cNvSpPr/>
                  <p:nvPr/>
                </p:nvSpPr>
                <p:spPr>
                  <a:xfrm>
                    <a:off x="680794" y="0"/>
                    <a:ext cx="407617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6850D1DF-E5C5-4C3A-8915-26AA1C677185}"/>
                      </a:ext>
                    </a:extLst>
                  </p:cNvPr>
                  <p:cNvSpPr/>
                  <p:nvPr/>
                </p:nvSpPr>
                <p:spPr>
                  <a:xfrm>
                    <a:off x="447188" y="0"/>
                    <a:ext cx="449309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B8FF2A1A-9D56-4A82-AFA1-763F0D169EDF}"/>
                      </a:ext>
                    </a:extLst>
                  </p:cNvPr>
                  <p:cNvSpPr/>
                  <p:nvPr/>
                </p:nvSpPr>
                <p:spPr>
                  <a:xfrm>
                    <a:off x="233605" y="0"/>
                    <a:ext cx="449309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D9ACEE68-4CA7-4069-BA8C-322C858B350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49309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40C2C66-AA6A-400B-9110-37270196AE9A}"/>
                      </a:ext>
                    </a:extLst>
                  </p:cNvPr>
                  <p:cNvSpPr/>
                  <p:nvPr/>
                </p:nvSpPr>
                <p:spPr>
                  <a:xfrm>
                    <a:off x="1835192" y="0"/>
                    <a:ext cx="341872" cy="4012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463CFA7-C293-4E6F-8342-574B556D82CA}"/>
                    </a:ext>
                  </a:extLst>
                </p:cNvPr>
                <p:cNvSpPr/>
                <p:nvPr/>
              </p:nvSpPr>
              <p:spPr>
                <a:xfrm>
                  <a:off x="927749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0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23ACA4B-E7D9-42A8-9081-AFE78D317114}"/>
                </a:ext>
              </a:extLst>
            </p:cNvPr>
            <p:cNvSpPr/>
            <p:nvPr/>
          </p:nvSpPr>
          <p:spPr>
            <a:xfrm>
              <a:off x="6741459" y="5531224"/>
              <a:ext cx="182880" cy="1828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A354B58-D88B-4F6A-938B-0E34A8906C63}"/>
                </a:ext>
              </a:extLst>
            </p:cNvPr>
            <p:cNvSpPr/>
            <p:nvPr/>
          </p:nvSpPr>
          <p:spPr>
            <a:xfrm>
              <a:off x="6248400" y="457200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BA224B3-41AE-4B8E-9645-DB8E7C397A5F}"/>
                </a:ext>
              </a:extLst>
            </p:cNvPr>
            <p:cNvSpPr/>
            <p:nvPr/>
          </p:nvSpPr>
          <p:spPr>
            <a:xfrm>
              <a:off x="7741920" y="457200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70758" cy="5638800"/>
          </a:xfrm>
        </p:spPr>
        <p:txBody>
          <a:bodyPr/>
          <a:lstStyle/>
          <a:p>
            <a:pPr algn="ctr"/>
            <a:r>
              <a:rPr lang="en-US" dirty="0"/>
              <a:t>ƒ(x) = (x+1)</a:t>
            </a:r>
            <a:r>
              <a:rPr lang="en-US" baseline="30000" dirty="0"/>
              <a:t>2</a:t>
            </a:r>
            <a:r>
              <a:rPr lang="en-US" dirty="0"/>
              <a:t>(x-2)</a:t>
            </a:r>
          </a:p>
          <a:p>
            <a:r>
              <a:rPr lang="en-US" dirty="0"/>
              <a:t>How can we decide?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4C020D14-9644-4D90-9EEC-C837297B5FF0}"/>
              </a:ext>
            </a:extLst>
          </p:cNvPr>
          <p:cNvSpPr/>
          <p:nvPr/>
        </p:nvSpPr>
        <p:spPr>
          <a:xfrm>
            <a:off x="1416670" y="3903611"/>
            <a:ext cx="2106150" cy="2241921"/>
          </a:xfrm>
          <a:custGeom>
            <a:avLst/>
            <a:gdLst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71700 w 2326481"/>
              <a:gd name="connsiteY47" fmla="*/ 276225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6712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2493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69069 w 2326481"/>
              <a:gd name="connsiteY7" fmla="*/ 307181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19337"/>
              <a:gd name="connsiteY0" fmla="*/ 611981 h 919514"/>
              <a:gd name="connsiteX1" fmla="*/ 30956 w 2319337"/>
              <a:gd name="connsiteY1" fmla="*/ 516731 h 919514"/>
              <a:gd name="connsiteX2" fmla="*/ 45243 w 2319337"/>
              <a:gd name="connsiteY2" fmla="*/ 478631 h 919514"/>
              <a:gd name="connsiteX3" fmla="*/ 69056 w 2319337"/>
              <a:gd name="connsiteY3" fmla="*/ 435769 h 919514"/>
              <a:gd name="connsiteX4" fmla="*/ 92868 w 2319337"/>
              <a:gd name="connsiteY4" fmla="*/ 395287 h 919514"/>
              <a:gd name="connsiteX5" fmla="*/ 116681 w 2319337"/>
              <a:gd name="connsiteY5" fmla="*/ 364331 h 919514"/>
              <a:gd name="connsiteX6" fmla="*/ 140493 w 2319337"/>
              <a:gd name="connsiteY6" fmla="*/ 330994 h 919514"/>
              <a:gd name="connsiteX7" fmla="*/ 164306 w 2319337"/>
              <a:gd name="connsiteY7" fmla="*/ 302418 h 919514"/>
              <a:gd name="connsiteX8" fmla="*/ 183356 w 2319337"/>
              <a:gd name="connsiteY8" fmla="*/ 278606 h 919514"/>
              <a:gd name="connsiteX9" fmla="*/ 209550 w 2319337"/>
              <a:gd name="connsiteY9" fmla="*/ 250031 h 919514"/>
              <a:gd name="connsiteX10" fmla="*/ 235743 w 2319337"/>
              <a:gd name="connsiteY10" fmla="*/ 223837 h 919514"/>
              <a:gd name="connsiteX11" fmla="*/ 259556 w 2319337"/>
              <a:gd name="connsiteY11" fmla="*/ 204787 h 919514"/>
              <a:gd name="connsiteX12" fmla="*/ 283368 w 2319337"/>
              <a:gd name="connsiteY12" fmla="*/ 185737 h 919514"/>
              <a:gd name="connsiteX13" fmla="*/ 314325 w 2319337"/>
              <a:gd name="connsiteY13" fmla="*/ 166687 h 919514"/>
              <a:gd name="connsiteX14" fmla="*/ 350044 w 2319337"/>
              <a:gd name="connsiteY14" fmla="*/ 154781 h 919514"/>
              <a:gd name="connsiteX15" fmla="*/ 383381 w 2319337"/>
              <a:gd name="connsiteY15" fmla="*/ 150018 h 919514"/>
              <a:gd name="connsiteX16" fmla="*/ 431006 w 2319337"/>
              <a:gd name="connsiteY16" fmla="*/ 161925 h 919514"/>
              <a:gd name="connsiteX17" fmla="*/ 478631 w 2319337"/>
              <a:gd name="connsiteY17" fmla="*/ 188118 h 919514"/>
              <a:gd name="connsiteX18" fmla="*/ 538162 w 2319337"/>
              <a:gd name="connsiteY18" fmla="*/ 233362 h 919514"/>
              <a:gd name="connsiteX19" fmla="*/ 590550 w 2319337"/>
              <a:gd name="connsiteY19" fmla="*/ 288131 h 919514"/>
              <a:gd name="connsiteX20" fmla="*/ 638174 w 2319337"/>
              <a:gd name="connsiteY20" fmla="*/ 345281 h 919514"/>
              <a:gd name="connsiteX21" fmla="*/ 707231 w 2319337"/>
              <a:gd name="connsiteY21" fmla="*/ 431006 h 919514"/>
              <a:gd name="connsiteX22" fmla="*/ 785812 w 2319337"/>
              <a:gd name="connsiteY22" fmla="*/ 528637 h 919514"/>
              <a:gd name="connsiteX23" fmla="*/ 871537 w 2319337"/>
              <a:gd name="connsiteY23" fmla="*/ 645318 h 919514"/>
              <a:gd name="connsiteX24" fmla="*/ 928687 w 2319337"/>
              <a:gd name="connsiteY24" fmla="*/ 723900 h 919514"/>
              <a:gd name="connsiteX25" fmla="*/ 992981 w 2319337"/>
              <a:gd name="connsiteY25" fmla="*/ 788193 h 919514"/>
              <a:gd name="connsiteX26" fmla="*/ 1035843 w 2319337"/>
              <a:gd name="connsiteY26" fmla="*/ 828675 h 919514"/>
              <a:gd name="connsiteX27" fmla="*/ 1104899 w 2319337"/>
              <a:gd name="connsiteY27" fmla="*/ 873918 h 919514"/>
              <a:gd name="connsiteX28" fmla="*/ 1150143 w 2319337"/>
              <a:gd name="connsiteY28" fmla="*/ 892968 h 919514"/>
              <a:gd name="connsiteX29" fmla="*/ 1200150 w 2319337"/>
              <a:gd name="connsiteY29" fmla="*/ 907256 h 919514"/>
              <a:gd name="connsiteX30" fmla="*/ 1233487 w 2319337"/>
              <a:gd name="connsiteY30" fmla="*/ 914400 h 919514"/>
              <a:gd name="connsiteX31" fmla="*/ 1281112 w 2319337"/>
              <a:gd name="connsiteY31" fmla="*/ 919162 h 919514"/>
              <a:gd name="connsiteX32" fmla="*/ 1316831 w 2319337"/>
              <a:gd name="connsiteY32" fmla="*/ 919162 h 919514"/>
              <a:gd name="connsiteX33" fmla="*/ 1345406 w 2319337"/>
              <a:gd name="connsiteY33" fmla="*/ 919162 h 919514"/>
              <a:gd name="connsiteX34" fmla="*/ 1385887 w 2319337"/>
              <a:gd name="connsiteY34" fmla="*/ 916781 h 919514"/>
              <a:gd name="connsiteX35" fmla="*/ 1438274 w 2319337"/>
              <a:gd name="connsiteY35" fmla="*/ 907256 h 919514"/>
              <a:gd name="connsiteX36" fmla="*/ 1507331 w 2319337"/>
              <a:gd name="connsiteY36" fmla="*/ 883443 h 919514"/>
              <a:gd name="connsiteX37" fmla="*/ 1559718 w 2319337"/>
              <a:gd name="connsiteY37" fmla="*/ 862012 h 919514"/>
              <a:gd name="connsiteX38" fmla="*/ 1612106 w 2319337"/>
              <a:gd name="connsiteY38" fmla="*/ 831056 h 919514"/>
              <a:gd name="connsiteX39" fmla="*/ 1666874 w 2319337"/>
              <a:gd name="connsiteY39" fmla="*/ 795337 h 919514"/>
              <a:gd name="connsiteX40" fmla="*/ 1721643 w 2319337"/>
              <a:gd name="connsiteY40" fmla="*/ 754856 h 919514"/>
              <a:gd name="connsiteX41" fmla="*/ 1776412 w 2319337"/>
              <a:gd name="connsiteY41" fmla="*/ 711993 h 919514"/>
              <a:gd name="connsiteX42" fmla="*/ 1821656 w 2319337"/>
              <a:gd name="connsiteY42" fmla="*/ 671512 h 919514"/>
              <a:gd name="connsiteX43" fmla="*/ 1888331 w 2319337"/>
              <a:gd name="connsiteY43" fmla="*/ 607218 h 919514"/>
              <a:gd name="connsiteX44" fmla="*/ 1947863 w 2319337"/>
              <a:gd name="connsiteY44" fmla="*/ 540543 h 919514"/>
              <a:gd name="connsiteX45" fmla="*/ 2026443 w 2319337"/>
              <a:gd name="connsiteY45" fmla="*/ 452438 h 919514"/>
              <a:gd name="connsiteX46" fmla="*/ 2088356 w 2319337"/>
              <a:gd name="connsiteY46" fmla="*/ 366712 h 919514"/>
              <a:gd name="connsiteX47" fmla="*/ 2162175 w 2319337"/>
              <a:gd name="connsiteY47" fmla="*/ 269082 h 919514"/>
              <a:gd name="connsiteX48" fmla="*/ 2221706 w 2319337"/>
              <a:gd name="connsiteY48" fmla="*/ 176212 h 919514"/>
              <a:gd name="connsiteX49" fmla="*/ 2264568 w 2319337"/>
              <a:gd name="connsiteY49" fmla="*/ 104775 h 919514"/>
              <a:gd name="connsiteX50" fmla="*/ 2319337 w 2319337"/>
              <a:gd name="connsiteY50" fmla="*/ 0 h 919514"/>
              <a:gd name="connsiteX51" fmla="*/ 2319337 w 2319337"/>
              <a:gd name="connsiteY51" fmla="*/ 0 h 919514"/>
              <a:gd name="connsiteX52" fmla="*/ 2319337 w 2319337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47624 w 2321718"/>
              <a:gd name="connsiteY2" fmla="*/ 478631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2387 w 2321718"/>
              <a:gd name="connsiteY2" fmla="*/ 481012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6681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288381"/>
              <a:gd name="connsiteY0" fmla="*/ 516731 h 919514"/>
              <a:gd name="connsiteX1" fmla="*/ 16669 w 2288381"/>
              <a:gd name="connsiteY1" fmla="*/ 476250 h 919514"/>
              <a:gd name="connsiteX2" fmla="*/ 38100 w 2288381"/>
              <a:gd name="connsiteY2" fmla="*/ 435769 h 919514"/>
              <a:gd name="connsiteX3" fmla="*/ 61912 w 2288381"/>
              <a:gd name="connsiteY3" fmla="*/ 395287 h 919514"/>
              <a:gd name="connsiteX4" fmla="*/ 83344 w 2288381"/>
              <a:gd name="connsiteY4" fmla="*/ 364331 h 919514"/>
              <a:gd name="connsiteX5" fmla="*/ 109537 w 2288381"/>
              <a:gd name="connsiteY5" fmla="*/ 330994 h 919514"/>
              <a:gd name="connsiteX6" fmla="*/ 133350 w 2288381"/>
              <a:gd name="connsiteY6" fmla="*/ 302418 h 919514"/>
              <a:gd name="connsiteX7" fmla="*/ 152400 w 2288381"/>
              <a:gd name="connsiteY7" fmla="*/ 278606 h 919514"/>
              <a:gd name="connsiteX8" fmla="*/ 178594 w 2288381"/>
              <a:gd name="connsiteY8" fmla="*/ 250031 h 919514"/>
              <a:gd name="connsiteX9" fmla="*/ 204787 w 2288381"/>
              <a:gd name="connsiteY9" fmla="*/ 223837 h 919514"/>
              <a:gd name="connsiteX10" fmla="*/ 228600 w 2288381"/>
              <a:gd name="connsiteY10" fmla="*/ 204787 h 919514"/>
              <a:gd name="connsiteX11" fmla="*/ 252412 w 2288381"/>
              <a:gd name="connsiteY11" fmla="*/ 185737 h 919514"/>
              <a:gd name="connsiteX12" fmla="*/ 283369 w 2288381"/>
              <a:gd name="connsiteY12" fmla="*/ 166687 h 919514"/>
              <a:gd name="connsiteX13" fmla="*/ 319088 w 2288381"/>
              <a:gd name="connsiteY13" fmla="*/ 154781 h 919514"/>
              <a:gd name="connsiteX14" fmla="*/ 352425 w 2288381"/>
              <a:gd name="connsiteY14" fmla="*/ 150018 h 919514"/>
              <a:gd name="connsiteX15" fmla="*/ 400050 w 2288381"/>
              <a:gd name="connsiteY15" fmla="*/ 161925 h 919514"/>
              <a:gd name="connsiteX16" fmla="*/ 447675 w 2288381"/>
              <a:gd name="connsiteY16" fmla="*/ 188118 h 919514"/>
              <a:gd name="connsiteX17" fmla="*/ 507206 w 2288381"/>
              <a:gd name="connsiteY17" fmla="*/ 233362 h 919514"/>
              <a:gd name="connsiteX18" fmla="*/ 559594 w 2288381"/>
              <a:gd name="connsiteY18" fmla="*/ 288131 h 919514"/>
              <a:gd name="connsiteX19" fmla="*/ 607218 w 2288381"/>
              <a:gd name="connsiteY19" fmla="*/ 345281 h 919514"/>
              <a:gd name="connsiteX20" fmla="*/ 676275 w 2288381"/>
              <a:gd name="connsiteY20" fmla="*/ 431006 h 919514"/>
              <a:gd name="connsiteX21" fmla="*/ 754856 w 2288381"/>
              <a:gd name="connsiteY21" fmla="*/ 528637 h 919514"/>
              <a:gd name="connsiteX22" fmla="*/ 840581 w 2288381"/>
              <a:gd name="connsiteY22" fmla="*/ 645318 h 919514"/>
              <a:gd name="connsiteX23" fmla="*/ 897731 w 2288381"/>
              <a:gd name="connsiteY23" fmla="*/ 723900 h 919514"/>
              <a:gd name="connsiteX24" fmla="*/ 962025 w 2288381"/>
              <a:gd name="connsiteY24" fmla="*/ 788193 h 919514"/>
              <a:gd name="connsiteX25" fmla="*/ 1004887 w 2288381"/>
              <a:gd name="connsiteY25" fmla="*/ 828675 h 919514"/>
              <a:gd name="connsiteX26" fmla="*/ 1073943 w 2288381"/>
              <a:gd name="connsiteY26" fmla="*/ 873918 h 919514"/>
              <a:gd name="connsiteX27" fmla="*/ 1119187 w 2288381"/>
              <a:gd name="connsiteY27" fmla="*/ 892968 h 919514"/>
              <a:gd name="connsiteX28" fmla="*/ 1169194 w 2288381"/>
              <a:gd name="connsiteY28" fmla="*/ 907256 h 919514"/>
              <a:gd name="connsiteX29" fmla="*/ 1202531 w 2288381"/>
              <a:gd name="connsiteY29" fmla="*/ 914400 h 919514"/>
              <a:gd name="connsiteX30" fmla="*/ 1250156 w 2288381"/>
              <a:gd name="connsiteY30" fmla="*/ 919162 h 919514"/>
              <a:gd name="connsiteX31" fmla="*/ 1285875 w 2288381"/>
              <a:gd name="connsiteY31" fmla="*/ 919162 h 919514"/>
              <a:gd name="connsiteX32" fmla="*/ 1314450 w 2288381"/>
              <a:gd name="connsiteY32" fmla="*/ 919162 h 919514"/>
              <a:gd name="connsiteX33" fmla="*/ 1354931 w 2288381"/>
              <a:gd name="connsiteY33" fmla="*/ 916781 h 919514"/>
              <a:gd name="connsiteX34" fmla="*/ 1407318 w 2288381"/>
              <a:gd name="connsiteY34" fmla="*/ 907256 h 919514"/>
              <a:gd name="connsiteX35" fmla="*/ 1476375 w 2288381"/>
              <a:gd name="connsiteY35" fmla="*/ 883443 h 919514"/>
              <a:gd name="connsiteX36" fmla="*/ 1528762 w 2288381"/>
              <a:gd name="connsiteY36" fmla="*/ 862012 h 919514"/>
              <a:gd name="connsiteX37" fmla="*/ 1581150 w 2288381"/>
              <a:gd name="connsiteY37" fmla="*/ 831056 h 919514"/>
              <a:gd name="connsiteX38" fmla="*/ 1635918 w 2288381"/>
              <a:gd name="connsiteY38" fmla="*/ 795337 h 919514"/>
              <a:gd name="connsiteX39" fmla="*/ 1690687 w 2288381"/>
              <a:gd name="connsiteY39" fmla="*/ 754856 h 919514"/>
              <a:gd name="connsiteX40" fmla="*/ 1745456 w 2288381"/>
              <a:gd name="connsiteY40" fmla="*/ 711993 h 919514"/>
              <a:gd name="connsiteX41" fmla="*/ 1790700 w 2288381"/>
              <a:gd name="connsiteY41" fmla="*/ 671512 h 919514"/>
              <a:gd name="connsiteX42" fmla="*/ 1857375 w 2288381"/>
              <a:gd name="connsiteY42" fmla="*/ 607218 h 919514"/>
              <a:gd name="connsiteX43" fmla="*/ 1916907 w 2288381"/>
              <a:gd name="connsiteY43" fmla="*/ 540543 h 919514"/>
              <a:gd name="connsiteX44" fmla="*/ 1995487 w 2288381"/>
              <a:gd name="connsiteY44" fmla="*/ 452438 h 919514"/>
              <a:gd name="connsiteX45" fmla="*/ 2057400 w 2288381"/>
              <a:gd name="connsiteY45" fmla="*/ 366712 h 919514"/>
              <a:gd name="connsiteX46" fmla="*/ 2131219 w 2288381"/>
              <a:gd name="connsiteY46" fmla="*/ 269082 h 919514"/>
              <a:gd name="connsiteX47" fmla="*/ 2190750 w 2288381"/>
              <a:gd name="connsiteY47" fmla="*/ 176212 h 919514"/>
              <a:gd name="connsiteX48" fmla="*/ 2233612 w 2288381"/>
              <a:gd name="connsiteY48" fmla="*/ 104775 h 919514"/>
              <a:gd name="connsiteX49" fmla="*/ 2288381 w 2288381"/>
              <a:gd name="connsiteY49" fmla="*/ 0 h 919514"/>
              <a:gd name="connsiteX50" fmla="*/ 2288381 w 2288381"/>
              <a:gd name="connsiteY50" fmla="*/ 0 h 919514"/>
              <a:gd name="connsiteX51" fmla="*/ 2288381 w 2288381"/>
              <a:gd name="connsiteY51" fmla="*/ 0 h 919514"/>
              <a:gd name="connsiteX0" fmla="*/ 0 w 2288381"/>
              <a:gd name="connsiteY0" fmla="*/ 516731 h 919514"/>
              <a:gd name="connsiteX1" fmla="*/ 38100 w 2288381"/>
              <a:gd name="connsiteY1" fmla="*/ 435769 h 919514"/>
              <a:gd name="connsiteX2" fmla="*/ 61912 w 2288381"/>
              <a:gd name="connsiteY2" fmla="*/ 395287 h 919514"/>
              <a:gd name="connsiteX3" fmla="*/ 83344 w 2288381"/>
              <a:gd name="connsiteY3" fmla="*/ 364331 h 919514"/>
              <a:gd name="connsiteX4" fmla="*/ 109537 w 2288381"/>
              <a:gd name="connsiteY4" fmla="*/ 330994 h 919514"/>
              <a:gd name="connsiteX5" fmla="*/ 133350 w 2288381"/>
              <a:gd name="connsiteY5" fmla="*/ 302418 h 919514"/>
              <a:gd name="connsiteX6" fmla="*/ 152400 w 2288381"/>
              <a:gd name="connsiteY6" fmla="*/ 278606 h 919514"/>
              <a:gd name="connsiteX7" fmla="*/ 178594 w 2288381"/>
              <a:gd name="connsiteY7" fmla="*/ 250031 h 919514"/>
              <a:gd name="connsiteX8" fmla="*/ 204787 w 2288381"/>
              <a:gd name="connsiteY8" fmla="*/ 223837 h 919514"/>
              <a:gd name="connsiteX9" fmla="*/ 228600 w 2288381"/>
              <a:gd name="connsiteY9" fmla="*/ 204787 h 919514"/>
              <a:gd name="connsiteX10" fmla="*/ 252412 w 2288381"/>
              <a:gd name="connsiteY10" fmla="*/ 185737 h 919514"/>
              <a:gd name="connsiteX11" fmla="*/ 283369 w 2288381"/>
              <a:gd name="connsiteY11" fmla="*/ 166687 h 919514"/>
              <a:gd name="connsiteX12" fmla="*/ 319088 w 2288381"/>
              <a:gd name="connsiteY12" fmla="*/ 154781 h 919514"/>
              <a:gd name="connsiteX13" fmla="*/ 352425 w 2288381"/>
              <a:gd name="connsiteY13" fmla="*/ 150018 h 919514"/>
              <a:gd name="connsiteX14" fmla="*/ 400050 w 2288381"/>
              <a:gd name="connsiteY14" fmla="*/ 161925 h 919514"/>
              <a:gd name="connsiteX15" fmla="*/ 447675 w 2288381"/>
              <a:gd name="connsiteY15" fmla="*/ 188118 h 919514"/>
              <a:gd name="connsiteX16" fmla="*/ 507206 w 2288381"/>
              <a:gd name="connsiteY16" fmla="*/ 233362 h 919514"/>
              <a:gd name="connsiteX17" fmla="*/ 559594 w 2288381"/>
              <a:gd name="connsiteY17" fmla="*/ 288131 h 919514"/>
              <a:gd name="connsiteX18" fmla="*/ 607218 w 2288381"/>
              <a:gd name="connsiteY18" fmla="*/ 345281 h 919514"/>
              <a:gd name="connsiteX19" fmla="*/ 676275 w 2288381"/>
              <a:gd name="connsiteY19" fmla="*/ 431006 h 919514"/>
              <a:gd name="connsiteX20" fmla="*/ 754856 w 2288381"/>
              <a:gd name="connsiteY20" fmla="*/ 528637 h 919514"/>
              <a:gd name="connsiteX21" fmla="*/ 840581 w 2288381"/>
              <a:gd name="connsiteY21" fmla="*/ 645318 h 919514"/>
              <a:gd name="connsiteX22" fmla="*/ 897731 w 2288381"/>
              <a:gd name="connsiteY22" fmla="*/ 723900 h 919514"/>
              <a:gd name="connsiteX23" fmla="*/ 962025 w 2288381"/>
              <a:gd name="connsiteY23" fmla="*/ 788193 h 919514"/>
              <a:gd name="connsiteX24" fmla="*/ 1004887 w 2288381"/>
              <a:gd name="connsiteY24" fmla="*/ 828675 h 919514"/>
              <a:gd name="connsiteX25" fmla="*/ 1073943 w 2288381"/>
              <a:gd name="connsiteY25" fmla="*/ 873918 h 919514"/>
              <a:gd name="connsiteX26" fmla="*/ 1119187 w 2288381"/>
              <a:gd name="connsiteY26" fmla="*/ 892968 h 919514"/>
              <a:gd name="connsiteX27" fmla="*/ 1169194 w 2288381"/>
              <a:gd name="connsiteY27" fmla="*/ 907256 h 919514"/>
              <a:gd name="connsiteX28" fmla="*/ 1202531 w 2288381"/>
              <a:gd name="connsiteY28" fmla="*/ 914400 h 919514"/>
              <a:gd name="connsiteX29" fmla="*/ 1250156 w 2288381"/>
              <a:gd name="connsiteY29" fmla="*/ 919162 h 919514"/>
              <a:gd name="connsiteX30" fmla="*/ 1285875 w 2288381"/>
              <a:gd name="connsiteY30" fmla="*/ 919162 h 919514"/>
              <a:gd name="connsiteX31" fmla="*/ 1314450 w 2288381"/>
              <a:gd name="connsiteY31" fmla="*/ 919162 h 919514"/>
              <a:gd name="connsiteX32" fmla="*/ 1354931 w 2288381"/>
              <a:gd name="connsiteY32" fmla="*/ 916781 h 919514"/>
              <a:gd name="connsiteX33" fmla="*/ 1407318 w 2288381"/>
              <a:gd name="connsiteY33" fmla="*/ 907256 h 919514"/>
              <a:gd name="connsiteX34" fmla="*/ 1476375 w 2288381"/>
              <a:gd name="connsiteY34" fmla="*/ 883443 h 919514"/>
              <a:gd name="connsiteX35" fmla="*/ 1528762 w 2288381"/>
              <a:gd name="connsiteY35" fmla="*/ 862012 h 919514"/>
              <a:gd name="connsiteX36" fmla="*/ 1581150 w 2288381"/>
              <a:gd name="connsiteY36" fmla="*/ 831056 h 919514"/>
              <a:gd name="connsiteX37" fmla="*/ 1635918 w 2288381"/>
              <a:gd name="connsiteY37" fmla="*/ 795337 h 919514"/>
              <a:gd name="connsiteX38" fmla="*/ 1690687 w 2288381"/>
              <a:gd name="connsiteY38" fmla="*/ 754856 h 919514"/>
              <a:gd name="connsiteX39" fmla="*/ 1745456 w 2288381"/>
              <a:gd name="connsiteY39" fmla="*/ 711993 h 919514"/>
              <a:gd name="connsiteX40" fmla="*/ 1790700 w 2288381"/>
              <a:gd name="connsiteY40" fmla="*/ 671512 h 919514"/>
              <a:gd name="connsiteX41" fmla="*/ 1857375 w 2288381"/>
              <a:gd name="connsiteY41" fmla="*/ 607218 h 919514"/>
              <a:gd name="connsiteX42" fmla="*/ 1916907 w 2288381"/>
              <a:gd name="connsiteY42" fmla="*/ 540543 h 919514"/>
              <a:gd name="connsiteX43" fmla="*/ 1995487 w 2288381"/>
              <a:gd name="connsiteY43" fmla="*/ 452438 h 919514"/>
              <a:gd name="connsiteX44" fmla="*/ 2057400 w 2288381"/>
              <a:gd name="connsiteY44" fmla="*/ 366712 h 919514"/>
              <a:gd name="connsiteX45" fmla="*/ 2131219 w 2288381"/>
              <a:gd name="connsiteY45" fmla="*/ 269082 h 919514"/>
              <a:gd name="connsiteX46" fmla="*/ 2190750 w 2288381"/>
              <a:gd name="connsiteY46" fmla="*/ 176212 h 919514"/>
              <a:gd name="connsiteX47" fmla="*/ 2233612 w 2288381"/>
              <a:gd name="connsiteY47" fmla="*/ 104775 h 919514"/>
              <a:gd name="connsiteX48" fmla="*/ 2288381 w 2288381"/>
              <a:gd name="connsiteY48" fmla="*/ 0 h 919514"/>
              <a:gd name="connsiteX49" fmla="*/ 2288381 w 2288381"/>
              <a:gd name="connsiteY49" fmla="*/ 0 h 919514"/>
              <a:gd name="connsiteX50" fmla="*/ 2288381 w 2288381"/>
              <a:gd name="connsiteY50" fmla="*/ 0 h 919514"/>
              <a:gd name="connsiteX0" fmla="*/ 0 w 2250281"/>
              <a:gd name="connsiteY0" fmla="*/ 435769 h 919514"/>
              <a:gd name="connsiteX1" fmla="*/ 23812 w 2250281"/>
              <a:gd name="connsiteY1" fmla="*/ 395287 h 919514"/>
              <a:gd name="connsiteX2" fmla="*/ 45244 w 2250281"/>
              <a:gd name="connsiteY2" fmla="*/ 364331 h 919514"/>
              <a:gd name="connsiteX3" fmla="*/ 71437 w 2250281"/>
              <a:gd name="connsiteY3" fmla="*/ 330994 h 919514"/>
              <a:gd name="connsiteX4" fmla="*/ 95250 w 2250281"/>
              <a:gd name="connsiteY4" fmla="*/ 302418 h 919514"/>
              <a:gd name="connsiteX5" fmla="*/ 114300 w 2250281"/>
              <a:gd name="connsiteY5" fmla="*/ 278606 h 919514"/>
              <a:gd name="connsiteX6" fmla="*/ 140494 w 2250281"/>
              <a:gd name="connsiteY6" fmla="*/ 250031 h 919514"/>
              <a:gd name="connsiteX7" fmla="*/ 166687 w 2250281"/>
              <a:gd name="connsiteY7" fmla="*/ 223837 h 919514"/>
              <a:gd name="connsiteX8" fmla="*/ 190500 w 2250281"/>
              <a:gd name="connsiteY8" fmla="*/ 204787 h 919514"/>
              <a:gd name="connsiteX9" fmla="*/ 214312 w 2250281"/>
              <a:gd name="connsiteY9" fmla="*/ 185737 h 919514"/>
              <a:gd name="connsiteX10" fmla="*/ 245269 w 2250281"/>
              <a:gd name="connsiteY10" fmla="*/ 166687 h 919514"/>
              <a:gd name="connsiteX11" fmla="*/ 280988 w 2250281"/>
              <a:gd name="connsiteY11" fmla="*/ 154781 h 919514"/>
              <a:gd name="connsiteX12" fmla="*/ 314325 w 2250281"/>
              <a:gd name="connsiteY12" fmla="*/ 150018 h 919514"/>
              <a:gd name="connsiteX13" fmla="*/ 361950 w 2250281"/>
              <a:gd name="connsiteY13" fmla="*/ 161925 h 919514"/>
              <a:gd name="connsiteX14" fmla="*/ 409575 w 2250281"/>
              <a:gd name="connsiteY14" fmla="*/ 188118 h 919514"/>
              <a:gd name="connsiteX15" fmla="*/ 469106 w 2250281"/>
              <a:gd name="connsiteY15" fmla="*/ 233362 h 919514"/>
              <a:gd name="connsiteX16" fmla="*/ 521494 w 2250281"/>
              <a:gd name="connsiteY16" fmla="*/ 288131 h 919514"/>
              <a:gd name="connsiteX17" fmla="*/ 569118 w 2250281"/>
              <a:gd name="connsiteY17" fmla="*/ 345281 h 919514"/>
              <a:gd name="connsiteX18" fmla="*/ 638175 w 2250281"/>
              <a:gd name="connsiteY18" fmla="*/ 431006 h 919514"/>
              <a:gd name="connsiteX19" fmla="*/ 716756 w 2250281"/>
              <a:gd name="connsiteY19" fmla="*/ 528637 h 919514"/>
              <a:gd name="connsiteX20" fmla="*/ 802481 w 2250281"/>
              <a:gd name="connsiteY20" fmla="*/ 645318 h 919514"/>
              <a:gd name="connsiteX21" fmla="*/ 859631 w 2250281"/>
              <a:gd name="connsiteY21" fmla="*/ 723900 h 919514"/>
              <a:gd name="connsiteX22" fmla="*/ 923925 w 2250281"/>
              <a:gd name="connsiteY22" fmla="*/ 788193 h 919514"/>
              <a:gd name="connsiteX23" fmla="*/ 966787 w 2250281"/>
              <a:gd name="connsiteY23" fmla="*/ 828675 h 919514"/>
              <a:gd name="connsiteX24" fmla="*/ 1035843 w 2250281"/>
              <a:gd name="connsiteY24" fmla="*/ 873918 h 919514"/>
              <a:gd name="connsiteX25" fmla="*/ 1081087 w 2250281"/>
              <a:gd name="connsiteY25" fmla="*/ 892968 h 919514"/>
              <a:gd name="connsiteX26" fmla="*/ 1131094 w 2250281"/>
              <a:gd name="connsiteY26" fmla="*/ 907256 h 919514"/>
              <a:gd name="connsiteX27" fmla="*/ 1164431 w 2250281"/>
              <a:gd name="connsiteY27" fmla="*/ 914400 h 919514"/>
              <a:gd name="connsiteX28" fmla="*/ 1212056 w 2250281"/>
              <a:gd name="connsiteY28" fmla="*/ 919162 h 919514"/>
              <a:gd name="connsiteX29" fmla="*/ 1247775 w 2250281"/>
              <a:gd name="connsiteY29" fmla="*/ 919162 h 919514"/>
              <a:gd name="connsiteX30" fmla="*/ 1276350 w 2250281"/>
              <a:gd name="connsiteY30" fmla="*/ 919162 h 919514"/>
              <a:gd name="connsiteX31" fmla="*/ 1316831 w 2250281"/>
              <a:gd name="connsiteY31" fmla="*/ 916781 h 919514"/>
              <a:gd name="connsiteX32" fmla="*/ 1369218 w 2250281"/>
              <a:gd name="connsiteY32" fmla="*/ 907256 h 919514"/>
              <a:gd name="connsiteX33" fmla="*/ 1438275 w 2250281"/>
              <a:gd name="connsiteY33" fmla="*/ 883443 h 919514"/>
              <a:gd name="connsiteX34" fmla="*/ 1490662 w 2250281"/>
              <a:gd name="connsiteY34" fmla="*/ 862012 h 919514"/>
              <a:gd name="connsiteX35" fmla="*/ 1543050 w 2250281"/>
              <a:gd name="connsiteY35" fmla="*/ 831056 h 919514"/>
              <a:gd name="connsiteX36" fmla="*/ 1597818 w 2250281"/>
              <a:gd name="connsiteY36" fmla="*/ 795337 h 919514"/>
              <a:gd name="connsiteX37" fmla="*/ 1652587 w 2250281"/>
              <a:gd name="connsiteY37" fmla="*/ 754856 h 919514"/>
              <a:gd name="connsiteX38" fmla="*/ 1707356 w 2250281"/>
              <a:gd name="connsiteY38" fmla="*/ 711993 h 919514"/>
              <a:gd name="connsiteX39" fmla="*/ 1752600 w 2250281"/>
              <a:gd name="connsiteY39" fmla="*/ 671512 h 919514"/>
              <a:gd name="connsiteX40" fmla="*/ 1819275 w 2250281"/>
              <a:gd name="connsiteY40" fmla="*/ 607218 h 919514"/>
              <a:gd name="connsiteX41" fmla="*/ 1878807 w 2250281"/>
              <a:gd name="connsiteY41" fmla="*/ 540543 h 919514"/>
              <a:gd name="connsiteX42" fmla="*/ 1957387 w 2250281"/>
              <a:gd name="connsiteY42" fmla="*/ 452438 h 919514"/>
              <a:gd name="connsiteX43" fmla="*/ 2019300 w 2250281"/>
              <a:gd name="connsiteY43" fmla="*/ 366712 h 919514"/>
              <a:gd name="connsiteX44" fmla="*/ 2093119 w 2250281"/>
              <a:gd name="connsiteY44" fmla="*/ 269082 h 919514"/>
              <a:gd name="connsiteX45" fmla="*/ 2152650 w 2250281"/>
              <a:gd name="connsiteY45" fmla="*/ 176212 h 919514"/>
              <a:gd name="connsiteX46" fmla="*/ 2195512 w 2250281"/>
              <a:gd name="connsiteY46" fmla="*/ 104775 h 919514"/>
              <a:gd name="connsiteX47" fmla="*/ 2250281 w 2250281"/>
              <a:gd name="connsiteY47" fmla="*/ 0 h 919514"/>
              <a:gd name="connsiteX48" fmla="*/ 2250281 w 2250281"/>
              <a:gd name="connsiteY48" fmla="*/ 0 h 919514"/>
              <a:gd name="connsiteX49" fmla="*/ 2250281 w 2250281"/>
              <a:gd name="connsiteY49" fmla="*/ 0 h 919514"/>
              <a:gd name="connsiteX0" fmla="*/ 0 w 2250281"/>
              <a:gd name="connsiteY0" fmla="*/ 435769 h 919514"/>
              <a:gd name="connsiteX1" fmla="*/ 23812 w 2250281"/>
              <a:gd name="connsiteY1" fmla="*/ 395287 h 919514"/>
              <a:gd name="connsiteX2" fmla="*/ 45244 w 2250281"/>
              <a:gd name="connsiteY2" fmla="*/ 364331 h 919514"/>
              <a:gd name="connsiteX3" fmla="*/ 71437 w 2250281"/>
              <a:gd name="connsiteY3" fmla="*/ 330994 h 919514"/>
              <a:gd name="connsiteX4" fmla="*/ 95250 w 2250281"/>
              <a:gd name="connsiteY4" fmla="*/ 302418 h 919514"/>
              <a:gd name="connsiteX5" fmla="*/ 114300 w 2250281"/>
              <a:gd name="connsiteY5" fmla="*/ 278606 h 919514"/>
              <a:gd name="connsiteX6" fmla="*/ 140494 w 2250281"/>
              <a:gd name="connsiteY6" fmla="*/ 250031 h 919514"/>
              <a:gd name="connsiteX7" fmla="*/ 166687 w 2250281"/>
              <a:gd name="connsiteY7" fmla="*/ 223837 h 919514"/>
              <a:gd name="connsiteX8" fmla="*/ 190500 w 2250281"/>
              <a:gd name="connsiteY8" fmla="*/ 204787 h 919514"/>
              <a:gd name="connsiteX9" fmla="*/ 214312 w 2250281"/>
              <a:gd name="connsiteY9" fmla="*/ 185737 h 919514"/>
              <a:gd name="connsiteX10" fmla="*/ 245269 w 2250281"/>
              <a:gd name="connsiteY10" fmla="*/ 166687 h 919514"/>
              <a:gd name="connsiteX11" fmla="*/ 280988 w 2250281"/>
              <a:gd name="connsiteY11" fmla="*/ 154781 h 919514"/>
              <a:gd name="connsiteX12" fmla="*/ 314325 w 2250281"/>
              <a:gd name="connsiteY12" fmla="*/ 150018 h 919514"/>
              <a:gd name="connsiteX13" fmla="*/ 361950 w 2250281"/>
              <a:gd name="connsiteY13" fmla="*/ 161925 h 919514"/>
              <a:gd name="connsiteX14" fmla="*/ 409575 w 2250281"/>
              <a:gd name="connsiteY14" fmla="*/ 188118 h 919514"/>
              <a:gd name="connsiteX15" fmla="*/ 469106 w 2250281"/>
              <a:gd name="connsiteY15" fmla="*/ 233362 h 919514"/>
              <a:gd name="connsiteX16" fmla="*/ 521494 w 2250281"/>
              <a:gd name="connsiteY16" fmla="*/ 288131 h 919514"/>
              <a:gd name="connsiteX17" fmla="*/ 569118 w 2250281"/>
              <a:gd name="connsiteY17" fmla="*/ 345281 h 919514"/>
              <a:gd name="connsiteX18" fmla="*/ 638175 w 2250281"/>
              <a:gd name="connsiteY18" fmla="*/ 431006 h 919514"/>
              <a:gd name="connsiteX19" fmla="*/ 716756 w 2250281"/>
              <a:gd name="connsiteY19" fmla="*/ 528637 h 919514"/>
              <a:gd name="connsiteX20" fmla="*/ 802481 w 2250281"/>
              <a:gd name="connsiteY20" fmla="*/ 645318 h 919514"/>
              <a:gd name="connsiteX21" fmla="*/ 859631 w 2250281"/>
              <a:gd name="connsiteY21" fmla="*/ 723900 h 919514"/>
              <a:gd name="connsiteX22" fmla="*/ 923925 w 2250281"/>
              <a:gd name="connsiteY22" fmla="*/ 788193 h 919514"/>
              <a:gd name="connsiteX23" fmla="*/ 966787 w 2250281"/>
              <a:gd name="connsiteY23" fmla="*/ 828675 h 919514"/>
              <a:gd name="connsiteX24" fmla="*/ 1035843 w 2250281"/>
              <a:gd name="connsiteY24" fmla="*/ 873918 h 919514"/>
              <a:gd name="connsiteX25" fmla="*/ 1081087 w 2250281"/>
              <a:gd name="connsiteY25" fmla="*/ 892968 h 919514"/>
              <a:gd name="connsiteX26" fmla="*/ 1131094 w 2250281"/>
              <a:gd name="connsiteY26" fmla="*/ 907256 h 919514"/>
              <a:gd name="connsiteX27" fmla="*/ 1164431 w 2250281"/>
              <a:gd name="connsiteY27" fmla="*/ 914400 h 919514"/>
              <a:gd name="connsiteX28" fmla="*/ 1212056 w 2250281"/>
              <a:gd name="connsiteY28" fmla="*/ 919162 h 919514"/>
              <a:gd name="connsiteX29" fmla="*/ 1247775 w 2250281"/>
              <a:gd name="connsiteY29" fmla="*/ 919162 h 919514"/>
              <a:gd name="connsiteX30" fmla="*/ 1276350 w 2250281"/>
              <a:gd name="connsiteY30" fmla="*/ 919162 h 919514"/>
              <a:gd name="connsiteX31" fmla="*/ 1316831 w 2250281"/>
              <a:gd name="connsiteY31" fmla="*/ 916781 h 919514"/>
              <a:gd name="connsiteX32" fmla="*/ 1369218 w 2250281"/>
              <a:gd name="connsiteY32" fmla="*/ 907256 h 919514"/>
              <a:gd name="connsiteX33" fmla="*/ 1438275 w 2250281"/>
              <a:gd name="connsiteY33" fmla="*/ 883443 h 919514"/>
              <a:gd name="connsiteX34" fmla="*/ 1490662 w 2250281"/>
              <a:gd name="connsiteY34" fmla="*/ 862012 h 919514"/>
              <a:gd name="connsiteX35" fmla="*/ 1543050 w 2250281"/>
              <a:gd name="connsiteY35" fmla="*/ 831056 h 919514"/>
              <a:gd name="connsiteX36" fmla="*/ 1597818 w 2250281"/>
              <a:gd name="connsiteY36" fmla="*/ 795337 h 919514"/>
              <a:gd name="connsiteX37" fmla="*/ 1652587 w 2250281"/>
              <a:gd name="connsiteY37" fmla="*/ 754856 h 919514"/>
              <a:gd name="connsiteX38" fmla="*/ 1707356 w 2250281"/>
              <a:gd name="connsiteY38" fmla="*/ 711993 h 919514"/>
              <a:gd name="connsiteX39" fmla="*/ 1752600 w 2250281"/>
              <a:gd name="connsiteY39" fmla="*/ 671512 h 919514"/>
              <a:gd name="connsiteX40" fmla="*/ 1819275 w 2250281"/>
              <a:gd name="connsiteY40" fmla="*/ 607218 h 919514"/>
              <a:gd name="connsiteX41" fmla="*/ 1878807 w 2250281"/>
              <a:gd name="connsiteY41" fmla="*/ 540543 h 919514"/>
              <a:gd name="connsiteX42" fmla="*/ 1957387 w 2250281"/>
              <a:gd name="connsiteY42" fmla="*/ 452438 h 919514"/>
              <a:gd name="connsiteX43" fmla="*/ 2019300 w 2250281"/>
              <a:gd name="connsiteY43" fmla="*/ 366712 h 919514"/>
              <a:gd name="connsiteX44" fmla="*/ 2093119 w 2250281"/>
              <a:gd name="connsiteY44" fmla="*/ 269082 h 919514"/>
              <a:gd name="connsiteX45" fmla="*/ 2152650 w 2250281"/>
              <a:gd name="connsiteY45" fmla="*/ 176212 h 919514"/>
              <a:gd name="connsiteX46" fmla="*/ 2195512 w 2250281"/>
              <a:gd name="connsiteY46" fmla="*/ 104775 h 919514"/>
              <a:gd name="connsiteX47" fmla="*/ 2250281 w 2250281"/>
              <a:gd name="connsiteY47" fmla="*/ 0 h 919514"/>
              <a:gd name="connsiteX48" fmla="*/ 2250281 w 2250281"/>
              <a:gd name="connsiteY48" fmla="*/ 0 h 919514"/>
              <a:gd name="connsiteX49" fmla="*/ 2250281 w 2250281"/>
              <a:gd name="connsiteY49" fmla="*/ 0 h 919514"/>
              <a:gd name="connsiteX0" fmla="*/ 5365 w 2255646"/>
              <a:gd name="connsiteY0" fmla="*/ 435769 h 919514"/>
              <a:gd name="connsiteX1" fmla="*/ 1155 w 2255646"/>
              <a:gd name="connsiteY1" fmla="*/ 439484 h 919514"/>
              <a:gd name="connsiteX2" fmla="*/ 29177 w 2255646"/>
              <a:gd name="connsiteY2" fmla="*/ 395287 h 919514"/>
              <a:gd name="connsiteX3" fmla="*/ 50609 w 2255646"/>
              <a:gd name="connsiteY3" fmla="*/ 364331 h 919514"/>
              <a:gd name="connsiteX4" fmla="*/ 76802 w 2255646"/>
              <a:gd name="connsiteY4" fmla="*/ 330994 h 919514"/>
              <a:gd name="connsiteX5" fmla="*/ 100615 w 2255646"/>
              <a:gd name="connsiteY5" fmla="*/ 302418 h 919514"/>
              <a:gd name="connsiteX6" fmla="*/ 119665 w 2255646"/>
              <a:gd name="connsiteY6" fmla="*/ 278606 h 919514"/>
              <a:gd name="connsiteX7" fmla="*/ 145859 w 2255646"/>
              <a:gd name="connsiteY7" fmla="*/ 250031 h 919514"/>
              <a:gd name="connsiteX8" fmla="*/ 172052 w 2255646"/>
              <a:gd name="connsiteY8" fmla="*/ 223837 h 919514"/>
              <a:gd name="connsiteX9" fmla="*/ 195865 w 2255646"/>
              <a:gd name="connsiteY9" fmla="*/ 204787 h 919514"/>
              <a:gd name="connsiteX10" fmla="*/ 219677 w 2255646"/>
              <a:gd name="connsiteY10" fmla="*/ 185737 h 919514"/>
              <a:gd name="connsiteX11" fmla="*/ 250634 w 2255646"/>
              <a:gd name="connsiteY11" fmla="*/ 166687 h 919514"/>
              <a:gd name="connsiteX12" fmla="*/ 286353 w 2255646"/>
              <a:gd name="connsiteY12" fmla="*/ 154781 h 919514"/>
              <a:gd name="connsiteX13" fmla="*/ 319690 w 2255646"/>
              <a:gd name="connsiteY13" fmla="*/ 150018 h 919514"/>
              <a:gd name="connsiteX14" fmla="*/ 367315 w 2255646"/>
              <a:gd name="connsiteY14" fmla="*/ 161925 h 919514"/>
              <a:gd name="connsiteX15" fmla="*/ 414940 w 2255646"/>
              <a:gd name="connsiteY15" fmla="*/ 188118 h 919514"/>
              <a:gd name="connsiteX16" fmla="*/ 474471 w 2255646"/>
              <a:gd name="connsiteY16" fmla="*/ 233362 h 919514"/>
              <a:gd name="connsiteX17" fmla="*/ 526859 w 2255646"/>
              <a:gd name="connsiteY17" fmla="*/ 288131 h 919514"/>
              <a:gd name="connsiteX18" fmla="*/ 574483 w 2255646"/>
              <a:gd name="connsiteY18" fmla="*/ 345281 h 919514"/>
              <a:gd name="connsiteX19" fmla="*/ 643540 w 2255646"/>
              <a:gd name="connsiteY19" fmla="*/ 431006 h 919514"/>
              <a:gd name="connsiteX20" fmla="*/ 722121 w 2255646"/>
              <a:gd name="connsiteY20" fmla="*/ 528637 h 919514"/>
              <a:gd name="connsiteX21" fmla="*/ 807846 w 2255646"/>
              <a:gd name="connsiteY21" fmla="*/ 645318 h 919514"/>
              <a:gd name="connsiteX22" fmla="*/ 864996 w 2255646"/>
              <a:gd name="connsiteY22" fmla="*/ 723900 h 919514"/>
              <a:gd name="connsiteX23" fmla="*/ 929290 w 2255646"/>
              <a:gd name="connsiteY23" fmla="*/ 788193 h 919514"/>
              <a:gd name="connsiteX24" fmla="*/ 972152 w 2255646"/>
              <a:gd name="connsiteY24" fmla="*/ 828675 h 919514"/>
              <a:gd name="connsiteX25" fmla="*/ 1041208 w 2255646"/>
              <a:gd name="connsiteY25" fmla="*/ 873918 h 919514"/>
              <a:gd name="connsiteX26" fmla="*/ 1086452 w 2255646"/>
              <a:gd name="connsiteY26" fmla="*/ 892968 h 919514"/>
              <a:gd name="connsiteX27" fmla="*/ 1136459 w 2255646"/>
              <a:gd name="connsiteY27" fmla="*/ 907256 h 919514"/>
              <a:gd name="connsiteX28" fmla="*/ 1169796 w 2255646"/>
              <a:gd name="connsiteY28" fmla="*/ 914400 h 919514"/>
              <a:gd name="connsiteX29" fmla="*/ 1217421 w 2255646"/>
              <a:gd name="connsiteY29" fmla="*/ 919162 h 919514"/>
              <a:gd name="connsiteX30" fmla="*/ 1253140 w 2255646"/>
              <a:gd name="connsiteY30" fmla="*/ 919162 h 919514"/>
              <a:gd name="connsiteX31" fmla="*/ 1281715 w 2255646"/>
              <a:gd name="connsiteY31" fmla="*/ 919162 h 919514"/>
              <a:gd name="connsiteX32" fmla="*/ 1322196 w 2255646"/>
              <a:gd name="connsiteY32" fmla="*/ 916781 h 919514"/>
              <a:gd name="connsiteX33" fmla="*/ 1374583 w 2255646"/>
              <a:gd name="connsiteY33" fmla="*/ 907256 h 919514"/>
              <a:gd name="connsiteX34" fmla="*/ 1443640 w 2255646"/>
              <a:gd name="connsiteY34" fmla="*/ 883443 h 919514"/>
              <a:gd name="connsiteX35" fmla="*/ 1496027 w 2255646"/>
              <a:gd name="connsiteY35" fmla="*/ 862012 h 919514"/>
              <a:gd name="connsiteX36" fmla="*/ 1548415 w 2255646"/>
              <a:gd name="connsiteY36" fmla="*/ 831056 h 919514"/>
              <a:gd name="connsiteX37" fmla="*/ 1603183 w 2255646"/>
              <a:gd name="connsiteY37" fmla="*/ 795337 h 919514"/>
              <a:gd name="connsiteX38" fmla="*/ 1657952 w 2255646"/>
              <a:gd name="connsiteY38" fmla="*/ 754856 h 919514"/>
              <a:gd name="connsiteX39" fmla="*/ 1712721 w 2255646"/>
              <a:gd name="connsiteY39" fmla="*/ 711993 h 919514"/>
              <a:gd name="connsiteX40" fmla="*/ 1757965 w 2255646"/>
              <a:gd name="connsiteY40" fmla="*/ 671512 h 919514"/>
              <a:gd name="connsiteX41" fmla="*/ 1824640 w 2255646"/>
              <a:gd name="connsiteY41" fmla="*/ 607218 h 919514"/>
              <a:gd name="connsiteX42" fmla="*/ 1884172 w 2255646"/>
              <a:gd name="connsiteY42" fmla="*/ 540543 h 919514"/>
              <a:gd name="connsiteX43" fmla="*/ 1962752 w 2255646"/>
              <a:gd name="connsiteY43" fmla="*/ 452438 h 919514"/>
              <a:gd name="connsiteX44" fmla="*/ 2024665 w 2255646"/>
              <a:gd name="connsiteY44" fmla="*/ 366712 h 919514"/>
              <a:gd name="connsiteX45" fmla="*/ 2098484 w 2255646"/>
              <a:gd name="connsiteY45" fmla="*/ 269082 h 919514"/>
              <a:gd name="connsiteX46" fmla="*/ 2158015 w 2255646"/>
              <a:gd name="connsiteY46" fmla="*/ 176212 h 919514"/>
              <a:gd name="connsiteX47" fmla="*/ 2200877 w 2255646"/>
              <a:gd name="connsiteY47" fmla="*/ 104775 h 919514"/>
              <a:gd name="connsiteX48" fmla="*/ 2255646 w 2255646"/>
              <a:gd name="connsiteY48" fmla="*/ 0 h 919514"/>
              <a:gd name="connsiteX49" fmla="*/ 2255646 w 2255646"/>
              <a:gd name="connsiteY49" fmla="*/ 0 h 919514"/>
              <a:gd name="connsiteX50" fmla="*/ 2255646 w 2255646"/>
              <a:gd name="connsiteY50" fmla="*/ 0 h 919514"/>
              <a:gd name="connsiteX0" fmla="*/ 19351 w 2269632"/>
              <a:gd name="connsiteY0" fmla="*/ 435769 h 919514"/>
              <a:gd name="connsiteX1" fmla="*/ 15141 w 2269632"/>
              <a:gd name="connsiteY1" fmla="*/ 439484 h 919514"/>
              <a:gd name="connsiteX2" fmla="*/ 853 w 2269632"/>
              <a:gd name="connsiteY2" fmla="*/ 434721 h 919514"/>
              <a:gd name="connsiteX3" fmla="*/ 43163 w 2269632"/>
              <a:gd name="connsiteY3" fmla="*/ 395287 h 919514"/>
              <a:gd name="connsiteX4" fmla="*/ 64595 w 2269632"/>
              <a:gd name="connsiteY4" fmla="*/ 364331 h 919514"/>
              <a:gd name="connsiteX5" fmla="*/ 90788 w 2269632"/>
              <a:gd name="connsiteY5" fmla="*/ 330994 h 919514"/>
              <a:gd name="connsiteX6" fmla="*/ 114601 w 2269632"/>
              <a:gd name="connsiteY6" fmla="*/ 302418 h 919514"/>
              <a:gd name="connsiteX7" fmla="*/ 133651 w 2269632"/>
              <a:gd name="connsiteY7" fmla="*/ 278606 h 919514"/>
              <a:gd name="connsiteX8" fmla="*/ 159845 w 2269632"/>
              <a:gd name="connsiteY8" fmla="*/ 250031 h 919514"/>
              <a:gd name="connsiteX9" fmla="*/ 186038 w 2269632"/>
              <a:gd name="connsiteY9" fmla="*/ 223837 h 919514"/>
              <a:gd name="connsiteX10" fmla="*/ 209851 w 2269632"/>
              <a:gd name="connsiteY10" fmla="*/ 204787 h 919514"/>
              <a:gd name="connsiteX11" fmla="*/ 233663 w 2269632"/>
              <a:gd name="connsiteY11" fmla="*/ 185737 h 919514"/>
              <a:gd name="connsiteX12" fmla="*/ 264620 w 2269632"/>
              <a:gd name="connsiteY12" fmla="*/ 166687 h 919514"/>
              <a:gd name="connsiteX13" fmla="*/ 300339 w 2269632"/>
              <a:gd name="connsiteY13" fmla="*/ 154781 h 919514"/>
              <a:gd name="connsiteX14" fmla="*/ 333676 w 2269632"/>
              <a:gd name="connsiteY14" fmla="*/ 150018 h 919514"/>
              <a:gd name="connsiteX15" fmla="*/ 381301 w 2269632"/>
              <a:gd name="connsiteY15" fmla="*/ 161925 h 919514"/>
              <a:gd name="connsiteX16" fmla="*/ 428926 w 2269632"/>
              <a:gd name="connsiteY16" fmla="*/ 188118 h 919514"/>
              <a:gd name="connsiteX17" fmla="*/ 488457 w 2269632"/>
              <a:gd name="connsiteY17" fmla="*/ 233362 h 919514"/>
              <a:gd name="connsiteX18" fmla="*/ 540845 w 2269632"/>
              <a:gd name="connsiteY18" fmla="*/ 288131 h 919514"/>
              <a:gd name="connsiteX19" fmla="*/ 588469 w 2269632"/>
              <a:gd name="connsiteY19" fmla="*/ 345281 h 919514"/>
              <a:gd name="connsiteX20" fmla="*/ 657526 w 2269632"/>
              <a:gd name="connsiteY20" fmla="*/ 431006 h 919514"/>
              <a:gd name="connsiteX21" fmla="*/ 736107 w 2269632"/>
              <a:gd name="connsiteY21" fmla="*/ 528637 h 919514"/>
              <a:gd name="connsiteX22" fmla="*/ 821832 w 2269632"/>
              <a:gd name="connsiteY22" fmla="*/ 645318 h 919514"/>
              <a:gd name="connsiteX23" fmla="*/ 878982 w 2269632"/>
              <a:gd name="connsiteY23" fmla="*/ 723900 h 919514"/>
              <a:gd name="connsiteX24" fmla="*/ 943276 w 2269632"/>
              <a:gd name="connsiteY24" fmla="*/ 788193 h 919514"/>
              <a:gd name="connsiteX25" fmla="*/ 986138 w 2269632"/>
              <a:gd name="connsiteY25" fmla="*/ 828675 h 919514"/>
              <a:gd name="connsiteX26" fmla="*/ 1055194 w 2269632"/>
              <a:gd name="connsiteY26" fmla="*/ 873918 h 919514"/>
              <a:gd name="connsiteX27" fmla="*/ 1100438 w 2269632"/>
              <a:gd name="connsiteY27" fmla="*/ 892968 h 919514"/>
              <a:gd name="connsiteX28" fmla="*/ 1150445 w 2269632"/>
              <a:gd name="connsiteY28" fmla="*/ 907256 h 919514"/>
              <a:gd name="connsiteX29" fmla="*/ 1183782 w 2269632"/>
              <a:gd name="connsiteY29" fmla="*/ 914400 h 919514"/>
              <a:gd name="connsiteX30" fmla="*/ 1231407 w 2269632"/>
              <a:gd name="connsiteY30" fmla="*/ 919162 h 919514"/>
              <a:gd name="connsiteX31" fmla="*/ 1267126 w 2269632"/>
              <a:gd name="connsiteY31" fmla="*/ 919162 h 919514"/>
              <a:gd name="connsiteX32" fmla="*/ 1295701 w 2269632"/>
              <a:gd name="connsiteY32" fmla="*/ 919162 h 919514"/>
              <a:gd name="connsiteX33" fmla="*/ 1336182 w 2269632"/>
              <a:gd name="connsiteY33" fmla="*/ 916781 h 919514"/>
              <a:gd name="connsiteX34" fmla="*/ 1388569 w 2269632"/>
              <a:gd name="connsiteY34" fmla="*/ 907256 h 919514"/>
              <a:gd name="connsiteX35" fmla="*/ 1457626 w 2269632"/>
              <a:gd name="connsiteY35" fmla="*/ 883443 h 919514"/>
              <a:gd name="connsiteX36" fmla="*/ 1510013 w 2269632"/>
              <a:gd name="connsiteY36" fmla="*/ 862012 h 919514"/>
              <a:gd name="connsiteX37" fmla="*/ 1562401 w 2269632"/>
              <a:gd name="connsiteY37" fmla="*/ 831056 h 919514"/>
              <a:gd name="connsiteX38" fmla="*/ 1617169 w 2269632"/>
              <a:gd name="connsiteY38" fmla="*/ 795337 h 919514"/>
              <a:gd name="connsiteX39" fmla="*/ 1671938 w 2269632"/>
              <a:gd name="connsiteY39" fmla="*/ 754856 h 919514"/>
              <a:gd name="connsiteX40" fmla="*/ 1726707 w 2269632"/>
              <a:gd name="connsiteY40" fmla="*/ 711993 h 919514"/>
              <a:gd name="connsiteX41" fmla="*/ 1771951 w 2269632"/>
              <a:gd name="connsiteY41" fmla="*/ 671512 h 919514"/>
              <a:gd name="connsiteX42" fmla="*/ 1838626 w 2269632"/>
              <a:gd name="connsiteY42" fmla="*/ 607218 h 919514"/>
              <a:gd name="connsiteX43" fmla="*/ 1898158 w 2269632"/>
              <a:gd name="connsiteY43" fmla="*/ 540543 h 919514"/>
              <a:gd name="connsiteX44" fmla="*/ 1976738 w 2269632"/>
              <a:gd name="connsiteY44" fmla="*/ 452438 h 919514"/>
              <a:gd name="connsiteX45" fmla="*/ 2038651 w 2269632"/>
              <a:gd name="connsiteY45" fmla="*/ 366712 h 919514"/>
              <a:gd name="connsiteX46" fmla="*/ 2112470 w 2269632"/>
              <a:gd name="connsiteY46" fmla="*/ 269082 h 919514"/>
              <a:gd name="connsiteX47" fmla="*/ 2172001 w 2269632"/>
              <a:gd name="connsiteY47" fmla="*/ 176212 h 919514"/>
              <a:gd name="connsiteX48" fmla="*/ 2214863 w 2269632"/>
              <a:gd name="connsiteY48" fmla="*/ 104775 h 919514"/>
              <a:gd name="connsiteX49" fmla="*/ 2269632 w 2269632"/>
              <a:gd name="connsiteY49" fmla="*/ 0 h 919514"/>
              <a:gd name="connsiteX50" fmla="*/ 2269632 w 2269632"/>
              <a:gd name="connsiteY50" fmla="*/ 0 h 919514"/>
              <a:gd name="connsiteX51" fmla="*/ 2269632 w 2269632"/>
              <a:gd name="connsiteY51" fmla="*/ 0 h 919514"/>
              <a:gd name="connsiteX0" fmla="*/ 75862 w 2326143"/>
              <a:gd name="connsiteY0" fmla="*/ 435769 h 919514"/>
              <a:gd name="connsiteX1" fmla="*/ 71652 w 2326143"/>
              <a:gd name="connsiteY1" fmla="*/ 439484 h 919514"/>
              <a:gd name="connsiteX2" fmla="*/ 214 w 2326143"/>
              <a:gd name="connsiteY2" fmla="*/ 525208 h 919514"/>
              <a:gd name="connsiteX3" fmla="*/ 99674 w 2326143"/>
              <a:gd name="connsiteY3" fmla="*/ 395287 h 919514"/>
              <a:gd name="connsiteX4" fmla="*/ 121106 w 2326143"/>
              <a:gd name="connsiteY4" fmla="*/ 364331 h 919514"/>
              <a:gd name="connsiteX5" fmla="*/ 147299 w 2326143"/>
              <a:gd name="connsiteY5" fmla="*/ 330994 h 919514"/>
              <a:gd name="connsiteX6" fmla="*/ 171112 w 2326143"/>
              <a:gd name="connsiteY6" fmla="*/ 302418 h 919514"/>
              <a:gd name="connsiteX7" fmla="*/ 190162 w 2326143"/>
              <a:gd name="connsiteY7" fmla="*/ 278606 h 919514"/>
              <a:gd name="connsiteX8" fmla="*/ 216356 w 2326143"/>
              <a:gd name="connsiteY8" fmla="*/ 250031 h 919514"/>
              <a:gd name="connsiteX9" fmla="*/ 242549 w 2326143"/>
              <a:gd name="connsiteY9" fmla="*/ 223837 h 919514"/>
              <a:gd name="connsiteX10" fmla="*/ 266362 w 2326143"/>
              <a:gd name="connsiteY10" fmla="*/ 204787 h 919514"/>
              <a:gd name="connsiteX11" fmla="*/ 290174 w 2326143"/>
              <a:gd name="connsiteY11" fmla="*/ 185737 h 919514"/>
              <a:gd name="connsiteX12" fmla="*/ 321131 w 2326143"/>
              <a:gd name="connsiteY12" fmla="*/ 166687 h 919514"/>
              <a:gd name="connsiteX13" fmla="*/ 356850 w 2326143"/>
              <a:gd name="connsiteY13" fmla="*/ 154781 h 919514"/>
              <a:gd name="connsiteX14" fmla="*/ 390187 w 2326143"/>
              <a:gd name="connsiteY14" fmla="*/ 150018 h 919514"/>
              <a:gd name="connsiteX15" fmla="*/ 437812 w 2326143"/>
              <a:gd name="connsiteY15" fmla="*/ 161925 h 919514"/>
              <a:gd name="connsiteX16" fmla="*/ 485437 w 2326143"/>
              <a:gd name="connsiteY16" fmla="*/ 188118 h 919514"/>
              <a:gd name="connsiteX17" fmla="*/ 544968 w 2326143"/>
              <a:gd name="connsiteY17" fmla="*/ 233362 h 919514"/>
              <a:gd name="connsiteX18" fmla="*/ 597356 w 2326143"/>
              <a:gd name="connsiteY18" fmla="*/ 288131 h 919514"/>
              <a:gd name="connsiteX19" fmla="*/ 644980 w 2326143"/>
              <a:gd name="connsiteY19" fmla="*/ 345281 h 919514"/>
              <a:gd name="connsiteX20" fmla="*/ 714037 w 2326143"/>
              <a:gd name="connsiteY20" fmla="*/ 431006 h 919514"/>
              <a:gd name="connsiteX21" fmla="*/ 792618 w 2326143"/>
              <a:gd name="connsiteY21" fmla="*/ 528637 h 919514"/>
              <a:gd name="connsiteX22" fmla="*/ 878343 w 2326143"/>
              <a:gd name="connsiteY22" fmla="*/ 645318 h 919514"/>
              <a:gd name="connsiteX23" fmla="*/ 935493 w 2326143"/>
              <a:gd name="connsiteY23" fmla="*/ 723900 h 919514"/>
              <a:gd name="connsiteX24" fmla="*/ 999787 w 2326143"/>
              <a:gd name="connsiteY24" fmla="*/ 788193 h 919514"/>
              <a:gd name="connsiteX25" fmla="*/ 1042649 w 2326143"/>
              <a:gd name="connsiteY25" fmla="*/ 828675 h 919514"/>
              <a:gd name="connsiteX26" fmla="*/ 1111705 w 2326143"/>
              <a:gd name="connsiteY26" fmla="*/ 873918 h 919514"/>
              <a:gd name="connsiteX27" fmla="*/ 1156949 w 2326143"/>
              <a:gd name="connsiteY27" fmla="*/ 892968 h 919514"/>
              <a:gd name="connsiteX28" fmla="*/ 1206956 w 2326143"/>
              <a:gd name="connsiteY28" fmla="*/ 907256 h 919514"/>
              <a:gd name="connsiteX29" fmla="*/ 1240293 w 2326143"/>
              <a:gd name="connsiteY29" fmla="*/ 914400 h 919514"/>
              <a:gd name="connsiteX30" fmla="*/ 1287918 w 2326143"/>
              <a:gd name="connsiteY30" fmla="*/ 919162 h 919514"/>
              <a:gd name="connsiteX31" fmla="*/ 1323637 w 2326143"/>
              <a:gd name="connsiteY31" fmla="*/ 919162 h 919514"/>
              <a:gd name="connsiteX32" fmla="*/ 1352212 w 2326143"/>
              <a:gd name="connsiteY32" fmla="*/ 919162 h 919514"/>
              <a:gd name="connsiteX33" fmla="*/ 1392693 w 2326143"/>
              <a:gd name="connsiteY33" fmla="*/ 916781 h 919514"/>
              <a:gd name="connsiteX34" fmla="*/ 1445080 w 2326143"/>
              <a:gd name="connsiteY34" fmla="*/ 907256 h 919514"/>
              <a:gd name="connsiteX35" fmla="*/ 1514137 w 2326143"/>
              <a:gd name="connsiteY35" fmla="*/ 883443 h 919514"/>
              <a:gd name="connsiteX36" fmla="*/ 1566524 w 2326143"/>
              <a:gd name="connsiteY36" fmla="*/ 862012 h 919514"/>
              <a:gd name="connsiteX37" fmla="*/ 1618912 w 2326143"/>
              <a:gd name="connsiteY37" fmla="*/ 831056 h 919514"/>
              <a:gd name="connsiteX38" fmla="*/ 1673680 w 2326143"/>
              <a:gd name="connsiteY38" fmla="*/ 795337 h 919514"/>
              <a:gd name="connsiteX39" fmla="*/ 1728449 w 2326143"/>
              <a:gd name="connsiteY39" fmla="*/ 754856 h 919514"/>
              <a:gd name="connsiteX40" fmla="*/ 1783218 w 2326143"/>
              <a:gd name="connsiteY40" fmla="*/ 711993 h 919514"/>
              <a:gd name="connsiteX41" fmla="*/ 1828462 w 2326143"/>
              <a:gd name="connsiteY41" fmla="*/ 671512 h 919514"/>
              <a:gd name="connsiteX42" fmla="*/ 1895137 w 2326143"/>
              <a:gd name="connsiteY42" fmla="*/ 607218 h 919514"/>
              <a:gd name="connsiteX43" fmla="*/ 1954669 w 2326143"/>
              <a:gd name="connsiteY43" fmla="*/ 540543 h 919514"/>
              <a:gd name="connsiteX44" fmla="*/ 2033249 w 2326143"/>
              <a:gd name="connsiteY44" fmla="*/ 452438 h 919514"/>
              <a:gd name="connsiteX45" fmla="*/ 2095162 w 2326143"/>
              <a:gd name="connsiteY45" fmla="*/ 366712 h 919514"/>
              <a:gd name="connsiteX46" fmla="*/ 2168981 w 2326143"/>
              <a:gd name="connsiteY46" fmla="*/ 269082 h 919514"/>
              <a:gd name="connsiteX47" fmla="*/ 2228512 w 2326143"/>
              <a:gd name="connsiteY47" fmla="*/ 176212 h 919514"/>
              <a:gd name="connsiteX48" fmla="*/ 2271374 w 2326143"/>
              <a:gd name="connsiteY48" fmla="*/ 104775 h 919514"/>
              <a:gd name="connsiteX49" fmla="*/ 2326143 w 2326143"/>
              <a:gd name="connsiteY49" fmla="*/ 0 h 919514"/>
              <a:gd name="connsiteX50" fmla="*/ 2326143 w 2326143"/>
              <a:gd name="connsiteY50" fmla="*/ 0 h 919514"/>
              <a:gd name="connsiteX51" fmla="*/ 2326143 w 2326143"/>
              <a:gd name="connsiteY51" fmla="*/ 0 h 919514"/>
              <a:gd name="connsiteX0" fmla="*/ 75934 w 2326215"/>
              <a:gd name="connsiteY0" fmla="*/ 435769 h 919514"/>
              <a:gd name="connsiteX1" fmla="*/ 52674 w 2326215"/>
              <a:gd name="connsiteY1" fmla="*/ 463296 h 919514"/>
              <a:gd name="connsiteX2" fmla="*/ 286 w 2326215"/>
              <a:gd name="connsiteY2" fmla="*/ 525208 h 919514"/>
              <a:gd name="connsiteX3" fmla="*/ 99746 w 2326215"/>
              <a:gd name="connsiteY3" fmla="*/ 395287 h 919514"/>
              <a:gd name="connsiteX4" fmla="*/ 121178 w 2326215"/>
              <a:gd name="connsiteY4" fmla="*/ 364331 h 919514"/>
              <a:gd name="connsiteX5" fmla="*/ 147371 w 2326215"/>
              <a:gd name="connsiteY5" fmla="*/ 330994 h 919514"/>
              <a:gd name="connsiteX6" fmla="*/ 171184 w 2326215"/>
              <a:gd name="connsiteY6" fmla="*/ 302418 h 919514"/>
              <a:gd name="connsiteX7" fmla="*/ 190234 w 2326215"/>
              <a:gd name="connsiteY7" fmla="*/ 278606 h 919514"/>
              <a:gd name="connsiteX8" fmla="*/ 216428 w 2326215"/>
              <a:gd name="connsiteY8" fmla="*/ 250031 h 919514"/>
              <a:gd name="connsiteX9" fmla="*/ 242621 w 2326215"/>
              <a:gd name="connsiteY9" fmla="*/ 223837 h 919514"/>
              <a:gd name="connsiteX10" fmla="*/ 266434 w 2326215"/>
              <a:gd name="connsiteY10" fmla="*/ 204787 h 919514"/>
              <a:gd name="connsiteX11" fmla="*/ 290246 w 2326215"/>
              <a:gd name="connsiteY11" fmla="*/ 185737 h 919514"/>
              <a:gd name="connsiteX12" fmla="*/ 321203 w 2326215"/>
              <a:gd name="connsiteY12" fmla="*/ 166687 h 919514"/>
              <a:gd name="connsiteX13" fmla="*/ 356922 w 2326215"/>
              <a:gd name="connsiteY13" fmla="*/ 154781 h 919514"/>
              <a:gd name="connsiteX14" fmla="*/ 390259 w 2326215"/>
              <a:gd name="connsiteY14" fmla="*/ 150018 h 919514"/>
              <a:gd name="connsiteX15" fmla="*/ 437884 w 2326215"/>
              <a:gd name="connsiteY15" fmla="*/ 161925 h 919514"/>
              <a:gd name="connsiteX16" fmla="*/ 485509 w 2326215"/>
              <a:gd name="connsiteY16" fmla="*/ 188118 h 919514"/>
              <a:gd name="connsiteX17" fmla="*/ 545040 w 2326215"/>
              <a:gd name="connsiteY17" fmla="*/ 233362 h 919514"/>
              <a:gd name="connsiteX18" fmla="*/ 597428 w 2326215"/>
              <a:gd name="connsiteY18" fmla="*/ 288131 h 919514"/>
              <a:gd name="connsiteX19" fmla="*/ 645052 w 2326215"/>
              <a:gd name="connsiteY19" fmla="*/ 345281 h 919514"/>
              <a:gd name="connsiteX20" fmla="*/ 714109 w 2326215"/>
              <a:gd name="connsiteY20" fmla="*/ 431006 h 919514"/>
              <a:gd name="connsiteX21" fmla="*/ 792690 w 2326215"/>
              <a:gd name="connsiteY21" fmla="*/ 528637 h 919514"/>
              <a:gd name="connsiteX22" fmla="*/ 878415 w 2326215"/>
              <a:gd name="connsiteY22" fmla="*/ 645318 h 919514"/>
              <a:gd name="connsiteX23" fmla="*/ 935565 w 2326215"/>
              <a:gd name="connsiteY23" fmla="*/ 723900 h 919514"/>
              <a:gd name="connsiteX24" fmla="*/ 999859 w 2326215"/>
              <a:gd name="connsiteY24" fmla="*/ 788193 h 919514"/>
              <a:gd name="connsiteX25" fmla="*/ 1042721 w 2326215"/>
              <a:gd name="connsiteY25" fmla="*/ 828675 h 919514"/>
              <a:gd name="connsiteX26" fmla="*/ 1111777 w 2326215"/>
              <a:gd name="connsiteY26" fmla="*/ 873918 h 919514"/>
              <a:gd name="connsiteX27" fmla="*/ 1157021 w 2326215"/>
              <a:gd name="connsiteY27" fmla="*/ 892968 h 919514"/>
              <a:gd name="connsiteX28" fmla="*/ 1207028 w 2326215"/>
              <a:gd name="connsiteY28" fmla="*/ 907256 h 919514"/>
              <a:gd name="connsiteX29" fmla="*/ 1240365 w 2326215"/>
              <a:gd name="connsiteY29" fmla="*/ 914400 h 919514"/>
              <a:gd name="connsiteX30" fmla="*/ 1287990 w 2326215"/>
              <a:gd name="connsiteY30" fmla="*/ 919162 h 919514"/>
              <a:gd name="connsiteX31" fmla="*/ 1323709 w 2326215"/>
              <a:gd name="connsiteY31" fmla="*/ 919162 h 919514"/>
              <a:gd name="connsiteX32" fmla="*/ 1352284 w 2326215"/>
              <a:gd name="connsiteY32" fmla="*/ 919162 h 919514"/>
              <a:gd name="connsiteX33" fmla="*/ 1392765 w 2326215"/>
              <a:gd name="connsiteY33" fmla="*/ 916781 h 919514"/>
              <a:gd name="connsiteX34" fmla="*/ 1445152 w 2326215"/>
              <a:gd name="connsiteY34" fmla="*/ 907256 h 919514"/>
              <a:gd name="connsiteX35" fmla="*/ 1514209 w 2326215"/>
              <a:gd name="connsiteY35" fmla="*/ 883443 h 919514"/>
              <a:gd name="connsiteX36" fmla="*/ 1566596 w 2326215"/>
              <a:gd name="connsiteY36" fmla="*/ 862012 h 919514"/>
              <a:gd name="connsiteX37" fmla="*/ 1618984 w 2326215"/>
              <a:gd name="connsiteY37" fmla="*/ 831056 h 919514"/>
              <a:gd name="connsiteX38" fmla="*/ 1673752 w 2326215"/>
              <a:gd name="connsiteY38" fmla="*/ 795337 h 919514"/>
              <a:gd name="connsiteX39" fmla="*/ 1728521 w 2326215"/>
              <a:gd name="connsiteY39" fmla="*/ 754856 h 919514"/>
              <a:gd name="connsiteX40" fmla="*/ 1783290 w 2326215"/>
              <a:gd name="connsiteY40" fmla="*/ 711993 h 919514"/>
              <a:gd name="connsiteX41" fmla="*/ 1828534 w 2326215"/>
              <a:gd name="connsiteY41" fmla="*/ 671512 h 919514"/>
              <a:gd name="connsiteX42" fmla="*/ 1895209 w 2326215"/>
              <a:gd name="connsiteY42" fmla="*/ 607218 h 919514"/>
              <a:gd name="connsiteX43" fmla="*/ 1954741 w 2326215"/>
              <a:gd name="connsiteY43" fmla="*/ 540543 h 919514"/>
              <a:gd name="connsiteX44" fmla="*/ 2033321 w 2326215"/>
              <a:gd name="connsiteY44" fmla="*/ 452438 h 919514"/>
              <a:gd name="connsiteX45" fmla="*/ 2095234 w 2326215"/>
              <a:gd name="connsiteY45" fmla="*/ 366712 h 919514"/>
              <a:gd name="connsiteX46" fmla="*/ 2169053 w 2326215"/>
              <a:gd name="connsiteY46" fmla="*/ 269082 h 919514"/>
              <a:gd name="connsiteX47" fmla="*/ 2228584 w 2326215"/>
              <a:gd name="connsiteY47" fmla="*/ 176212 h 919514"/>
              <a:gd name="connsiteX48" fmla="*/ 2271446 w 2326215"/>
              <a:gd name="connsiteY48" fmla="*/ 104775 h 919514"/>
              <a:gd name="connsiteX49" fmla="*/ 2326215 w 2326215"/>
              <a:gd name="connsiteY49" fmla="*/ 0 h 919514"/>
              <a:gd name="connsiteX50" fmla="*/ 2326215 w 2326215"/>
              <a:gd name="connsiteY50" fmla="*/ 0 h 919514"/>
              <a:gd name="connsiteX51" fmla="*/ 2326215 w 2326215"/>
              <a:gd name="connsiteY51" fmla="*/ 0 h 919514"/>
              <a:gd name="connsiteX0" fmla="*/ 566214 w 2816495"/>
              <a:gd name="connsiteY0" fmla="*/ 435769 h 1553944"/>
              <a:gd name="connsiteX1" fmla="*/ 542954 w 2816495"/>
              <a:gd name="connsiteY1" fmla="*/ 463296 h 1553944"/>
              <a:gd name="connsiteX2" fmla="*/ 29 w 2816495"/>
              <a:gd name="connsiteY2" fmla="*/ 1553908 h 1553944"/>
              <a:gd name="connsiteX3" fmla="*/ 590026 w 2816495"/>
              <a:gd name="connsiteY3" fmla="*/ 395287 h 1553944"/>
              <a:gd name="connsiteX4" fmla="*/ 611458 w 2816495"/>
              <a:gd name="connsiteY4" fmla="*/ 364331 h 1553944"/>
              <a:gd name="connsiteX5" fmla="*/ 637651 w 2816495"/>
              <a:gd name="connsiteY5" fmla="*/ 330994 h 1553944"/>
              <a:gd name="connsiteX6" fmla="*/ 661464 w 2816495"/>
              <a:gd name="connsiteY6" fmla="*/ 302418 h 1553944"/>
              <a:gd name="connsiteX7" fmla="*/ 680514 w 2816495"/>
              <a:gd name="connsiteY7" fmla="*/ 278606 h 1553944"/>
              <a:gd name="connsiteX8" fmla="*/ 706708 w 2816495"/>
              <a:gd name="connsiteY8" fmla="*/ 250031 h 1553944"/>
              <a:gd name="connsiteX9" fmla="*/ 732901 w 2816495"/>
              <a:gd name="connsiteY9" fmla="*/ 223837 h 1553944"/>
              <a:gd name="connsiteX10" fmla="*/ 756714 w 2816495"/>
              <a:gd name="connsiteY10" fmla="*/ 204787 h 1553944"/>
              <a:gd name="connsiteX11" fmla="*/ 780526 w 2816495"/>
              <a:gd name="connsiteY11" fmla="*/ 185737 h 1553944"/>
              <a:gd name="connsiteX12" fmla="*/ 811483 w 2816495"/>
              <a:gd name="connsiteY12" fmla="*/ 166687 h 1553944"/>
              <a:gd name="connsiteX13" fmla="*/ 847202 w 2816495"/>
              <a:gd name="connsiteY13" fmla="*/ 154781 h 1553944"/>
              <a:gd name="connsiteX14" fmla="*/ 880539 w 2816495"/>
              <a:gd name="connsiteY14" fmla="*/ 150018 h 1553944"/>
              <a:gd name="connsiteX15" fmla="*/ 928164 w 2816495"/>
              <a:gd name="connsiteY15" fmla="*/ 161925 h 1553944"/>
              <a:gd name="connsiteX16" fmla="*/ 975789 w 2816495"/>
              <a:gd name="connsiteY16" fmla="*/ 188118 h 1553944"/>
              <a:gd name="connsiteX17" fmla="*/ 1035320 w 2816495"/>
              <a:gd name="connsiteY17" fmla="*/ 233362 h 1553944"/>
              <a:gd name="connsiteX18" fmla="*/ 1087708 w 2816495"/>
              <a:gd name="connsiteY18" fmla="*/ 288131 h 1553944"/>
              <a:gd name="connsiteX19" fmla="*/ 1135332 w 2816495"/>
              <a:gd name="connsiteY19" fmla="*/ 345281 h 1553944"/>
              <a:gd name="connsiteX20" fmla="*/ 1204389 w 2816495"/>
              <a:gd name="connsiteY20" fmla="*/ 431006 h 1553944"/>
              <a:gd name="connsiteX21" fmla="*/ 1282970 w 2816495"/>
              <a:gd name="connsiteY21" fmla="*/ 528637 h 1553944"/>
              <a:gd name="connsiteX22" fmla="*/ 1368695 w 2816495"/>
              <a:gd name="connsiteY22" fmla="*/ 645318 h 1553944"/>
              <a:gd name="connsiteX23" fmla="*/ 1425845 w 2816495"/>
              <a:gd name="connsiteY23" fmla="*/ 723900 h 1553944"/>
              <a:gd name="connsiteX24" fmla="*/ 1490139 w 2816495"/>
              <a:gd name="connsiteY24" fmla="*/ 788193 h 1553944"/>
              <a:gd name="connsiteX25" fmla="*/ 1533001 w 2816495"/>
              <a:gd name="connsiteY25" fmla="*/ 828675 h 1553944"/>
              <a:gd name="connsiteX26" fmla="*/ 1602057 w 2816495"/>
              <a:gd name="connsiteY26" fmla="*/ 873918 h 1553944"/>
              <a:gd name="connsiteX27" fmla="*/ 1647301 w 2816495"/>
              <a:gd name="connsiteY27" fmla="*/ 892968 h 1553944"/>
              <a:gd name="connsiteX28" fmla="*/ 1697308 w 2816495"/>
              <a:gd name="connsiteY28" fmla="*/ 907256 h 1553944"/>
              <a:gd name="connsiteX29" fmla="*/ 1730645 w 2816495"/>
              <a:gd name="connsiteY29" fmla="*/ 914400 h 1553944"/>
              <a:gd name="connsiteX30" fmla="*/ 1778270 w 2816495"/>
              <a:gd name="connsiteY30" fmla="*/ 919162 h 1553944"/>
              <a:gd name="connsiteX31" fmla="*/ 1813989 w 2816495"/>
              <a:gd name="connsiteY31" fmla="*/ 919162 h 1553944"/>
              <a:gd name="connsiteX32" fmla="*/ 1842564 w 2816495"/>
              <a:gd name="connsiteY32" fmla="*/ 919162 h 1553944"/>
              <a:gd name="connsiteX33" fmla="*/ 1883045 w 2816495"/>
              <a:gd name="connsiteY33" fmla="*/ 916781 h 1553944"/>
              <a:gd name="connsiteX34" fmla="*/ 1935432 w 2816495"/>
              <a:gd name="connsiteY34" fmla="*/ 907256 h 1553944"/>
              <a:gd name="connsiteX35" fmla="*/ 2004489 w 2816495"/>
              <a:gd name="connsiteY35" fmla="*/ 883443 h 1553944"/>
              <a:gd name="connsiteX36" fmla="*/ 2056876 w 2816495"/>
              <a:gd name="connsiteY36" fmla="*/ 862012 h 1553944"/>
              <a:gd name="connsiteX37" fmla="*/ 2109264 w 2816495"/>
              <a:gd name="connsiteY37" fmla="*/ 831056 h 1553944"/>
              <a:gd name="connsiteX38" fmla="*/ 2164032 w 2816495"/>
              <a:gd name="connsiteY38" fmla="*/ 795337 h 1553944"/>
              <a:gd name="connsiteX39" fmla="*/ 2218801 w 2816495"/>
              <a:gd name="connsiteY39" fmla="*/ 754856 h 1553944"/>
              <a:gd name="connsiteX40" fmla="*/ 2273570 w 2816495"/>
              <a:gd name="connsiteY40" fmla="*/ 711993 h 1553944"/>
              <a:gd name="connsiteX41" fmla="*/ 2318814 w 2816495"/>
              <a:gd name="connsiteY41" fmla="*/ 671512 h 1553944"/>
              <a:gd name="connsiteX42" fmla="*/ 2385489 w 2816495"/>
              <a:gd name="connsiteY42" fmla="*/ 607218 h 1553944"/>
              <a:gd name="connsiteX43" fmla="*/ 2445021 w 2816495"/>
              <a:gd name="connsiteY43" fmla="*/ 540543 h 1553944"/>
              <a:gd name="connsiteX44" fmla="*/ 2523601 w 2816495"/>
              <a:gd name="connsiteY44" fmla="*/ 452438 h 1553944"/>
              <a:gd name="connsiteX45" fmla="*/ 2585514 w 2816495"/>
              <a:gd name="connsiteY45" fmla="*/ 366712 h 1553944"/>
              <a:gd name="connsiteX46" fmla="*/ 2659333 w 2816495"/>
              <a:gd name="connsiteY46" fmla="*/ 269082 h 1553944"/>
              <a:gd name="connsiteX47" fmla="*/ 2718864 w 2816495"/>
              <a:gd name="connsiteY47" fmla="*/ 176212 h 1553944"/>
              <a:gd name="connsiteX48" fmla="*/ 2761726 w 2816495"/>
              <a:gd name="connsiteY48" fmla="*/ 104775 h 1553944"/>
              <a:gd name="connsiteX49" fmla="*/ 2816495 w 2816495"/>
              <a:gd name="connsiteY49" fmla="*/ 0 h 1553944"/>
              <a:gd name="connsiteX50" fmla="*/ 2816495 w 2816495"/>
              <a:gd name="connsiteY50" fmla="*/ 0 h 1553944"/>
              <a:gd name="connsiteX51" fmla="*/ 2816495 w 2816495"/>
              <a:gd name="connsiteY51" fmla="*/ 0 h 1553944"/>
              <a:gd name="connsiteX0" fmla="*/ 566222 w 2816503"/>
              <a:gd name="connsiteY0" fmla="*/ 435769 h 1553944"/>
              <a:gd name="connsiteX1" fmla="*/ 433425 w 2816503"/>
              <a:gd name="connsiteY1" fmla="*/ 463296 h 1553944"/>
              <a:gd name="connsiteX2" fmla="*/ 37 w 2816503"/>
              <a:gd name="connsiteY2" fmla="*/ 1553908 h 1553944"/>
              <a:gd name="connsiteX3" fmla="*/ 590034 w 2816503"/>
              <a:gd name="connsiteY3" fmla="*/ 395287 h 1553944"/>
              <a:gd name="connsiteX4" fmla="*/ 611466 w 2816503"/>
              <a:gd name="connsiteY4" fmla="*/ 364331 h 1553944"/>
              <a:gd name="connsiteX5" fmla="*/ 637659 w 2816503"/>
              <a:gd name="connsiteY5" fmla="*/ 330994 h 1553944"/>
              <a:gd name="connsiteX6" fmla="*/ 661472 w 2816503"/>
              <a:gd name="connsiteY6" fmla="*/ 302418 h 1553944"/>
              <a:gd name="connsiteX7" fmla="*/ 680522 w 2816503"/>
              <a:gd name="connsiteY7" fmla="*/ 278606 h 1553944"/>
              <a:gd name="connsiteX8" fmla="*/ 706716 w 2816503"/>
              <a:gd name="connsiteY8" fmla="*/ 250031 h 1553944"/>
              <a:gd name="connsiteX9" fmla="*/ 732909 w 2816503"/>
              <a:gd name="connsiteY9" fmla="*/ 223837 h 1553944"/>
              <a:gd name="connsiteX10" fmla="*/ 756722 w 2816503"/>
              <a:gd name="connsiteY10" fmla="*/ 204787 h 1553944"/>
              <a:gd name="connsiteX11" fmla="*/ 780534 w 2816503"/>
              <a:gd name="connsiteY11" fmla="*/ 185737 h 1553944"/>
              <a:gd name="connsiteX12" fmla="*/ 811491 w 2816503"/>
              <a:gd name="connsiteY12" fmla="*/ 166687 h 1553944"/>
              <a:gd name="connsiteX13" fmla="*/ 847210 w 2816503"/>
              <a:gd name="connsiteY13" fmla="*/ 154781 h 1553944"/>
              <a:gd name="connsiteX14" fmla="*/ 880547 w 2816503"/>
              <a:gd name="connsiteY14" fmla="*/ 150018 h 1553944"/>
              <a:gd name="connsiteX15" fmla="*/ 928172 w 2816503"/>
              <a:gd name="connsiteY15" fmla="*/ 161925 h 1553944"/>
              <a:gd name="connsiteX16" fmla="*/ 975797 w 2816503"/>
              <a:gd name="connsiteY16" fmla="*/ 188118 h 1553944"/>
              <a:gd name="connsiteX17" fmla="*/ 1035328 w 2816503"/>
              <a:gd name="connsiteY17" fmla="*/ 233362 h 1553944"/>
              <a:gd name="connsiteX18" fmla="*/ 1087716 w 2816503"/>
              <a:gd name="connsiteY18" fmla="*/ 288131 h 1553944"/>
              <a:gd name="connsiteX19" fmla="*/ 1135340 w 2816503"/>
              <a:gd name="connsiteY19" fmla="*/ 345281 h 1553944"/>
              <a:gd name="connsiteX20" fmla="*/ 1204397 w 2816503"/>
              <a:gd name="connsiteY20" fmla="*/ 431006 h 1553944"/>
              <a:gd name="connsiteX21" fmla="*/ 1282978 w 2816503"/>
              <a:gd name="connsiteY21" fmla="*/ 528637 h 1553944"/>
              <a:gd name="connsiteX22" fmla="*/ 1368703 w 2816503"/>
              <a:gd name="connsiteY22" fmla="*/ 645318 h 1553944"/>
              <a:gd name="connsiteX23" fmla="*/ 1425853 w 2816503"/>
              <a:gd name="connsiteY23" fmla="*/ 723900 h 1553944"/>
              <a:gd name="connsiteX24" fmla="*/ 1490147 w 2816503"/>
              <a:gd name="connsiteY24" fmla="*/ 788193 h 1553944"/>
              <a:gd name="connsiteX25" fmla="*/ 1533009 w 2816503"/>
              <a:gd name="connsiteY25" fmla="*/ 828675 h 1553944"/>
              <a:gd name="connsiteX26" fmla="*/ 1602065 w 2816503"/>
              <a:gd name="connsiteY26" fmla="*/ 873918 h 1553944"/>
              <a:gd name="connsiteX27" fmla="*/ 1647309 w 2816503"/>
              <a:gd name="connsiteY27" fmla="*/ 892968 h 1553944"/>
              <a:gd name="connsiteX28" fmla="*/ 1697316 w 2816503"/>
              <a:gd name="connsiteY28" fmla="*/ 907256 h 1553944"/>
              <a:gd name="connsiteX29" fmla="*/ 1730653 w 2816503"/>
              <a:gd name="connsiteY29" fmla="*/ 914400 h 1553944"/>
              <a:gd name="connsiteX30" fmla="*/ 1778278 w 2816503"/>
              <a:gd name="connsiteY30" fmla="*/ 919162 h 1553944"/>
              <a:gd name="connsiteX31" fmla="*/ 1813997 w 2816503"/>
              <a:gd name="connsiteY31" fmla="*/ 919162 h 1553944"/>
              <a:gd name="connsiteX32" fmla="*/ 1842572 w 2816503"/>
              <a:gd name="connsiteY32" fmla="*/ 919162 h 1553944"/>
              <a:gd name="connsiteX33" fmla="*/ 1883053 w 2816503"/>
              <a:gd name="connsiteY33" fmla="*/ 916781 h 1553944"/>
              <a:gd name="connsiteX34" fmla="*/ 1935440 w 2816503"/>
              <a:gd name="connsiteY34" fmla="*/ 907256 h 1553944"/>
              <a:gd name="connsiteX35" fmla="*/ 2004497 w 2816503"/>
              <a:gd name="connsiteY35" fmla="*/ 883443 h 1553944"/>
              <a:gd name="connsiteX36" fmla="*/ 2056884 w 2816503"/>
              <a:gd name="connsiteY36" fmla="*/ 862012 h 1553944"/>
              <a:gd name="connsiteX37" fmla="*/ 2109272 w 2816503"/>
              <a:gd name="connsiteY37" fmla="*/ 831056 h 1553944"/>
              <a:gd name="connsiteX38" fmla="*/ 2164040 w 2816503"/>
              <a:gd name="connsiteY38" fmla="*/ 795337 h 1553944"/>
              <a:gd name="connsiteX39" fmla="*/ 2218809 w 2816503"/>
              <a:gd name="connsiteY39" fmla="*/ 754856 h 1553944"/>
              <a:gd name="connsiteX40" fmla="*/ 2273578 w 2816503"/>
              <a:gd name="connsiteY40" fmla="*/ 711993 h 1553944"/>
              <a:gd name="connsiteX41" fmla="*/ 2318822 w 2816503"/>
              <a:gd name="connsiteY41" fmla="*/ 671512 h 1553944"/>
              <a:gd name="connsiteX42" fmla="*/ 2385497 w 2816503"/>
              <a:gd name="connsiteY42" fmla="*/ 607218 h 1553944"/>
              <a:gd name="connsiteX43" fmla="*/ 2445029 w 2816503"/>
              <a:gd name="connsiteY43" fmla="*/ 540543 h 1553944"/>
              <a:gd name="connsiteX44" fmla="*/ 2523609 w 2816503"/>
              <a:gd name="connsiteY44" fmla="*/ 452438 h 1553944"/>
              <a:gd name="connsiteX45" fmla="*/ 2585522 w 2816503"/>
              <a:gd name="connsiteY45" fmla="*/ 366712 h 1553944"/>
              <a:gd name="connsiteX46" fmla="*/ 2659341 w 2816503"/>
              <a:gd name="connsiteY46" fmla="*/ 269082 h 1553944"/>
              <a:gd name="connsiteX47" fmla="*/ 2718872 w 2816503"/>
              <a:gd name="connsiteY47" fmla="*/ 176212 h 1553944"/>
              <a:gd name="connsiteX48" fmla="*/ 2761734 w 2816503"/>
              <a:gd name="connsiteY48" fmla="*/ 104775 h 1553944"/>
              <a:gd name="connsiteX49" fmla="*/ 2816503 w 2816503"/>
              <a:gd name="connsiteY49" fmla="*/ 0 h 1553944"/>
              <a:gd name="connsiteX50" fmla="*/ 2816503 w 2816503"/>
              <a:gd name="connsiteY50" fmla="*/ 0 h 1553944"/>
              <a:gd name="connsiteX51" fmla="*/ 2816503 w 2816503"/>
              <a:gd name="connsiteY51" fmla="*/ 0 h 1553944"/>
              <a:gd name="connsiteX0" fmla="*/ 651947 w 2816503"/>
              <a:gd name="connsiteY0" fmla="*/ 492919 h 1553944"/>
              <a:gd name="connsiteX1" fmla="*/ 433425 w 2816503"/>
              <a:gd name="connsiteY1" fmla="*/ 463296 h 1553944"/>
              <a:gd name="connsiteX2" fmla="*/ 37 w 2816503"/>
              <a:gd name="connsiteY2" fmla="*/ 1553908 h 1553944"/>
              <a:gd name="connsiteX3" fmla="*/ 590034 w 2816503"/>
              <a:gd name="connsiteY3" fmla="*/ 395287 h 1553944"/>
              <a:gd name="connsiteX4" fmla="*/ 611466 w 2816503"/>
              <a:gd name="connsiteY4" fmla="*/ 364331 h 1553944"/>
              <a:gd name="connsiteX5" fmla="*/ 637659 w 2816503"/>
              <a:gd name="connsiteY5" fmla="*/ 330994 h 1553944"/>
              <a:gd name="connsiteX6" fmla="*/ 661472 w 2816503"/>
              <a:gd name="connsiteY6" fmla="*/ 302418 h 1553944"/>
              <a:gd name="connsiteX7" fmla="*/ 680522 w 2816503"/>
              <a:gd name="connsiteY7" fmla="*/ 278606 h 1553944"/>
              <a:gd name="connsiteX8" fmla="*/ 706716 w 2816503"/>
              <a:gd name="connsiteY8" fmla="*/ 250031 h 1553944"/>
              <a:gd name="connsiteX9" fmla="*/ 732909 w 2816503"/>
              <a:gd name="connsiteY9" fmla="*/ 223837 h 1553944"/>
              <a:gd name="connsiteX10" fmla="*/ 756722 w 2816503"/>
              <a:gd name="connsiteY10" fmla="*/ 204787 h 1553944"/>
              <a:gd name="connsiteX11" fmla="*/ 780534 w 2816503"/>
              <a:gd name="connsiteY11" fmla="*/ 185737 h 1553944"/>
              <a:gd name="connsiteX12" fmla="*/ 811491 w 2816503"/>
              <a:gd name="connsiteY12" fmla="*/ 166687 h 1553944"/>
              <a:gd name="connsiteX13" fmla="*/ 847210 w 2816503"/>
              <a:gd name="connsiteY13" fmla="*/ 154781 h 1553944"/>
              <a:gd name="connsiteX14" fmla="*/ 880547 w 2816503"/>
              <a:gd name="connsiteY14" fmla="*/ 150018 h 1553944"/>
              <a:gd name="connsiteX15" fmla="*/ 928172 w 2816503"/>
              <a:gd name="connsiteY15" fmla="*/ 161925 h 1553944"/>
              <a:gd name="connsiteX16" fmla="*/ 975797 w 2816503"/>
              <a:gd name="connsiteY16" fmla="*/ 188118 h 1553944"/>
              <a:gd name="connsiteX17" fmla="*/ 1035328 w 2816503"/>
              <a:gd name="connsiteY17" fmla="*/ 233362 h 1553944"/>
              <a:gd name="connsiteX18" fmla="*/ 1087716 w 2816503"/>
              <a:gd name="connsiteY18" fmla="*/ 288131 h 1553944"/>
              <a:gd name="connsiteX19" fmla="*/ 1135340 w 2816503"/>
              <a:gd name="connsiteY19" fmla="*/ 345281 h 1553944"/>
              <a:gd name="connsiteX20" fmla="*/ 1204397 w 2816503"/>
              <a:gd name="connsiteY20" fmla="*/ 431006 h 1553944"/>
              <a:gd name="connsiteX21" fmla="*/ 1282978 w 2816503"/>
              <a:gd name="connsiteY21" fmla="*/ 528637 h 1553944"/>
              <a:gd name="connsiteX22" fmla="*/ 1368703 w 2816503"/>
              <a:gd name="connsiteY22" fmla="*/ 645318 h 1553944"/>
              <a:gd name="connsiteX23" fmla="*/ 1425853 w 2816503"/>
              <a:gd name="connsiteY23" fmla="*/ 723900 h 1553944"/>
              <a:gd name="connsiteX24" fmla="*/ 1490147 w 2816503"/>
              <a:gd name="connsiteY24" fmla="*/ 788193 h 1553944"/>
              <a:gd name="connsiteX25" fmla="*/ 1533009 w 2816503"/>
              <a:gd name="connsiteY25" fmla="*/ 828675 h 1553944"/>
              <a:gd name="connsiteX26" fmla="*/ 1602065 w 2816503"/>
              <a:gd name="connsiteY26" fmla="*/ 873918 h 1553944"/>
              <a:gd name="connsiteX27" fmla="*/ 1647309 w 2816503"/>
              <a:gd name="connsiteY27" fmla="*/ 892968 h 1553944"/>
              <a:gd name="connsiteX28" fmla="*/ 1697316 w 2816503"/>
              <a:gd name="connsiteY28" fmla="*/ 907256 h 1553944"/>
              <a:gd name="connsiteX29" fmla="*/ 1730653 w 2816503"/>
              <a:gd name="connsiteY29" fmla="*/ 914400 h 1553944"/>
              <a:gd name="connsiteX30" fmla="*/ 1778278 w 2816503"/>
              <a:gd name="connsiteY30" fmla="*/ 919162 h 1553944"/>
              <a:gd name="connsiteX31" fmla="*/ 1813997 w 2816503"/>
              <a:gd name="connsiteY31" fmla="*/ 919162 h 1553944"/>
              <a:gd name="connsiteX32" fmla="*/ 1842572 w 2816503"/>
              <a:gd name="connsiteY32" fmla="*/ 919162 h 1553944"/>
              <a:gd name="connsiteX33" fmla="*/ 1883053 w 2816503"/>
              <a:gd name="connsiteY33" fmla="*/ 916781 h 1553944"/>
              <a:gd name="connsiteX34" fmla="*/ 1935440 w 2816503"/>
              <a:gd name="connsiteY34" fmla="*/ 907256 h 1553944"/>
              <a:gd name="connsiteX35" fmla="*/ 2004497 w 2816503"/>
              <a:gd name="connsiteY35" fmla="*/ 883443 h 1553944"/>
              <a:gd name="connsiteX36" fmla="*/ 2056884 w 2816503"/>
              <a:gd name="connsiteY36" fmla="*/ 862012 h 1553944"/>
              <a:gd name="connsiteX37" fmla="*/ 2109272 w 2816503"/>
              <a:gd name="connsiteY37" fmla="*/ 831056 h 1553944"/>
              <a:gd name="connsiteX38" fmla="*/ 2164040 w 2816503"/>
              <a:gd name="connsiteY38" fmla="*/ 795337 h 1553944"/>
              <a:gd name="connsiteX39" fmla="*/ 2218809 w 2816503"/>
              <a:gd name="connsiteY39" fmla="*/ 754856 h 1553944"/>
              <a:gd name="connsiteX40" fmla="*/ 2273578 w 2816503"/>
              <a:gd name="connsiteY40" fmla="*/ 711993 h 1553944"/>
              <a:gd name="connsiteX41" fmla="*/ 2318822 w 2816503"/>
              <a:gd name="connsiteY41" fmla="*/ 671512 h 1553944"/>
              <a:gd name="connsiteX42" fmla="*/ 2385497 w 2816503"/>
              <a:gd name="connsiteY42" fmla="*/ 607218 h 1553944"/>
              <a:gd name="connsiteX43" fmla="*/ 2445029 w 2816503"/>
              <a:gd name="connsiteY43" fmla="*/ 540543 h 1553944"/>
              <a:gd name="connsiteX44" fmla="*/ 2523609 w 2816503"/>
              <a:gd name="connsiteY44" fmla="*/ 452438 h 1553944"/>
              <a:gd name="connsiteX45" fmla="*/ 2585522 w 2816503"/>
              <a:gd name="connsiteY45" fmla="*/ 366712 h 1553944"/>
              <a:gd name="connsiteX46" fmla="*/ 2659341 w 2816503"/>
              <a:gd name="connsiteY46" fmla="*/ 269082 h 1553944"/>
              <a:gd name="connsiteX47" fmla="*/ 2718872 w 2816503"/>
              <a:gd name="connsiteY47" fmla="*/ 176212 h 1553944"/>
              <a:gd name="connsiteX48" fmla="*/ 2761734 w 2816503"/>
              <a:gd name="connsiteY48" fmla="*/ 104775 h 1553944"/>
              <a:gd name="connsiteX49" fmla="*/ 2816503 w 2816503"/>
              <a:gd name="connsiteY49" fmla="*/ 0 h 1553944"/>
              <a:gd name="connsiteX50" fmla="*/ 2816503 w 2816503"/>
              <a:gd name="connsiteY50" fmla="*/ 0 h 1553944"/>
              <a:gd name="connsiteX51" fmla="*/ 2816503 w 2816503"/>
              <a:gd name="connsiteY51" fmla="*/ 0 h 1553944"/>
              <a:gd name="connsiteX0" fmla="*/ 0 w 3174206"/>
              <a:gd name="connsiteY0" fmla="*/ 1931194 h 1931194"/>
              <a:gd name="connsiteX1" fmla="*/ 791128 w 3174206"/>
              <a:gd name="connsiteY1" fmla="*/ 463296 h 1931194"/>
              <a:gd name="connsiteX2" fmla="*/ 357740 w 3174206"/>
              <a:gd name="connsiteY2" fmla="*/ 1553908 h 1931194"/>
              <a:gd name="connsiteX3" fmla="*/ 947737 w 3174206"/>
              <a:gd name="connsiteY3" fmla="*/ 395287 h 1931194"/>
              <a:gd name="connsiteX4" fmla="*/ 969169 w 3174206"/>
              <a:gd name="connsiteY4" fmla="*/ 364331 h 1931194"/>
              <a:gd name="connsiteX5" fmla="*/ 995362 w 3174206"/>
              <a:gd name="connsiteY5" fmla="*/ 330994 h 1931194"/>
              <a:gd name="connsiteX6" fmla="*/ 1019175 w 3174206"/>
              <a:gd name="connsiteY6" fmla="*/ 302418 h 1931194"/>
              <a:gd name="connsiteX7" fmla="*/ 1038225 w 3174206"/>
              <a:gd name="connsiteY7" fmla="*/ 278606 h 1931194"/>
              <a:gd name="connsiteX8" fmla="*/ 1064419 w 3174206"/>
              <a:gd name="connsiteY8" fmla="*/ 250031 h 1931194"/>
              <a:gd name="connsiteX9" fmla="*/ 1090612 w 3174206"/>
              <a:gd name="connsiteY9" fmla="*/ 223837 h 1931194"/>
              <a:gd name="connsiteX10" fmla="*/ 1114425 w 3174206"/>
              <a:gd name="connsiteY10" fmla="*/ 204787 h 1931194"/>
              <a:gd name="connsiteX11" fmla="*/ 1138237 w 3174206"/>
              <a:gd name="connsiteY11" fmla="*/ 185737 h 1931194"/>
              <a:gd name="connsiteX12" fmla="*/ 1169194 w 3174206"/>
              <a:gd name="connsiteY12" fmla="*/ 166687 h 1931194"/>
              <a:gd name="connsiteX13" fmla="*/ 1204913 w 3174206"/>
              <a:gd name="connsiteY13" fmla="*/ 154781 h 1931194"/>
              <a:gd name="connsiteX14" fmla="*/ 1238250 w 3174206"/>
              <a:gd name="connsiteY14" fmla="*/ 150018 h 1931194"/>
              <a:gd name="connsiteX15" fmla="*/ 1285875 w 3174206"/>
              <a:gd name="connsiteY15" fmla="*/ 161925 h 1931194"/>
              <a:gd name="connsiteX16" fmla="*/ 1333500 w 3174206"/>
              <a:gd name="connsiteY16" fmla="*/ 188118 h 1931194"/>
              <a:gd name="connsiteX17" fmla="*/ 1393031 w 3174206"/>
              <a:gd name="connsiteY17" fmla="*/ 233362 h 1931194"/>
              <a:gd name="connsiteX18" fmla="*/ 1445419 w 3174206"/>
              <a:gd name="connsiteY18" fmla="*/ 288131 h 1931194"/>
              <a:gd name="connsiteX19" fmla="*/ 1493043 w 3174206"/>
              <a:gd name="connsiteY19" fmla="*/ 345281 h 1931194"/>
              <a:gd name="connsiteX20" fmla="*/ 1562100 w 3174206"/>
              <a:gd name="connsiteY20" fmla="*/ 431006 h 1931194"/>
              <a:gd name="connsiteX21" fmla="*/ 1640681 w 3174206"/>
              <a:gd name="connsiteY21" fmla="*/ 528637 h 1931194"/>
              <a:gd name="connsiteX22" fmla="*/ 1726406 w 3174206"/>
              <a:gd name="connsiteY22" fmla="*/ 645318 h 1931194"/>
              <a:gd name="connsiteX23" fmla="*/ 1783556 w 3174206"/>
              <a:gd name="connsiteY23" fmla="*/ 723900 h 1931194"/>
              <a:gd name="connsiteX24" fmla="*/ 1847850 w 3174206"/>
              <a:gd name="connsiteY24" fmla="*/ 788193 h 1931194"/>
              <a:gd name="connsiteX25" fmla="*/ 1890712 w 3174206"/>
              <a:gd name="connsiteY25" fmla="*/ 828675 h 1931194"/>
              <a:gd name="connsiteX26" fmla="*/ 1959768 w 3174206"/>
              <a:gd name="connsiteY26" fmla="*/ 873918 h 1931194"/>
              <a:gd name="connsiteX27" fmla="*/ 2005012 w 3174206"/>
              <a:gd name="connsiteY27" fmla="*/ 892968 h 1931194"/>
              <a:gd name="connsiteX28" fmla="*/ 2055019 w 3174206"/>
              <a:gd name="connsiteY28" fmla="*/ 907256 h 1931194"/>
              <a:gd name="connsiteX29" fmla="*/ 2088356 w 3174206"/>
              <a:gd name="connsiteY29" fmla="*/ 914400 h 1931194"/>
              <a:gd name="connsiteX30" fmla="*/ 2135981 w 3174206"/>
              <a:gd name="connsiteY30" fmla="*/ 919162 h 1931194"/>
              <a:gd name="connsiteX31" fmla="*/ 2171700 w 3174206"/>
              <a:gd name="connsiteY31" fmla="*/ 919162 h 1931194"/>
              <a:gd name="connsiteX32" fmla="*/ 2200275 w 3174206"/>
              <a:gd name="connsiteY32" fmla="*/ 919162 h 1931194"/>
              <a:gd name="connsiteX33" fmla="*/ 2240756 w 3174206"/>
              <a:gd name="connsiteY33" fmla="*/ 916781 h 1931194"/>
              <a:gd name="connsiteX34" fmla="*/ 2293143 w 3174206"/>
              <a:gd name="connsiteY34" fmla="*/ 907256 h 1931194"/>
              <a:gd name="connsiteX35" fmla="*/ 2362200 w 3174206"/>
              <a:gd name="connsiteY35" fmla="*/ 883443 h 1931194"/>
              <a:gd name="connsiteX36" fmla="*/ 2414587 w 3174206"/>
              <a:gd name="connsiteY36" fmla="*/ 862012 h 1931194"/>
              <a:gd name="connsiteX37" fmla="*/ 2466975 w 3174206"/>
              <a:gd name="connsiteY37" fmla="*/ 831056 h 1931194"/>
              <a:gd name="connsiteX38" fmla="*/ 2521743 w 3174206"/>
              <a:gd name="connsiteY38" fmla="*/ 795337 h 1931194"/>
              <a:gd name="connsiteX39" fmla="*/ 2576512 w 3174206"/>
              <a:gd name="connsiteY39" fmla="*/ 754856 h 1931194"/>
              <a:gd name="connsiteX40" fmla="*/ 2631281 w 3174206"/>
              <a:gd name="connsiteY40" fmla="*/ 711993 h 1931194"/>
              <a:gd name="connsiteX41" fmla="*/ 2676525 w 3174206"/>
              <a:gd name="connsiteY41" fmla="*/ 671512 h 1931194"/>
              <a:gd name="connsiteX42" fmla="*/ 2743200 w 3174206"/>
              <a:gd name="connsiteY42" fmla="*/ 607218 h 1931194"/>
              <a:gd name="connsiteX43" fmla="*/ 2802732 w 3174206"/>
              <a:gd name="connsiteY43" fmla="*/ 540543 h 1931194"/>
              <a:gd name="connsiteX44" fmla="*/ 2881312 w 3174206"/>
              <a:gd name="connsiteY44" fmla="*/ 452438 h 1931194"/>
              <a:gd name="connsiteX45" fmla="*/ 2943225 w 3174206"/>
              <a:gd name="connsiteY45" fmla="*/ 366712 h 1931194"/>
              <a:gd name="connsiteX46" fmla="*/ 3017044 w 3174206"/>
              <a:gd name="connsiteY46" fmla="*/ 269082 h 1931194"/>
              <a:gd name="connsiteX47" fmla="*/ 3076575 w 3174206"/>
              <a:gd name="connsiteY47" fmla="*/ 176212 h 1931194"/>
              <a:gd name="connsiteX48" fmla="*/ 3119437 w 3174206"/>
              <a:gd name="connsiteY48" fmla="*/ 104775 h 1931194"/>
              <a:gd name="connsiteX49" fmla="*/ 3174206 w 3174206"/>
              <a:gd name="connsiteY49" fmla="*/ 0 h 1931194"/>
              <a:gd name="connsiteX50" fmla="*/ 3174206 w 3174206"/>
              <a:gd name="connsiteY50" fmla="*/ 0 h 1931194"/>
              <a:gd name="connsiteX51" fmla="*/ 3174206 w 3174206"/>
              <a:gd name="connsiteY51" fmla="*/ 0 h 1931194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357741 w 3174207"/>
              <a:gd name="connsiteY2" fmla="*/ 1553908 h 1931195"/>
              <a:gd name="connsiteX3" fmla="*/ 947738 w 3174207"/>
              <a:gd name="connsiteY3" fmla="*/ 395287 h 1931195"/>
              <a:gd name="connsiteX4" fmla="*/ 969170 w 3174207"/>
              <a:gd name="connsiteY4" fmla="*/ 364331 h 1931195"/>
              <a:gd name="connsiteX5" fmla="*/ 995363 w 3174207"/>
              <a:gd name="connsiteY5" fmla="*/ 330994 h 1931195"/>
              <a:gd name="connsiteX6" fmla="*/ 1019176 w 3174207"/>
              <a:gd name="connsiteY6" fmla="*/ 302418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947738 w 3174207"/>
              <a:gd name="connsiteY3" fmla="*/ 395287 h 1931195"/>
              <a:gd name="connsiteX4" fmla="*/ 969170 w 3174207"/>
              <a:gd name="connsiteY4" fmla="*/ 364331 h 1931195"/>
              <a:gd name="connsiteX5" fmla="*/ 995363 w 3174207"/>
              <a:gd name="connsiteY5" fmla="*/ 330994 h 1931195"/>
              <a:gd name="connsiteX6" fmla="*/ 1019176 w 3174207"/>
              <a:gd name="connsiteY6" fmla="*/ 302418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947738 w 3174207"/>
              <a:gd name="connsiteY3" fmla="*/ 395287 h 1931195"/>
              <a:gd name="connsiteX4" fmla="*/ 1016795 w 3174207"/>
              <a:gd name="connsiteY4" fmla="*/ 592931 h 1931195"/>
              <a:gd name="connsiteX5" fmla="*/ 995363 w 3174207"/>
              <a:gd name="connsiteY5" fmla="*/ 330994 h 1931195"/>
              <a:gd name="connsiteX6" fmla="*/ 1019176 w 3174207"/>
              <a:gd name="connsiteY6" fmla="*/ 302418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838200 w 3174207"/>
              <a:gd name="connsiteY3" fmla="*/ 714375 h 1931195"/>
              <a:gd name="connsiteX4" fmla="*/ 1016795 w 3174207"/>
              <a:gd name="connsiteY4" fmla="*/ 592931 h 1931195"/>
              <a:gd name="connsiteX5" fmla="*/ 995363 w 3174207"/>
              <a:gd name="connsiteY5" fmla="*/ 330994 h 1931195"/>
              <a:gd name="connsiteX6" fmla="*/ 1019176 w 3174207"/>
              <a:gd name="connsiteY6" fmla="*/ 302418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838200 w 3174207"/>
              <a:gd name="connsiteY3" fmla="*/ 714375 h 1931195"/>
              <a:gd name="connsiteX4" fmla="*/ 912020 w 3174207"/>
              <a:gd name="connsiteY4" fmla="*/ 473869 h 1931195"/>
              <a:gd name="connsiteX5" fmla="*/ 995363 w 3174207"/>
              <a:gd name="connsiteY5" fmla="*/ 330994 h 1931195"/>
              <a:gd name="connsiteX6" fmla="*/ 1019176 w 3174207"/>
              <a:gd name="connsiteY6" fmla="*/ 302418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838200 w 3174207"/>
              <a:gd name="connsiteY3" fmla="*/ 714375 h 1931195"/>
              <a:gd name="connsiteX4" fmla="*/ 912020 w 3174207"/>
              <a:gd name="connsiteY4" fmla="*/ 473869 h 1931195"/>
              <a:gd name="connsiteX5" fmla="*/ 995363 w 3174207"/>
              <a:gd name="connsiteY5" fmla="*/ 330994 h 1931195"/>
              <a:gd name="connsiteX6" fmla="*/ 1104901 w 3174207"/>
              <a:gd name="connsiteY6" fmla="*/ 350043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838200 w 3174207"/>
              <a:gd name="connsiteY3" fmla="*/ 714375 h 1931195"/>
              <a:gd name="connsiteX4" fmla="*/ 912020 w 3174207"/>
              <a:gd name="connsiteY4" fmla="*/ 473869 h 1931195"/>
              <a:gd name="connsiteX5" fmla="*/ 971551 w 3174207"/>
              <a:gd name="connsiteY5" fmla="*/ 402431 h 1931195"/>
              <a:gd name="connsiteX6" fmla="*/ 1104901 w 3174207"/>
              <a:gd name="connsiteY6" fmla="*/ 350043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838200 w 3174207"/>
              <a:gd name="connsiteY3" fmla="*/ 714375 h 1931195"/>
              <a:gd name="connsiteX4" fmla="*/ 912020 w 3174207"/>
              <a:gd name="connsiteY4" fmla="*/ 473869 h 1931195"/>
              <a:gd name="connsiteX5" fmla="*/ 971551 w 3174207"/>
              <a:gd name="connsiteY5" fmla="*/ 402431 h 1931195"/>
              <a:gd name="connsiteX6" fmla="*/ 976314 w 3174207"/>
              <a:gd name="connsiteY6" fmla="*/ 335755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3 w 3069434"/>
              <a:gd name="connsiteY0" fmla="*/ 1978819 h 1978819"/>
              <a:gd name="connsiteX1" fmla="*/ 152956 w 3069434"/>
              <a:gd name="connsiteY1" fmla="*/ 1663446 h 1978819"/>
              <a:gd name="connsiteX2" fmla="*/ 629205 w 3069434"/>
              <a:gd name="connsiteY2" fmla="*/ 849058 h 1978819"/>
              <a:gd name="connsiteX3" fmla="*/ 733427 w 3069434"/>
              <a:gd name="connsiteY3" fmla="*/ 714375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52956 w 3069434"/>
              <a:gd name="connsiteY1" fmla="*/ 1663446 h 1978819"/>
              <a:gd name="connsiteX2" fmla="*/ 338693 w 3069434"/>
              <a:gd name="connsiteY2" fmla="*/ 1330070 h 1978819"/>
              <a:gd name="connsiteX3" fmla="*/ 733427 w 3069434"/>
              <a:gd name="connsiteY3" fmla="*/ 714375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52956 w 3069434"/>
              <a:gd name="connsiteY1" fmla="*/ 1663446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76769 w 3069434"/>
              <a:gd name="connsiteY1" fmla="*/ 1672971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76769 w 3069434"/>
              <a:gd name="connsiteY1" fmla="*/ 1668209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750097 w 3069434"/>
              <a:gd name="connsiteY4" fmla="*/ 578644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750097 w 3069434"/>
              <a:gd name="connsiteY4" fmla="*/ 578644 h 1978819"/>
              <a:gd name="connsiteX5" fmla="*/ 823916 w 3069434"/>
              <a:gd name="connsiteY5" fmla="*/ 464344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750097 w 3069434"/>
              <a:gd name="connsiteY4" fmla="*/ 578644 h 1978819"/>
              <a:gd name="connsiteX5" fmla="*/ 823916 w 3069434"/>
              <a:gd name="connsiteY5" fmla="*/ 464344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750097 w 3069434"/>
              <a:gd name="connsiteY4" fmla="*/ 578644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48218 w 3069434"/>
              <a:gd name="connsiteY2" fmla="*/ 1330070 h 1978819"/>
              <a:gd name="connsiteX3" fmla="*/ 576265 w 3069434"/>
              <a:gd name="connsiteY3" fmla="*/ 900112 h 1978819"/>
              <a:gd name="connsiteX4" fmla="*/ 750097 w 3069434"/>
              <a:gd name="connsiteY4" fmla="*/ 578644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48218 w 3069434"/>
              <a:gd name="connsiteY2" fmla="*/ 1330070 h 1978819"/>
              <a:gd name="connsiteX3" fmla="*/ 576265 w 3069434"/>
              <a:gd name="connsiteY3" fmla="*/ 900112 h 1978819"/>
              <a:gd name="connsiteX4" fmla="*/ 740572 w 3069434"/>
              <a:gd name="connsiteY4" fmla="*/ 578644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48218 w 3069434"/>
              <a:gd name="connsiteY2" fmla="*/ 1330070 h 1978819"/>
              <a:gd name="connsiteX3" fmla="*/ 576265 w 3069434"/>
              <a:gd name="connsiteY3" fmla="*/ 900112 h 1978819"/>
              <a:gd name="connsiteX4" fmla="*/ 740572 w 3069434"/>
              <a:gd name="connsiteY4" fmla="*/ 578644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48218 w 3069434"/>
              <a:gd name="connsiteY2" fmla="*/ 1330070 h 1978819"/>
              <a:gd name="connsiteX3" fmla="*/ 576265 w 3069434"/>
              <a:gd name="connsiteY3" fmla="*/ 900112 h 1978819"/>
              <a:gd name="connsiteX4" fmla="*/ 740572 w 3069434"/>
              <a:gd name="connsiteY4" fmla="*/ 592932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67268 w 3069434"/>
              <a:gd name="connsiteY2" fmla="*/ 1358645 h 1978819"/>
              <a:gd name="connsiteX3" fmla="*/ 576265 w 3069434"/>
              <a:gd name="connsiteY3" fmla="*/ 900112 h 1978819"/>
              <a:gd name="connsiteX4" fmla="*/ 740572 w 3069434"/>
              <a:gd name="connsiteY4" fmla="*/ 592932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2 w 3069433"/>
              <a:gd name="connsiteY0" fmla="*/ 1978819 h 1978820"/>
              <a:gd name="connsiteX1" fmla="*/ 200580 w 3069433"/>
              <a:gd name="connsiteY1" fmla="*/ 1720597 h 1978820"/>
              <a:gd name="connsiteX2" fmla="*/ 367267 w 3069433"/>
              <a:gd name="connsiteY2" fmla="*/ 1358645 h 1978820"/>
              <a:gd name="connsiteX3" fmla="*/ 576264 w 3069433"/>
              <a:gd name="connsiteY3" fmla="*/ 900112 h 1978820"/>
              <a:gd name="connsiteX4" fmla="*/ 740571 w 3069433"/>
              <a:gd name="connsiteY4" fmla="*/ 592932 h 1978820"/>
              <a:gd name="connsiteX5" fmla="*/ 819153 w 3069433"/>
              <a:gd name="connsiteY5" fmla="*/ 454819 h 1978820"/>
              <a:gd name="connsiteX6" fmla="*/ 885827 w 3069433"/>
              <a:gd name="connsiteY6" fmla="*/ 345280 h 1978820"/>
              <a:gd name="connsiteX7" fmla="*/ 933452 w 3069433"/>
              <a:gd name="connsiteY7" fmla="*/ 278606 h 1978820"/>
              <a:gd name="connsiteX8" fmla="*/ 959646 w 3069433"/>
              <a:gd name="connsiteY8" fmla="*/ 250031 h 1978820"/>
              <a:gd name="connsiteX9" fmla="*/ 985839 w 3069433"/>
              <a:gd name="connsiteY9" fmla="*/ 223837 h 1978820"/>
              <a:gd name="connsiteX10" fmla="*/ 1009652 w 3069433"/>
              <a:gd name="connsiteY10" fmla="*/ 204787 h 1978820"/>
              <a:gd name="connsiteX11" fmla="*/ 1033464 w 3069433"/>
              <a:gd name="connsiteY11" fmla="*/ 185737 h 1978820"/>
              <a:gd name="connsiteX12" fmla="*/ 1064421 w 3069433"/>
              <a:gd name="connsiteY12" fmla="*/ 166687 h 1978820"/>
              <a:gd name="connsiteX13" fmla="*/ 1100140 w 3069433"/>
              <a:gd name="connsiteY13" fmla="*/ 154781 h 1978820"/>
              <a:gd name="connsiteX14" fmla="*/ 1133477 w 3069433"/>
              <a:gd name="connsiteY14" fmla="*/ 150018 h 1978820"/>
              <a:gd name="connsiteX15" fmla="*/ 1181102 w 3069433"/>
              <a:gd name="connsiteY15" fmla="*/ 161925 h 1978820"/>
              <a:gd name="connsiteX16" fmla="*/ 1228727 w 3069433"/>
              <a:gd name="connsiteY16" fmla="*/ 188118 h 1978820"/>
              <a:gd name="connsiteX17" fmla="*/ 1288258 w 3069433"/>
              <a:gd name="connsiteY17" fmla="*/ 233362 h 1978820"/>
              <a:gd name="connsiteX18" fmla="*/ 1340646 w 3069433"/>
              <a:gd name="connsiteY18" fmla="*/ 288131 h 1978820"/>
              <a:gd name="connsiteX19" fmla="*/ 1388270 w 3069433"/>
              <a:gd name="connsiteY19" fmla="*/ 345281 h 1978820"/>
              <a:gd name="connsiteX20" fmla="*/ 1457327 w 3069433"/>
              <a:gd name="connsiteY20" fmla="*/ 431006 h 1978820"/>
              <a:gd name="connsiteX21" fmla="*/ 1535908 w 3069433"/>
              <a:gd name="connsiteY21" fmla="*/ 528637 h 1978820"/>
              <a:gd name="connsiteX22" fmla="*/ 1621633 w 3069433"/>
              <a:gd name="connsiteY22" fmla="*/ 645318 h 1978820"/>
              <a:gd name="connsiteX23" fmla="*/ 1678783 w 3069433"/>
              <a:gd name="connsiteY23" fmla="*/ 723900 h 1978820"/>
              <a:gd name="connsiteX24" fmla="*/ 1743077 w 3069433"/>
              <a:gd name="connsiteY24" fmla="*/ 788193 h 1978820"/>
              <a:gd name="connsiteX25" fmla="*/ 1785939 w 3069433"/>
              <a:gd name="connsiteY25" fmla="*/ 828675 h 1978820"/>
              <a:gd name="connsiteX26" fmla="*/ 1854995 w 3069433"/>
              <a:gd name="connsiteY26" fmla="*/ 873918 h 1978820"/>
              <a:gd name="connsiteX27" fmla="*/ 1900239 w 3069433"/>
              <a:gd name="connsiteY27" fmla="*/ 892968 h 1978820"/>
              <a:gd name="connsiteX28" fmla="*/ 1950246 w 3069433"/>
              <a:gd name="connsiteY28" fmla="*/ 907256 h 1978820"/>
              <a:gd name="connsiteX29" fmla="*/ 1983583 w 3069433"/>
              <a:gd name="connsiteY29" fmla="*/ 914400 h 1978820"/>
              <a:gd name="connsiteX30" fmla="*/ 2031208 w 3069433"/>
              <a:gd name="connsiteY30" fmla="*/ 919162 h 1978820"/>
              <a:gd name="connsiteX31" fmla="*/ 2066927 w 3069433"/>
              <a:gd name="connsiteY31" fmla="*/ 919162 h 1978820"/>
              <a:gd name="connsiteX32" fmla="*/ 2095502 w 3069433"/>
              <a:gd name="connsiteY32" fmla="*/ 919162 h 1978820"/>
              <a:gd name="connsiteX33" fmla="*/ 2135983 w 3069433"/>
              <a:gd name="connsiteY33" fmla="*/ 916781 h 1978820"/>
              <a:gd name="connsiteX34" fmla="*/ 2188370 w 3069433"/>
              <a:gd name="connsiteY34" fmla="*/ 907256 h 1978820"/>
              <a:gd name="connsiteX35" fmla="*/ 2257427 w 3069433"/>
              <a:gd name="connsiteY35" fmla="*/ 883443 h 1978820"/>
              <a:gd name="connsiteX36" fmla="*/ 2309814 w 3069433"/>
              <a:gd name="connsiteY36" fmla="*/ 862012 h 1978820"/>
              <a:gd name="connsiteX37" fmla="*/ 2362202 w 3069433"/>
              <a:gd name="connsiteY37" fmla="*/ 831056 h 1978820"/>
              <a:gd name="connsiteX38" fmla="*/ 2416970 w 3069433"/>
              <a:gd name="connsiteY38" fmla="*/ 795337 h 1978820"/>
              <a:gd name="connsiteX39" fmla="*/ 2471739 w 3069433"/>
              <a:gd name="connsiteY39" fmla="*/ 754856 h 1978820"/>
              <a:gd name="connsiteX40" fmla="*/ 2526508 w 3069433"/>
              <a:gd name="connsiteY40" fmla="*/ 711993 h 1978820"/>
              <a:gd name="connsiteX41" fmla="*/ 2571752 w 3069433"/>
              <a:gd name="connsiteY41" fmla="*/ 671512 h 1978820"/>
              <a:gd name="connsiteX42" fmla="*/ 2638427 w 3069433"/>
              <a:gd name="connsiteY42" fmla="*/ 607218 h 1978820"/>
              <a:gd name="connsiteX43" fmla="*/ 2697959 w 3069433"/>
              <a:gd name="connsiteY43" fmla="*/ 540543 h 1978820"/>
              <a:gd name="connsiteX44" fmla="*/ 2776539 w 3069433"/>
              <a:gd name="connsiteY44" fmla="*/ 452438 h 1978820"/>
              <a:gd name="connsiteX45" fmla="*/ 2838452 w 3069433"/>
              <a:gd name="connsiteY45" fmla="*/ 366712 h 1978820"/>
              <a:gd name="connsiteX46" fmla="*/ 2912271 w 3069433"/>
              <a:gd name="connsiteY46" fmla="*/ 269082 h 1978820"/>
              <a:gd name="connsiteX47" fmla="*/ 2971802 w 3069433"/>
              <a:gd name="connsiteY47" fmla="*/ 176212 h 1978820"/>
              <a:gd name="connsiteX48" fmla="*/ 3014664 w 3069433"/>
              <a:gd name="connsiteY48" fmla="*/ 104775 h 1978820"/>
              <a:gd name="connsiteX49" fmla="*/ 3069433 w 3069433"/>
              <a:gd name="connsiteY49" fmla="*/ 0 h 1978820"/>
              <a:gd name="connsiteX50" fmla="*/ 3069433 w 3069433"/>
              <a:gd name="connsiteY50" fmla="*/ 0 h 1978820"/>
              <a:gd name="connsiteX51" fmla="*/ 3069433 w 3069433"/>
              <a:gd name="connsiteY51" fmla="*/ 0 h 1978820"/>
              <a:gd name="connsiteX0" fmla="*/ 3 w 3017046"/>
              <a:gd name="connsiteY0" fmla="*/ 2050256 h 2050256"/>
              <a:gd name="connsiteX1" fmla="*/ 148193 w 3017046"/>
              <a:gd name="connsiteY1" fmla="*/ 1720597 h 2050256"/>
              <a:gd name="connsiteX2" fmla="*/ 314880 w 3017046"/>
              <a:gd name="connsiteY2" fmla="*/ 1358645 h 2050256"/>
              <a:gd name="connsiteX3" fmla="*/ 523877 w 3017046"/>
              <a:gd name="connsiteY3" fmla="*/ 900112 h 2050256"/>
              <a:gd name="connsiteX4" fmla="*/ 688184 w 3017046"/>
              <a:gd name="connsiteY4" fmla="*/ 592932 h 2050256"/>
              <a:gd name="connsiteX5" fmla="*/ 766766 w 3017046"/>
              <a:gd name="connsiteY5" fmla="*/ 454819 h 2050256"/>
              <a:gd name="connsiteX6" fmla="*/ 833440 w 3017046"/>
              <a:gd name="connsiteY6" fmla="*/ 345280 h 2050256"/>
              <a:gd name="connsiteX7" fmla="*/ 881065 w 3017046"/>
              <a:gd name="connsiteY7" fmla="*/ 278606 h 2050256"/>
              <a:gd name="connsiteX8" fmla="*/ 907259 w 3017046"/>
              <a:gd name="connsiteY8" fmla="*/ 250031 h 2050256"/>
              <a:gd name="connsiteX9" fmla="*/ 933452 w 3017046"/>
              <a:gd name="connsiteY9" fmla="*/ 223837 h 2050256"/>
              <a:gd name="connsiteX10" fmla="*/ 957265 w 3017046"/>
              <a:gd name="connsiteY10" fmla="*/ 204787 h 2050256"/>
              <a:gd name="connsiteX11" fmla="*/ 981077 w 3017046"/>
              <a:gd name="connsiteY11" fmla="*/ 185737 h 2050256"/>
              <a:gd name="connsiteX12" fmla="*/ 1012034 w 3017046"/>
              <a:gd name="connsiteY12" fmla="*/ 166687 h 2050256"/>
              <a:gd name="connsiteX13" fmla="*/ 1047753 w 3017046"/>
              <a:gd name="connsiteY13" fmla="*/ 154781 h 2050256"/>
              <a:gd name="connsiteX14" fmla="*/ 1081090 w 3017046"/>
              <a:gd name="connsiteY14" fmla="*/ 150018 h 2050256"/>
              <a:gd name="connsiteX15" fmla="*/ 1128715 w 3017046"/>
              <a:gd name="connsiteY15" fmla="*/ 161925 h 2050256"/>
              <a:gd name="connsiteX16" fmla="*/ 1176340 w 3017046"/>
              <a:gd name="connsiteY16" fmla="*/ 188118 h 2050256"/>
              <a:gd name="connsiteX17" fmla="*/ 1235871 w 3017046"/>
              <a:gd name="connsiteY17" fmla="*/ 233362 h 2050256"/>
              <a:gd name="connsiteX18" fmla="*/ 1288259 w 3017046"/>
              <a:gd name="connsiteY18" fmla="*/ 288131 h 2050256"/>
              <a:gd name="connsiteX19" fmla="*/ 1335883 w 3017046"/>
              <a:gd name="connsiteY19" fmla="*/ 345281 h 2050256"/>
              <a:gd name="connsiteX20" fmla="*/ 1404940 w 3017046"/>
              <a:gd name="connsiteY20" fmla="*/ 431006 h 2050256"/>
              <a:gd name="connsiteX21" fmla="*/ 1483521 w 3017046"/>
              <a:gd name="connsiteY21" fmla="*/ 528637 h 2050256"/>
              <a:gd name="connsiteX22" fmla="*/ 1569246 w 3017046"/>
              <a:gd name="connsiteY22" fmla="*/ 645318 h 2050256"/>
              <a:gd name="connsiteX23" fmla="*/ 1626396 w 3017046"/>
              <a:gd name="connsiteY23" fmla="*/ 723900 h 2050256"/>
              <a:gd name="connsiteX24" fmla="*/ 1690690 w 3017046"/>
              <a:gd name="connsiteY24" fmla="*/ 788193 h 2050256"/>
              <a:gd name="connsiteX25" fmla="*/ 1733552 w 3017046"/>
              <a:gd name="connsiteY25" fmla="*/ 828675 h 2050256"/>
              <a:gd name="connsiteX26" fmla="*/ 1802608 w 3017046"/>
              <a:gd name="connsiteY26" fmla="*/ 873918 h 2050256"/>
              <a:gd name="connsiteX27" fmla="*/ 1847852 w 3017046"/>
              <a:gd name="connsiteY27" fmla="*/ 892968 h 2050256"/>
              <a:gd name="connsiteX28" fmla="*/ 1897859 w 3017046"/>
              <a:gd name="connsiteY28" fmla="*/ 907256 h 2050256"/>
              <a:gd name="connsiteX29" fmla="*/ 1931196 w 3017046"/>
              <a:gd name="connsiteY29" fmla="*/ 914400 h 2050256"/>
              <a:gd name="connsiteX30" fmla="*/ 1978821 w 3017046"/>
              <a:gd name="connsiteY30" fmla="*/ 919162 h 2050256"/>
              <a:gd name="connsiteX31" fmla="*/ 2014540 w 3017046"/>
              <a:gd name="connsiteY31" fmla="*/ 919162 h 2050256"/>
              <a:gd name="connsiteX32" fmla="*/ 2043115 w 3017046"/>
              <a:gd name="connsiteY32" fmla="*/ 919162 h 2050256"/>
              <a:gd name="connsiteX33" fmla="*/ 2083596 w 3017046"/>
              <a:gd name="connsiteY33" fmla="*/ 916781 h 2050256"/>
              <a:gd name="connsiteX34" fmla="*/ 2135983 w 3017046"/>
              <a:gd name="connsiteY34" fmla="*/ 907256 h 2050256"/>
              <a:gd name="connsiteX35" fmla="*/ 2205040 w 3017046"/>
              <a:gd name="connsiteY35" fmla="*/ 883443 h 2050256"/>
              <a:gd name="connsiteX36" fmla="*/ 2257427 w 3017046"/>
              <a:gd name="connsiteY36" fmla="*/ 862012 h 2050256"/>
              <a:gd name="connsiteX37" fmla="*/ 2309815 w 3017046"/>
              <a:gd name="connsiteY37" fmla="*/ 831056 h 2050256"/>
              <a:gd name="connsiteX38" fmla="*/ 2364583 w 3017046"/>
              <a:gd name="connsiteY38" fmla="*/ 795337 h 2050256"/>
              <a:gd name="connsiteX39" fmla="*/ 2419352 w 3017046"/>
              <a:gd name="connsiteY39" fmla="*/ 754856 h 2050256"/>
              <a:gd name="connsiteX40" fmla="*/ 2474121 w 3017046"/>
              <a:gd name="connsiteY40" fmla="*/ 711993 h 2050256"/>
              <a:gd name="connsiteX41" fmla="*/ 2519365 w 3017046"/>
              <a:gd name="connsiteY41" fmla="*/ 671512 h 2050256"/>
              <a:gd name="connsiteX42" fmla="*/ 2586040 w 3017046"/>
              <a:gd name="connsiteY42" fmla="*/ 607218 h 2050256"/>
              <a:gd name="connsiteX43" fmla="*/ 2645572 w 3017046"/>
              <a:gd name="connsiteY43" fmla="*/ 540543 h 2050256"/>
              <a:gd name="connsiteX44" fmla="*/ 2724152 w 3017046"/>
              <a:gd name="connsiteY44" fmla="*/ 452438 h 2050256"/>
              <a:gd name="connsiteX45" fmla="*/ 2786065 w 3017046"/>
              <a:gd name="connsiteY45" fmla="*/ 366712 h 2050256"/>
              <a:gd name="connsiteX46" fmla="*/ 2859884 w 3017046"/>
              <a:gd name="connsiteY46" fmla="*/ 269082 h 2050256"/>
              <a:gd name="connsiteX47" fmla="*/ 2919415 w 3017046"/>
              <a:gd name="connsiteY47" fmla="*/ 176212 h 2050256"/>
              <a:gd name="connsiteX48" fmla="*/ 2962277 w 3017046"/>
              <a:gd name="connsiteY48" fmla="*/ 104775 h 2050256"/>
              <a:gd name="connsiteX49" fmla="*/ 3017046 w 3017046"/>
              <a:gd name="connsiteY49" fmla="*/ 0 h 2050256"/>
              <a:gd name="connsiteX50" fmla="*/ 3017046 w 3017046"/>
              <a:gd name="connsiteY50" fmla="*/ 0 h 2050256"/>
              <a:gd name="connsiteX51" fmla="*/ 3017046 w 3017046"/>
              <a:gd name="connsiteY51" fmla="*/ 0 h 2050256"/>
              <a:gd name="connsiteX0" fmla="*/ 3 w 3017046"/>
              <a:gd name="connsiteY0" fmla="*/ 2050256 h 2050256"/>
              <a:gd name="connsiteX1" fmla="*/ 148193 w 3017046"/>
              <a:gd name="connsiteY1" fmla="*/ 1720597 h 2050256"/>
              <a:gd name="connsiteX2" fmla="*/ 314880 w 3017046"/>
              <a:gd name="connsiteY2" fmla="*/ 1358645 h 2050256"/>
              <a:gd name="connsiteX3" fmla="*/ 523877 w 3017046"/>
              <a:gd name="connsiteY3" fmla="*/ 900112 h 2050256"/>
              <a:gd name="connsiteX4" fmla="*/ 678659 w 3017046"/>
              <a:gd name="connsiteY4" fmla="*/ 616744 h 2050256"/>
              <a:gd name="connsiteX5" fmla="*/ 766766 w 3017046"/>
              <a:gd name="connsiteY5" fmla="*/ 454819 h 2050256"/>
              <a:gd name="connsiteX6" fmla="*/ 833440 w 3017046"/>
              <a:gd name="connsiteY6" fmla="*/ 345280 h 2050256"/>
              <a:gd name="connsiteX7" fmla="*/ 881065 w 3017046"/>
              <a:gd name="connsiteY7" fmla="*/ 278606 h 2050256"/>
              <a:gd name="connsiteX8" fmla="*/ 907259 w 3017046"/>
              <a:gd name="connsiteY8" fmla="*/ 250031 h 2050256"/>
              <a:gd name="connsiteX9" fmla="*/ 933452 w 3017046"/>
              <a:gd name="connsiteY9" fmla="*/ 223837 h 2050256"/>
              <a:gd name="connsiteX10" fmla="*/ 957265 w 3017046"/>
              <a:gd name="connsiteY10" fmla="*/ 204787 h 2050256"/>
              <a:gd name="connsiteX11" fmla="*/ 981077 w 3017046"/>
              <a:gd name="connsiteY11" fmla="*/ 185737 h 2050256"/>
              <a:gd name="connsiteX12" fmla="*/ 1012034 w 3017046"/>
              <a:gd name="connsiteY12" fmla="*/ 166687 h 2050256"/>
              <a:gd name="connsiteX13" fmla="*/ 1047753 w 3017046"/>
              <a:gd name="connsiteY13" fmla="*/ 154781 h 2050256"/>
              <a:gd name="connsiteX14" fmla="*/ 1081090 w 3017046"/>
              <a:gd name="connsiteY14" fmla="*/ 150018 h 2050256"/>
              <a:gd name="connsiteX15" fmla="*/ 1128715 w 3017046"/>
              <a:gd name="connsiteY15" fmla="*/ 161925 h 2050256"/>
              <a:gd name="connsiteX16" fmla="*/ 1176340 w 3017046"/>
              <a:gd name="connsiteY16" fmla="*/ 188118 h 2050256"/>
              <a:gd name="connsiteX17" fmla="*/ 1235871 w 3017046"/>
              <a:gd name="connsiteY17" fmla="*/ 233362 h 2050256"/>
              <a:gd name="connsiteX18" fmla="*/ 1288259 w 3017046"/>
              <a:gd name="connsiteY18" fmla="*/ 288131 h 2050256"/>
              <a:gd name="connsiteX19" fmla="*/ 1335883 w 3017046"/>
              <a:gd name="connsiteY19" fmla="*/ 345281 h 2050256"/>
              <a:gd name="connsiteX20" fmla="*/ 1404940 w 3017046"/>
              <a:gd name="connsiteY20" fmla="*/ 431006 h 2050256"/>
              <a:gd name="connsiteX21" fmla="*/ 1483521 w 3017046"/>
              <a:gd name="connsiteY21" fmla="*/ 528637 h 2050256"/>
              <a:gd name="connsiteX22" fmla="*/ 1569246 w 3017046"/>
              <a:gd name="connsiteY22" fmla="*/ 645318 h 2050256"/>
              <a:gd name="connsiteX23" fmla="*/ 1626396 w 3017046"/>
              <a:gd name="connsiteY23" fmla="*/ 723900 h 2050256"/>
              <a:gd name="connsiteX24" fmla="*/ 1690690 w 3017046"/>
              <a:gd name="connsiteY24" fmla="*/ 788193 h 2050256"/>
              <a:gd name="connsiteX25" fmla="*/ 1733552 w 3017046"/>
              <a:gd name="connsiteY25" fmla="*/ 828675 h 2050256"/>
              <a:gd name="connsiteX26" fmla="*/ 1802608 w 3017046"/>
              <a:gd name="connsiteY26" fmla="*/ 873918 h 2050256"/>
              <a:gd name="connsiteX27" fmla="*/ 1847852 w 3017046"/>
              <a:gd name="connsiteY27" fmla="*/ 892968 h 2050256"/>
              <a:gd name="connsiteX28" fmla="*/ 1897859 w 3017046"/>
              <a:gd name="connsiteY28" fmla="*/ 907256 h 2050256"/>
              <a:gd name="connsiteX29" fmla="*/ 1931196 w 3017046"/>
              <a:gd name="connsiteY29" fmla="*/ 914400 h 2050256"/>
              <a:gd name="connsiteX30" fmla="*/ 1978821 w 3017046"/>
              <a:gd name="connsiteY30" fmla="*/ 919162 h 2050256"/>
              <a:gd name="connsiteX31" fmla="*/ 2014540 w 3017046"/>
              <a:gd name="connsiteY31" fmla="*/ 919162 h 2050256"/>
              <a:gd name="connsiteX32" fmla="*/ 2043115 w 3017046"/>
              <a:gd name="connsiteY32" fmla="*/ 919162 h 2050256"/>
              <a:gd name="connsiteX33" fmla="*/ 2083596 w 3017046"/>
              <a:gd name="connsiteY33" fmla="*/ 916781 h 2050256"/>
              <a:gd name="connsiteX34" fmla="*/ 2135983 w 3017046"/>
              <a:gd name="connsiteY34" fmla="*/ 907256 h 2050256"/>
              <a:gd name="connsiteX35" fmla="*/ 2205040 w 3017046"/>
              <a:gd name="connsiteY35" fmla="*/ 883443 h 2050256"/>
              <a:gd name="connsiteX36" fmla="*/ 2257427 w 3017046"/>
              <a:gd name="connsiteY36" fmla="*/ 862012 h 2050256"/>
              <a:gd name="connsiteX37" fmla="*/ 2309815 w 3017046"/>
              <a:gd name="connsiteY37" fmla="*/ 831056 h 2050256"/>
              <a:gd name="connsiteX38" fmla="*/ 2364583 w 3017046"/>
              <a:gd name="connsiteY38" fmla="*/ 795337 h 2050256"/>
              <a:gd name="connsiteX39" fmla="*/ 2419352 w 3017046"/>
              <a:gd name="connsiteY39" fmla="*/ 754856 h 2050256"/>
              <a:gd name="connsiteX40" fmla="*/ 2474121 w 3017046"/>
              <a:gd name="connsiteY40" fmla="*/ 711993 h 2050256"/>
              <a:gd name="connsiteX41" fmla="*/ 2519365 w 3017046"/>
              <a:gd name="connsiteY41" fmla="*/ 671512 h 2050256"/>
              <a:gd name="connsiteX42" fmla="*/ 2586040 w 3017046"/>
              <a:gd name="connsiteY42" fmla="*/ 607218 h 2050256"/>
              <a:gd name="connsiteX43" fmla="*/ 2645572 w 3017046"/>
              <a:gd name="connsiteY43" fmla="*/ 540543 h 2050256"/>
              <a:gd name="connsiteX44" fmla="*/ 2724152 w 3017046"/>
              <a:gd name="connsiteY44" fmla="*/ 452438 h 2050256"/>
              <a:gd name="connsiteX45" fmla="*/ 2786065 w 3017046"/>
              <a:gd name="connsiteY45" fmla="*/ 366712 h 2050256"/>
              <a:gd name="connsiteX46" fmla="*/ 2859884 w 3017046"/>
              <a:gd name="connsiteY46" fmla="*/ 269082 h 2050256"/>
              <a:gd name="connsiteX47" fmla="*/ 2919415 w 3017046"/>
              <a:gd name="connsiteY47" fmla="*/ 176212 h 2050256"/>
              <a:gd name="connsiteX48" fmla="*/ 2962277 w 3017046"/>
              <a:gd name="connsiteY48" fmla="*/ 104775 h 2050256"/>
              <a:gd name="connsiteX49" fmla="*/ 3017046 w 3017046"/>
              <a:gd name="connsiteY49" fmla="*/ 0 h 2050256"/>
              <a:gd name="connsiteX50" fmla="*/ 3017046 w 3017046"/>
              <a:gd name="connsiteY50" fmla="*/ 0 h 2050256"/>
              <a:gd name="connsiteX51" fmla="*/ 3017046 w 3017046"/>
              <a:gd name="connsiteY51" fmla="*/ 0 h 2050256"/>
              <a:gd name="connsiteX0" fmla="*/ 3 w 3017046"/>
              <a:gd name="connsiteY0" fmla="*/ 2050256 h 2050256"/>
              <a:gd name="connsiteX1" fmla="*/ 148193 w 3017046"/>
              <a:gd name="connsiteY1" fmla="*/ 1720597 h 2050256"/>
              <a:gd name="connsiteX2" fmla="*/ 314880 w 3017046"/>
              <a:gd name="connsiteY2" fmla="*/ 1358645 h 2050256"/>
              <a:gd name="connsiteX3" fmla="*/ 547690 w 3017046"/>
              <a:gd name="connsiteY3" fmla="*/ 885825 h 2050256"/>
              <a:gd name="connsiteX4" fmla="*/ 678659 w 3017046"/>
              <a:gd name="connsiteY4" fmla="*/ 616744 h 2050256"/>
              <a:gd name="connsiteX5" fmla="*/ 766766 w 3017046"/>
              <a:gd name="connsiteY5" fmla="*/ 454819 h 2050256"/>
              <a:gd name="connsiteX6" fmla="*/ 833440 w 3017046"/>
              <a:gd name="connsiteY6" fmla="*/ 345280 h 2050256"/>
              <a:gd name="connsiteX7" fmla="*/ 881065 w 3017046"/>
              <a:gd name="connsiteY7" fmla="*/ 278606 h 2050256"/>
              <a:gd name="connsiteX8" fmla="*/ 907259 w 3017046"/>
              <a:gd name="connsiteY8" fmla="*/ 250031 h 2050256"/>
              <a:gd name="connsiteX9" fmla="*/ 933452 w 3017046"/>
              <a:gd name="connsiteY9" fmla="*/ 223837 h 2050256"/>
              <a:gd name="connsiteX10" fmla="*/ 957265 w 3017046"/>
              <a:gd name="connsiteY10" fmla="*/ 204787 h 2050256"/>
              <a:gd name="connsiteX11" fmla="*/ 981077 w 3017046"/>
              <a:gd name="connsiteY11" fmla="*/ 185737 h 2050256"/>
              <a:gd name="connsiteX12" fmla="*/ 1012034 w 3017046"/>
              <a:gd name="connsiteY12" fmla="*/ 166687 h 2050256"/>
              <a:gd name="connsiteX13" fmla="*/ 1047753 w 3017046"/>
              <a:gd name="connsiteY13" fmla="*/ 154781 h 2050256"/>
              <a:gd name="connsiteX14" fmla="*/ 1081090 w 3017046"/>
              <a:gd name="connsiteY14" fmla="*/ 150018 h 2050256"/>
              <a:gd name="connsiteX15" fmla="*/ 1128715 w 3017046"/>
              <a:gd name="connsiteY15" fmla="*/ 161925 h 2050256"/>
              <a:gd name="connsiteX16" fmla="*/ 1176340 w 3017046"/>
              <a:gd name="connsiteY16" fmla="*/ 188118 h 2050256"/>
              <a:gd name="connsiteX17" fmla="*/ 1235871 w 3017046"/>
              <a:gd name="connsiteY17" fmla="*/ 233362 h 2050256"/>
              <a:gd name="connsiteX18" fmla="*/ 1288259 w 3017046"/>
              <a:gd name="connsiteY18" fmla="*/ 288131 h 2050256"/>
              <a:gd name="connsiteX19" fmla="*/ 1335883 w 3017046"/>
              <a:gd name="connsiteY19" fmla="*/ 345281 h 2050256"/>
              <a:gd name="connsiteX20" fmla="*/ 1404940 w 3017046"/>
              <a:gd name="connsiteY20" fmla="*/ 431006 h 2050256"/>
              <a:gd name="connsiteX21" fmla="*/ 1483521 w 3017046"/>
              <a:gd name="connsiteY21" fmla="*/ 528637 h 2050256"/>
              <a:gd name="connsiteX22" fmla="*/ 1569246 w 3017046"/>
              <a:gd name="connsiteY22" fmla="*/ 645318 h 2050256"/>
              <a:gd name="connsiteX23" fmla="*/ 1626396 w 3017046"/>
              <a:gd name="connsiteY23" fmla="*/ 723900 h 2050256"/>
              <a:gd name="connsiteX24" fmla="*/ 1690690 w 3017046"/>
              <a:gd name="connsiteY24" fmla="*/ 788193 h 2050256"/>
              <a:gd name="connsiteX25" fmla="*/ 1733552 w 3017046"/>
              <a:gd name="connsiteY25" fmla="*/ 828675 h 2050256"/>
              <a:gd name="connsiteX26" fmla="*/ 1802608 w 3017046"/>
              <a:gd name="connsiteY26" fmla="*/ 873918 h 2050256"/>
              <a:gd name="connsiteX27" fmla="*/ 1847852 w 3017046"/>
              <a:gd name="connsiteY27" fmla="*/ 892968 h 2050256"/>
              <a:gd name="connsiteX28" fmla="*/ 1897859 w 3017046"/>
              <a:gd name="connsiteY28" fmla="*/ 907256 h 2050256"/>
              <a:gd name="connsiteX29" fmla="*/ 1931196 w 3017046"/>
              <a:gd name="connsiteY29" fmla="*/ 914400 h 2050256"/>
              <a:gd name="connsiteX30" fmla="*/ 1978821 w 3017046"/>
              <a:gd name="connsiteY30" fmla="*/ 919162 h 2050256"/>
              <a:gd name="connsiteX31" fmla="*/ 2014540 w 3017046"/>
              <a:gd name="connsiteY31" fmla="*/ 919162 h 2050256"/>
              <a:gd name="connsiteX32" fmla="*/ 2043115 w 3017046"/>
              <a:gd name="connsiteY32" fmla="*/ 919162 h 2050256"/>
              <a:gd name="connsiteX33" fmla="*/ 2083596 w 3017046"/>
              <a:gd name="connsiteY33" fmla="*/ 916781 h 2050256"/>
              <a:gd name="connsiteX34" fmla="*/ 2135983 w 3017046"/>
              <a:gd name="connsiteY34" fmla="*/ 907256 h 2050256"/>
              <a:gd name="connsiteX35" fmla="*/ 2205040 w 3017046"/>
              <a:gd name="connsiteY35" fmla="*/ 883443 h 2050256"/>
              <a:gd name="connsiteX36" fmla="*/ 2257427 w 3017046"/>
              <a:gd name="connsiteY36" fmla="*/ 862012 h 2050256"/>
              <a:gd name="connsiteX37" fmla="*/ 2309815 w 3017046"/>
              <a:gd name="connsiteY37" fmla="*/ 831056 h 2050256"/>
              <a:gd name="connsiteX38" fmla="*/ 2364583 w 3017046"/>
              <a:gd name="connsiteY38" fmla="*/ 795337 h 2050256"/>
              <a:gd name="connsiteX39" fmla="*/ 2419352 w 3017046"/>
              <a:gd name="connsiteY39" fmla="*/ 754856 h 2050256"/>
              <a:gd name="connsiteX40" fmla="*/ 2474121 w 3017046"/>
              <a:gd name="connsiteY40" fmla="*/ 711993 h 2050256"/>
              <a:gd name="connsiteX41" fmla="*/ 2519365 w 3017046"/>
              <a:gd name="connsiteY41" fmla="*/ 671512 h 2050256"/>
              <a:gd name="connsiteX42" fmla="*/ 2586040 w 3017046"/>
              <a:gd name="connsiteY42" fmla="*/ 607218 h 2050256"/>
              <a:gd name="connsiteX43" fmla="*/ 2645572 w 3017046"/>
              <a:gd name="connsiteY43" fmla="*/ 540543 h 2050256"/>
              <a:gd name="connsiteX44" fmla="*/ 2724152 w 3017046"/>
              <a:gd name="connsiteY44" fmla="*/ 452438 h 2050256"/>
              <a:gd name="connsiteX45" fmla="*/ 2786065 w 3017046"/>
              <a:gd name="connsiteY45" fmla="*/ 366712 h 2050256"/>
              <a:gd name="connsiteX46" fmla="*/ 2859884 w 3017046"/>
              <a:gd name="connsiteY46" fmla="*/ 269082 h 2050256"/>
              <a:gd name="connsiteX47" fmla="*/ 2919415 w 3017046"/>
              <a:gd name="connsiteY47" fmla="*/ 176212 h 2050256"/>
              <a:gd name="connsiteX48" fmla="*/ 2962277 w 3017046"/>
              <a:gd name="connsiteY48" fmla="*/ 104775 h 2050256"/>
              <a:gd name="connsiteX49" fmla="*/ 3017046 w 3017046"/>
              <a:gd name="connsiteY49" fmla="*/ 0 h 2050256"/>
              <a:gd name="connsiteX50" fmla="*/ 3017046 w 3017046"/>
              <a:gd name="connsiteY50" fmla="*/ 0 h 2050256"/>
              <a:gd name="connsiteX51" fmla="*/ 3017046 w 3017046"/>
              <a:gd name="connsiteY51" fmla="*/ 0 h 2050256"/>
              <a:gd name="connsiteX0" fmla="*/ 3 w 3017046"/>
              <a:gd name="connsiteY0" fmla="*/ 2050256 h 2050256"/>
              <a:gd name="connsiteX1" fmla="*/ 148193 w 3017046"/>
              <a:gd name="connsiteY1" fmla="*/ 1720597 h 2050256"/>
              <a:gd name="connsiteX2" fmla="*/ 314880 w 3017046"/>
              <a:gd name="connsiteY2" fmla="*/ 1358645 h 2050256"/>
              <a:gd name="connsiteX3" fmla="*/ 608650 w 3017046"/>
              <a:gd name="connsiteY3" fmla="*/ 800481 h 2050256"/>
              <a:gd name="connsiteX4" fmla="*/ 678659 w 3017046"/>
              <a:gd name="connsiteY4" fmla="*/ 616744 h 2050256"/>
              <a:gd name="connsiteX5" fmla="*/ 766766 w 3017046"/>
              <a:gd name="connsiteY5" fmla="*/ 454819 h 2050256"/>
              <a:gd name="connsiteX6" fmla="*/ 833440 w 3017046"/>
              <a:gd name="connsiteY6" fmla="*/ 345280 h 2050256"/>
              <a:gd name="connsiteX7" fmla="*/ 881065 w 3017046"/>
              <a:gd name="connsiteY7" fmla="*/ 278606 h 2050256"/>
              <a:gd name="connsiteX8" fmla="*/ 907259 w 3017046"/>
              <a:gd name="connsiteY8" fmla="*/ 250031 h 2050256"/>
              <a:gd name="connsiteX9" fmla="*/ 933452 w 3017046"/>
              <a:gd name="connsiteY9" fmla="*/ 223837 h 2050256"/>
              <a:gd name="connsiteX10" fmla="*/ 957265 w 3017046"/>
              <a:gd name="connsiteY10" fmla="*/ 204787 h 2050256"/>
              <a:gd name="connsiteX11" fmla="*/ 981077 w 3017046"/>
              <a:gd name="connsiteY11" fmla="*/ 185737 h 2050256"/>
              <a:gd name="connsiteX12" fmla="*/ 1012034 w 3017046"/>
              <a:gd name="connsiteY12" fmla="*/ 166687 h 2050256"/>
              <a:gd name="connsiteX13" fmla="*/ 1047753 w 3017046"/>
              <a:gd name="connsiteY13" fmla="*/ 154781 h 2050256"/>
              <a:gd name="connsiteX14" fmla="*/ 1081090 w 3017046"/>
              <a:gd name="connsiteY14" fmla="*/ 150018 h 2050256"/>
              <a:gd name="connsiteX15" fmla="*/ 1128715 w 3017046"/>
              <a:gd name="connsiteY15" fmla="*/ 161925 h 2050256"/>
              <a:gd name="connsiteX16" fmla="*/ 1176340 w 3017046"/>
              <a:gd name="connsiteY16" fmla="*/ 188118 h 2050256"/>
              <a:gd name="connsiteX17" fmla="*/ 1235871 w 3017046"/>
              <a:gd name="connsiteY17" fmla="*/ 233362 h 2050256"/>
              <a:gd name="connsiteX18" fmla="*/ 1288259 w 3017046"/>
              <a:gd name="connsiteY18" fmla="*/ 288131 h 2050256"/>
              <a:gd name="connsiteX19" fmla="*/ 1335883 w 3017046"/>
              <a:gd name="connsiteY19" fmla="*/ 345281 h 2050256"/>
              <a:gd name="connsiteX20" fmla="*/ 1404940 w 3017046"/>
              <a:gd name="connsiteY20" fmla="*/ 431006 h 2050256"/>
              <a:gd name="connsiteX21" fmla="*/ 1483521 w 3017046"/>
              <a:gd name="connsiteY21" fmla="*/ 528637 h 2050256"/>
              <a:gd name="connsiteX22" fmla="*/ 1569246 w 3017046"/>
              <a:gd name="connsiteY22" fmla="*/ 645318 h 2050256"/>
              <a:gd name="connsiteX23" fmla="*/ 1626396 w 3017046"/>
              <a:gd name="connsiteY23" fmla="*/ 723900 h 2050256"/>
              <a:gd name="connsiteX24" fmla="*/ 1690690 w 3017046"/>
              <a:gd name="connsiteY24" fmla="*/ 788193 h 2050256"/>
              <a:gd name="connsiteX25" fmla="*/ 1733552 w 3017046"/>
              <a:gd name="connsiteY25" fmla="*/ 828675 h 2050256"/>
              <a:gd name="connsiteX26" fmla="*/ 1802608 w 3017046"/>
              <a:gd name="connsiteY26" fmla="*/ 873918 h 2050256"/>
              <a:gd name="connsiteX27" fmla="*/ 1847852 w 3017046"/>
              <a:gd name="connsiteY27" fmla="*/ 892968 h 2050256"/>
              <a:gd name="connsiteX28" fmla="*/ 1897859 w 3017046"/>
              <a:gd name="connsiteY28" fmla="*/ 907256 h 2050256"/>
              <a:gd name="connsiteX29" fmla="*/ 1931196 w 3017046"/>
              <a:gd name="connsiteY29" fmla="*/ 914400 h 2050256"/>
              <a:gd name="connsiteX30" fmla="*/ 1978821 w 3017046"/>
              <a:gd name="connsiteY30" fmla="*/ 919162 h 2050256"/>
              <a:gd name="connsiteX31" fmla="*/ 2014540 w 3017046"/>
              <a:gd name="connsiteY31" fmla="*/ 919162 h 2050256"/>
              <a:gd name="connsiteX32" fmla="*/ 2043115 w 3017046"/>
              <a:gd name="connsiteY32" fmla="*/ 919162 h 2050256"/>
              <a:gd name="connsiteX33" fmla="*/ 2083596 w 3017046"/>
              <a:gd name="connsiteY33" fmla="*/ 916781 h 2050256"/>
              <a:gd name="connsiteX34" fmla="*/ 2135983 w 3017046"/>
              <a:gd name="connsiteY34" fmla="*/ 907256 h 2050256"/>
              <a:gd name="connsiteX35" fmla="*/ 2205040 w 3017046"/>
              <a:gd name="connsiteY35" fmla="*/ 883443 h 2050256"/>
              <a:gd name="connsiteX36" fmla="*/ 2257427 w 3017046"/>
              <a:gd name="connsiteY36" fmla="*/ 862012 h 2050256"/>
              <a:gd name="connsiteX37" fmla="*/ 2309815 w 3017046"/>
              <a:gd name="connsiteY37" fmla="*/ 831056 h 2050256"/>
              <a:gd name="connsiteX38" fmla="*/ 2364583 w 3017046"/>
              <a:gd name="connsiteY38" fmla="*/ 795337 h 2050256"/>
              <a:gd name="connsiteX39" fmla="*/ 2419352 w 3017046"/>
              <a:gd name="connsiteY39" fmla="*/ 754856 h 2050256"/>
              <a:gd name="connsiteX40" fmla="*/ 2474121 w 3017046"/>
              <a:gd name="connsiteY40" fmla="*/ 711993 h 2050256"/>
              <a:gd name="connsiteX41" fmla="*/ 2519365 w 3017046"/>
              <a:gd name="connsiteY41" fmla="*/ 671512 h 2050256"/>
              <a:gd name="connsiteX42" fmla="*/ 2586040 w 3017046"/>
              <a:gd name="connsiteY42" fmla="*/ 607218 h 2050256"/>
              <a:gd name="connsiteX43" fmla="*/ 2645572 w 3017046"/>
              <a:gd name="connsiteY43" fmla="*/ 540543 h 2050256"/>
              <a:gd name="connsiteX44" fmla="*/ 2724152 w 3017046"/>
              <a:gd name="connsiteY44" fmla="*/ 452438 h 2050256"/>
              <a:gd name="connsiteX45" fmla="*/ 2786065 w 3017046"/>
              <a:gd name="connsiteY45" fmla="*/ 366712 h 2050256"/>
              <a:gd name="connsiteX46" fmla="*/ 2859884 w 3017046"/>
              <a:gd name="connsiteY46" fmla="*/ 269082 h 2050256"/>
              <a:gd name="connsiteX47" fmla="*/ 2919415 w 3017046"/>
              <a:gd name="connsiteY47" fmla="*/ 176212 h 2050256"/>
              <a:gd name="connsiteX48" fmla="*/ 2962277 w 3017046"/>
              <a:gd name="connsiteY48" fmla="*/ 104775 h 2050256"/>
              <a:gd name="connsiteX49" fmla="*/ 3017046 w 3017046"/>
              <a:gd name="connsiteY49" fmla="*/ 0 h 2050256"/>
              <a:gd name="connsiteX50" fmla="*/ 3017046 w 3017046"/>
              <a:gd name="connsiteY50" fmla="*/ 0 h 2050256"/>
              <a:gd name="connsiteX51" fmla="*/ 3017046 w 3017046"/>
              <a:gd name="connsiteY51" fmla="*/ 0 h 2050256"/>
              <a:gd name="connsiteX0" fmla="*/ 3 w 3017046"/>
              <a:gd name="connsiteY0" fmla="*/ 2050256 h 2050256"/>
              <a:gd name="connsiteX1" fmla="*/ 148193 w 3017046"/>
              <a:gd name="connsiteY1" fmla="*/ 1720597 h 2050256"/>
              <a:gd name="connsiteX2" fmla="*/ 509952 w 3017046"/>
              <a:gd name="connsiteY2" fmla="*/ 1053845 h 2050256"/>
              <a:gd name="connsiteX3" fmla="*/ 608650 w 3017046"/>
              <a:gd name="connsiteY3" fmla="*/ 800481 h 2050256"/>
              <a:gd name="connsiteX4" fmla="*/ 678659 w 3017046"/>
              <a:gd name="connsiteY4" fmla="*/ 616744 h 2050256"/>
              <a:gd name="connsiteX5" fmla="*/ 766766 w 3017046"/>
              <a:gd name="connsiteY5" fmla="*/ 454819 h 2050256"/>
              <a:gd name="connsiteX6" fmla="*/ 833440 w 3017046"/>
              <a:gd name="connsiteY6" fmla="*/ 345280 h 2050256"/>
              <a:gd name="connsiteX7" fmla="*/ 881065 w 3017046"/>
              <a:gd name="connsiteY7" fmla="*/ 278606 h 2050256"/>
              <a:gd name="connsiteX8" fmla="*/ 907259 w 3017046"/>
              <a:gd name="connsiteY8" fmla="*/ 250031 h 2050256"/>
              <a:gd name="connsiteX9" fmla="*/ 933452 w 3017046"/>
              <a:gd name="connsiteY9" fmla="*/ 223837 h 2050256"/>
              <a:gd name="connsiteX10" fmla="*/ 957265 w 3017046"/>
              <a:gd name="connsiteY10" fmla="*/ 204787 h 2050256"/>
              <a:gd name="connsiteX11" fmla="*/ 981077 w 3017046"/>
              <a:gd name="connsiteY11" fmla="*/ 185737 h 2050256"/>
              <a:gd name="connsiteX12" fmla="*/ 1012034 w 3017046"/>
              <a:gd name="connsiteY12" fmla="*/ 166687 h 2050256"/>
              <a:gd name="connsiteX13" fmla="*/ 1047753 w 3017046"/>
              <a:gd name="connsiteY13" fmla="*/ 154781 h 2050256"/>
              <a:gd name="connsiteX14" fmla="*/ 1081090 w 3017046"/>
              <a:gd name="connsiteY14" fmla="*/ 150018 h 2050256"/>
              <a:gd name="connsiteX15" fmla="*/ 1128715 w 3017046"/>
              <a:gd name="connsiteY15" fmla="*/ 161925 h 2050256"/>
              <a:gd name="connsiteX16" fmla="*/ 1176340 w 3017046"/>
              <a:gd name="connsiteY16" fmla="*/ 188118 h 2050256"/>
              <a:gd name="connsiteX17" fmla="*/ 1235871 w 3017046"/>
              <a:gd name="connsiteY17" fmla="*/ 233362 h 2050256"/>
              <a:gd name="connsiteX18" fmla="*/ 1288259 w 3017046"/>
              <a:gd name="connsiteY18" fmla="*/ 288131 h 2050256"/>
              <a:gd name="connsiteX19" fmla="*/ 1335883 w 3017046"/>
              <a:gd name="connsiteY19" fmla="*/ 345281 h 2050256"/>
              <a:gd name="connsiteX20" fmla="*/ 1404940 w 3017046"/>
              <a:gd name="connsiteY20" fmla="*/ 431006 h 2050256"/>
              <a:gd name="connsiteX21" fmla="*/ 1483521 w 3017046"/>
              <a:gd name="connsiteY21" fmla="*/ 528637 h 2050256"/>
              <a:gd name="connsiteX22" fmla="*/ 1569246 w 3017046"/>
              <a:gd name="connsiteY22" fmla="*/ 645318 h 2050256"/>
              <a:gd name="connsiteX23" fmla="*/ 1626396 w 3017046"/>
              <a:gd name="connsiteY23" fmla="*/ 723900 h 2050256"/>
              <a:gd name="connsiteX24" fmla="*/ 1690690 w 3017046"/>
              <a:gd name="connsiteY24" fmla="*/ 788193 h 2050256"/>
              <a:gd name="connsiteX25" fmla="*/ 1733552 w 3017046"/>
              <a:gd name="connsiteY25" fmla="*/ 828675 h 2050256"/>
              <a:gd name="connsiteX26" fmla="*/ 1802608 w 3017046"/>
              <a:gd name="connsiteY26" fmla="*/ 873918 h 2050256"/>
              <a:gd name="connsiteX27" fmla="*/ 1847852 w 3017046"/>
              <a:gd name="connsiteY27" fmla="*/ 892968 h 2050256"/>
              <a:gd name="connsiteX28" fmla="*/ 1897859 w 3017046"/>
              <a:gd name="connsiteY28" fmla="*/ 907256 h 2050256"/>
              <a:gd name="connsiteX29" fmla="*/ 1931196 w 3017046"/>
              <a:gd name="connsiteY29" fmla="*/ 914400 h 2050256"/>
              <a:gd name="connsiteX30" fmla="*/ 1978821 w 3017046"/>
              <a:gd name="connsiteY30" fmla="*/ 919162 h 2050256"/>
              <a:gd name="connsiteX31" fmla="*/ 2014540 w 3017046"/>
              <a:gd name="connsiteY31" fmla="*/ 919162 h 2050256"/>
              <a:gd name="connsiteX32" fmla="*/ 2043115 w 3017046"/>
              <a:gd name="connsiteY32" fmla="*/ 919162 h 2050256"/>
              <a:gd name="connsiteX33" fmla="*/ 2083596 w 3017046"/>
              <a:gd name="connsiteY33" fmla="*/ 916781 h 2050256"/>
              <a:gd name="connsiteX34" fmla="*/ 2135983 w 3017046"/>
              <a:gd name="connsiteY34" fmla="*/ 907256 h 2050256"/>
              <a:gd name="connsiteX35" fmla="*/ 2205040 w 3017046"/>
              <a:gd name="connsiteY35" fmla="*/ 883443 h 2050256"/>
              <a:gd name="connsiteX36" fmla="*/ 2257427 w 3017046"/>
              <a:gd name="connsiteY36" fmla="*/ 862012 h 2050256"/>
              <a:gd name="connsiteX37" fmla="*/ 2309815 w 3017046"/>
              <a:gd name="connsiteY37" fmla="*/ 831056 h 2050256"/>
              <a:gd name="connsiteX38" fmla="*/ 2364583 w 3017046"/>
              <a:gd name="connsiteY38" fmla="*/ 795337 h 2050256"/>
              <a:gd name="connsiteX39" fmla="*/ 2419352 w 3017046"/>
              <a:gd name="connsiteY39" fmla="*/ 754856 h 2050256"/>
              <a:gd name="connsiteX40" fmla="*/ 2474121 w 3017046"/>
              <a:gd name="connsiteY40" fmla="*/ 711993 h 2050256"/>
              <a:gd name="connsiteX41" fmla="*/ 2519365 w 3017046"/>
              <a:gd name="connsiteY41" fmla="*/ 671512 h 2050256"/>
              <a:gd name="connsiteX42" fmla="*/ 2586040 w 3017046"/>
              <a:gd name="connsiteY42" fmla="*/ 607218 h 2050256"/>
              <a:gd name="connsiteX43" fmla="*/ 2645572 w 3017046"/>
              <a:gd name="connsiteY43" fmla="*/ 540543 h 2050256"/>
              <a:gd name="connsiteX44" fmla="*/ 2724152 w 3017046"/>
              <a:gd name="connsiteY44" fmla="*/ 452438 h 2050256"/>
              <a:gd name="connsiteX45" fmla="*/ 2786065 w 3017046"/>
              <a:gd name="connsiteY45" fmla="*/ 366712 h 2050256"/>
              <a:gd name="connsiteX46" fmla="*/ 2859884 w 3017046"/>
              <a:gd name="connsiteY46" fmla="*/ 269082 h 2050256"/>
              <a:gd name="connsiteX47" fmla="*/ 2919415 w 3017046"/>
              <a:gd name="connsiteY47" fmla="*/ 176212 h 2050256"/>
              <a:gd name="connsiteX48" fmla="*/ 2962277 w 3017046"/>
              <a:gd name="connsiteY48" fmla="*/ 104775 h 2050256"/>
              <a:gd name="connsiteX49" fmla="*/ 3017046 w 3017046"/>
              <a:gd name="connsiteY49" fmla="*/ 0 h 2050256"/>
              <a:gd name="connsiteX50" fmla="*/ 3017046 w 3017046"/>
              <a:gd name="connsiteY50" fmla="*/ 0 h 2050256"/>
              <a:gd name="connsiteX51" fmla="*/ 3017046 w 3017046"/>
              <a:gd name="connsiteY51" fmla="*/ 0 h 2050256"/>
              <a:gd name="connsiteX0" fmla="*/ 1 w 3017044"/>
              <a:gd name="connsiteY0" fmla="*/ 2050256 h 2050256"/>
              <a:gd name="connsiteX1" fmla="*/ 465183 w 3017044"/>
              <a:gd name="connsiteY1" fmla="*/ 1293877 h 2050256"/>
              <a:gd name="connsiteX2" fmla="*/ 509950 w 3017044"/>
              <a:gd name="connsiteY2" fmla="*/ 1053845 h 2050256"/>
              <a:gd name="connsiteX3" fmla="*/ 608648 w 3017044"/>
              <a:gd name="connsiteY3" fmla="*/ 800481 h 2050256"/>
              <a:gd name="connsiteX4" fmla="*/ 678657 w 3017044"/>
              <a:gd name="connsiteY4" fmla="*/ 616744 h 2050256"/>
              <a:gd name="connsiteX5" fmla="*/ 766764 w 3017044"/>
              <a:gd name="connsiteY5" fmla="*/ 454819 h 2050256"/>
              <a:gd name="connsiteX6" fmla="*/ 833438 w 3017044"/>
              <a:gd name="connsiteY6" fmla="*/ 345280 h 2050256"/>
              <a:gd name="connsiteX7" fmla="*/ 881063 w 3017044"/>
              <a:gd name="connsiteY7" fmla="*/ 278606 h 2050256"/>
              <a:gd name="connsiteX8" fmla="*/ 907257 w 3017044"/>
              <a:gd name="connsiteY8" fmla="*/ 250031 h 2050256"/>
              <a:gd name="connsiteX9" fmla="*/ 933450 w 3017044"/>
              <a:gd name="connsiteY9" fmla="*/ 223837 h 2050256"/>
              <a:gd name="connsiteX10" fmla="*/ 957263 w 3017044"/>
              <a:gd name="connsiteY10" fmla="*/ 204787 h 2050256"/>
              <a:gd name="connsiteX11" fmla="*/ 981075 w 3017044"/>
              <a:gd name="connsiteY11" fmla="*/ 185737 h 2050256"/>
              <a:gd name="connsiteX12" fmla="*/ 1012032 w 3017044"/>
              <a:gd name="connsiteY12" fmla="*/ 166687 h 2050256"/>
              <a:gd name="connsiteX13" fmla="*/ 1047751 w 3017044"/>
              <a:gd name="connsiteY13" fmla="*/ 154781 h 2050256"/>
              <a:gd name="connsiteX14" fmla="*/ 1081088 w 3017044"/>
              <a:gd name="connsiteY14" fmla="*/ 150018 h 2050256"/>
              <a:gd name="connsiteX15" fmla="*/ 1128713 w 3017044"/>
              <a:gd name="connsiteY15" fmla="*/ 161925 h 2050256"/>
              <a:gd name="connsiteX16" fmla="*/ 1176338 w 3017044"/>
              <a:gd name="connsiteY16" fmla="*/ 188118 h 2050256"/>
              <a:gd name="connsiteX17" fmla="*/ 1235869 w 3017044"/>
              <a:gd name="connsiteY17" fmla="*/ 233362 h 2050256"/>
              <a:gd name="connsiteX18" fmla="*/ 1288257 w 3017044"/>
              <a:gd name="connsiteY18" fmla="*/ 288131 h 2050256"/>
              <a:gd name="connsiteX19" fmla="*/ 1335881 w 3017044"/>
              <a:gd name="connsiteY19" fmla="*/ 345281 h 2050256"/>
              <a:gd name="connsiteX20" fmla="*/ 1404938 w 3017044"/>
              <a:gd name="connsiteY20" fmla="*/ 431006 h 2050256"/>
              <a:gd name="connsiteX21" fmla="*/ 1483519 w 3017044"/>
              <a:gd name="connsiteY21" fmla="*/ 528637 h 2050256"/>
              <a:gd name="connsiteX22" fmla="*/ 1569244 w 3017044"/>
              <a:gd name="connsiteY22" fmla="*/ 645318 h 2050256"/>
              <a:gd name="connsiteX23" fmla="*/ 1626394 w 3017044"/>
              <a:gd name="connsiteY23" fmla="*/ 723900 h 2050256"/>
              <a:gd name="connsiteX24" fmla="*/ 1690688 w 3017044"/>
              <a:gd name="connsiteY24" fmla="*/ 788193 h 2050256"/>
              <a:gd name="connsiteX25" fmla="*/ 1733550 w 3017044"/>
              <a:gd name="connsiteY25" fmla="*/ 828675 h 2050256"/>
              <a:gd name="connsiteX26" fmla="*/ 1802606 w 3017044"/>
              <a:gd name="connsiteY26" fmla="*/ 873918 h 2050256"/>
              <a:gd name="connsiteX27" fmla="*/ 1847850 w 3017044"/>
              <a:gd name="connsiteY27" fmla="*/ 892968 h 2050256"/>
              <a:gd name="connsiteX28" fmla="*/ 1897857 w 3017044"/>
              <a:gd name="connsiteY28" fmla="*/ 907256 h 2050256"/>
              <a:gd name="connsiteX29" fmla="*/ 1931194 w 3017044"/>
              <a:gd name="connsiteY29" fmla="*/ 914400 h 2050256"/>
              <a:gd name="connsiteX30" fmla="*/ 1978819 w 3017044"/>
              <a:gd name="connsiteY30" fmla="*/ 919162 h 2050256"/>
              <a:gd name="connsiteX31" fmla="*/ 2014538 w 3017044"/>
              <a:gd name="connsiteY31" fmla="*/ 919162 h 2050256"/>
              <a:gd name="connsiteX32" fmla="*/ 2043113 w 3017044"/>
              <a:gd name="connsiteY32" fmla="*/ 919162 h 2050256"/>
              <a:gd name="connsiteX33" fmla="*/ 2083594 w 3017044"/>
              <a:gd name="connsiteY33" fmla="*/ 916781 h 2050256"/>
              <a:gd name="connsiteX34" fmla="*/ 2135981 w 3017044"/>
              <a:gd name="connsiteY34" fmla="*/ 907256 h 2050256"/>
              <a:gd name="connsiteX35" fmla="*/ 2205038 w 3017044"/>
              <a:gd name="connsiteY35" fmla="*/ 883443 h 2050256"/>
              <a:gd name="connsiteX36" fmla="*/ 2257425 w 3017044"/>
              <a:gd name="connsiteY36" fmla="*/ 862012 h 2050256"/>
              <a:gd name="connsiteX37" fmla="*/ 2309813 w 3017044"/>
              <a:gd name="connsiteY37" fmla="*/ 831056 h 2050256"/>
              <a:gd name="connsiteX38" fmla="*/ 2364581 w 3017044"/>
              <a:gd name="connsiteY38" fmla="*/ 795337 h 2050256"/>
              <a:gd name="connsiteX39" fmla="*/ 2419350 w 3017044"/>
              <a:gd name="connsiteY39" fmla="*/ 754856 h 2050256"/>
              <a:gd name="connsiteX40" fmla="*/ 2474119 w 3017044"/>
              <a:gd name="connsiteY40" fmla="*/ 711993 h 2050256"/>
              <a:gd name="connsiteX41" fmla="*/ 2519363 w 3017044"/>
              <a:gd name="connsiteY41" fmla="*/ 671512 h 2050256"/>
              <a:gd name="connsiteX42" fmla="*/ 2586038 w 3017044"/>
              <a:gd name="connsiteY42" fmla="*/ 607218 h 2050256"/>
              <a:gd name="connsiteX43" fmla="*/ 2645570 w 3017044"/>
              <a:gd name="connsiteY43" fmla="*/ 540543 h 2050256"/>
              <a:gd name="connsiteX44" fmla="*/ 2724150 w 3017044"/>
              <a:gd name="connsiteY44" fmla="*/ 452438 h 2050256"/>
              <a:gd name="connsiteX45" fmla="*/ 2786063 w 3017044"/>
              <a:gd name="connsiteY45" fmla="*/ 366712 h 2050256"/>
              <a:gd name="connsiteX46" fmla="*/ 2859882 w 3017044"/>
              <a:gd name="connsiteY46" fmla="*/ 269082 h 2050256"/>
              <a:gd name="connsiteX47" fmla="*/ 2919413 w 3017044"/>
              <a:gd name="connsiteY47" fmla="*/ 176212 h 2050256"/>
              <a:gd name="connsiteX48" fmla="*/ 2962275 w 3017044"/>
              <a:gd name="connsiteY48" fmla="*/ 104775 h 2050256"/>
              <a:gd name="connsiteX49" fmla="*/ 3017044 w 3017044"/>
              <a:gd name="connsiteY49" fmla="*/ 0 h 2050256"/>
              <a:gd name="connsiteX50" fmla="*/ 3017044 w 3017044"/>
              <a:gd name="connsiteY50" fmla="*/ 0 h 2050256"/>
              <a:gd name="connsiteX51" fmla="*/ 3017044 w 3017044"/>
              <a:gd name="connsiteY51" fmla="*/ 0 h 2050256"/>
              <a:gd name="connsiteX0" fmla="*/ 4 w 2651287"/>
              <a:gd name="connsiteY0" fmla="*/ 1635728 h 1635728"/>
              <a:gd name="connsiteX1" fmla="*/ 99426 w 2651287"/>
              <a:gd name="connsiteY1" fmla="*/ 1293877 h 1635728"/>
              <a:gd name="connsiteX2" fmla="*/ 144193 w 2651287"/>
              <a:gd name="connsiteY2" fmla="*/ 1053845 h 1635728"/>
              <a:gd name="connsiteX3" fmla="*/ 242891 w 2651287"/>
              <a:gd name="connsiteY3" fmla="*/ 800481 h 1635728"/>
              <a:gd name="connsiteX4" fmla="*/ 312900 w 2651287"/>
              <a:gd name="connsiteY4" fmla="*/ 616744 h 1635728"/>
              <a:gd name="connsiteX5" fmla="*/ 401007 w 2651287"/>
              <a:gd name="connsiteY5" fmla="*/ 454819 h 1635728"/>
              <a:gd name="connsiteX6" fmla="*/ 467681 w 2651287"/>
              <a:gd name="connsiteY6" fmla="*/ 345280 h 1635728"/>
              <a:gd name="connsiteX7" fmla="*/ 515306 w 2651287"/>
              <a:gd name="connsiteY7" fmla="*/ 278606 h 1635728"/>
              <a:gd name="connsiteX8" fmla="*/ 541500 w 2651287"/>
              <a:gd name="connsiteY8" fmla="*/ 250031 h 1635728"/>
              <a:gd name="connsiteX9" fmla="*/ 567693 w 2651287"/>
              <a:gd name="connsiteY9" fmla="*/ 223837 h 1635728"/>
              <a:gd name="connsiteX10" fmla="*/ 591506 w 2651287"/>
              <a:gd name="connsiteY10" fmla="*/ 204787 h 1635728"/>
              <a:gd name="connsiteX11" fmla="*/ 615318 w 2651287"/>
              <a:gd name="connsiteY11" fmla="*/ 185737 h 1635728"/>
              <a:gd name="connsiteX12" fmla="*/ 646275 w 2651287"/>
              <a:gd name="connsiteY12" fmla="*/ 166687 h 1635728"/>
              <a:gd name="connsiteX13" fmla="*/ 681994 w 2651287"/>
              <a:gd name="connsiteY13" fmla="*/ 154781 h 1635728"/>
              <a:gd name="connsiteX14" fmla="*/ 715331 w 2651287"/>
              <a:gd name="connsiteY14" fmla="*/ 150018 h 1635728"/>
              <a:gd name="connsiteX15" fmla="*/ 762956 w 2651287"/>
              <a:gd name="connsiteY15" fmla="*/ 161925 h 1635728"/>
              <a:gd name="connsiteX16" fmla="*/ 810581 w 2651287"/>
              <a:gd name="connsiteY16" fmla="*/ 188118 h 1635728"/>
              <a:gd name="connsiteX17" fmla="*/ 870112 w 2651287"/>
              <a:gd name="connsiteY17" fmla="*/ 233362 h 1635728"/>
              <a:gd name="connsiteX18" fmla="*/ 922500 w 2651287"/>
              <a:gd name="connsiteY18" fmla="*/ 288131 h 1635728"/>
              <a:gd name="connsiteX19" fmla="*/ 970124 w 2651287"/>
              <a:gd name="connsiteY19" fmla="*/ 345281 h 1635728"/>
              <a:gd name="connsiteX20" fmla="*/ 1039181 w 2651287"/>
              <a:gd name="connsiteY20" fmla="*/ 431006 h 1635728"/>
              <a:gd name="connsiteX21" fmla="*/ 1117762 w 2651287"/>
              <a:gd name="connsiteY21" fmla="*/ 528637 h 1635728"/>
              <a:gd name="connsiteX22" fmla="*/ 1203487 w 2651287"/>
              <a:gd name="connsiteY22" fmla="*/ 645318 h 1635728"/>
              <a:gd name="connsiteX23" fmla="*/ 1260637 w 2651287"/>
              <a:gd name="connsiteY23" fmla="*/ 723900 h 1635728"/>
              <a:gd name="connsiteX24" fmla="*/ 1324931 w 2651287"/>
              <a:gd name="connsiteY24" fmla="*/ 788193 h 1635728"/>
              <a:gd name="connsiteX25" fmla="*/ 1367793 w 2651287"/>
              <a:gd name="connsiteY25" fmla="*/ 828675 h 1635728"/>
              <a:gd name="connsiteX26" fmla="*/ 1436849 w 2651287"/>
              <a:gd name="connsiteY26" fmla="*/ 873918 h 1635728"/>
              <a:gd name="connsiteX27" fmla="*/ 1482093 w 2651287"/>
              <a:gd name="connsiteY27" fmla="*/ 892968 h 1635728"/>
              <a:gd name="connsiteX28" fmla="*/ 1532100 w 2651287"/>
              <a:gd name="connsiteY28" fmla="*/ 907256 h 1635728"/>
              <a:gd name="connsiteX29" fmla="*/ 1565437 w 2651287"/>
              <a:gd name="connsiteY29" fmla="*/ 914400 h 1635728"/>
              <a:gd name="connsiteX30" fmla="*/ 1613062 w 2651287"/>
              <a:gd name="connsiteY30" fmla="*/ 919162 h 1635728"/>
              <a:gd name="connsiteX31" fmla="*/ 1648781 w 2651287"/>
              <a:gd name="connsiteY31" fmla="*/ 919162 h 1635728"/>
              <a:gd name="connsiteX32" fmla="*/ 1677356 w 2651287"/>
              <a:gd name="connsiteY32" fmla="*/ 919162 h 1635728"/>
              <a:gd name="connsiteX33" fmla="*/ 1717837 w 2651287"/>
              <a:gd name="connsiteY33" fmla="*/ 916781 h 1635728"/>
              <a:gd name="connsiteX34" fmla="*/ 1770224 w 2651287"/>
              <a:gd name="connsiteY34" fmla="*/ 907256 h 1635728"/>
              <a:gd name="connsiteX35" fmla="*/ 1839281 w 2651287"/>
              <a:gd name="connsiteY35" fmla="*/ 883443 h 1635728"/>
              <a:gd name="connsiteX36" fmla="*/ 1891668 w 2651287"/>
              <a:gd name="connsiteY36" fmla="*/ 862012 h 1635728"/>
              <a:gd name="connsiteX37" fmla="*/ 1944056 w 2651287"/>
              <a:gd name="connsiteY37" fmla="*/ 831056 h 1635728"/>
              <a:gd name="connsiteX38" fmla="*/ 1998824 w 2651287"/>
              <a:gd name="connsiteY38" fmla="*/ 795337 h 1635728"/>
              <a:gd name="connsiteX39" fmla="*/ 2053593 w 2651287"/>
              <a:gd name="connsiteY39" fmla="*/ 754856 h 1635728"/>
              <a:gd name="connsiteX40" fmla="*/ 2108362 w 2651287"/>
              <a:gd name="connsiteY40" fmla="*/ 711993 h 1635728"/>
              <a:gd name="connsiteX41" fmla="*/ 2153606 w 2651287"/>
              <a:gd name="connsiteY41" fmla="*/ 671512 h 1635728"/>
              <a:gd name="connsiteX42" fmla="*/ 2220281 w 2651287"/>
              <a:gd name="connsiteY42" fmla="*/ 607218 h 1635728"/>
              <a:gd name="connsiteX43" fmla="*/ 2279813 w 2651287"/>
              <a:gd name="connsiteY43" fmla="*/ 540543 h 1635728"/>
              <a:gd name="connsiteX44" fmla="*/ 2358393 w 2651287"/>
              <a:gd name="connsiteY44" fmla="*/ 452438 h 1635728"/>
              <a:gd name="connsiteX45" fmla="*/ 2420306 w 2651287"/>
              <a:gd name="connsiteY45" fmla="*/ 366712 h 1635728"/>
              <a:gd name="connsiteX46" fmla="*/ 2494125 w 2651287"/>
              <a:gd name="connsiteY46" fmla="*/ 269082 h 1635728"/>
              <a:gd name="connsiteX47" fmla="*/ 2553656 w 2651287"/>
              <a:gd name="connsiteY47" fmla="*/ 176212 h 1635728"/>
              <a:gd name="connsiteX48" fmla="*/ 2596518 w 2651287"/>
              <a:gd name="connsiteY48" fmla="*/ 104775 h 1635728"/>
              <a:gd name="connsiteX49" fmla="*/ 2651287 w 2651287"/>
              <a:gd name="connsiteY49" fmla="*/ 0 h 1635728"/>
              <a:gd name="connsiteX50" fmla="*/ 2651287 w 2651287"/>
              <a:gd name="connsiteY50" fmla="*/ 0 h 1635728"/>
              <a:gd name="connsiteX51" fmla="*/ 2651287 w 2651287"/>
              <a:gd name="connsiteY51" fmla="*/ 0 h 1635728"/>
              <a:gd name="connsiteX0" fmla="*/ 5 w 2651288"/>
              <a:gd name="connsiteY0" fmla="*/ 1635728 h 1635728"/>
              <a:gd name="connsiteX1" fmla="*/ 75043 w 2651288"/>
              <a:gd name="connsiteY1" fmla="*/ 1330453 h 1635728"/>
              <a:gd name="connsiteX2" fmla="*/ 144194 w 2651288"/>
              <a:gd name="connsiteY2" fmla="*/ 1053845 h 1635728"/>
              <a:gd name="connsiteX3" fmla="*/ 242892 w 2651288"/>
              <a:gd name="connsiteY3" fmla="*/ 800481 h 1635728"/>
              <a:gd name="connsiteX4" fmla="*/ 312901 w 2651288"/>
              <a:gd name="connsiteY4" fmla="*/ 616744 h 1635728"/>
              <a:gd name="connsiteX5" fmla="*/ 401008 w 2651288"/>
              <a:gd name="connsiteY5" fmla="*/ 454819 h 1635728"/>
              <a:gd name="connsiteX6" fmla="*/ 467682 w 2651288"/>
              <a:gd name="connsiteY6" fmla="*/ 345280 h 1635728"/>
              <a:gd name="connsiteX7" fmla="*/ 515307 w 2651288"/>
              <a:gd name="connsiteY7" fmla="*/ 278606 h 1635728"/>
              <a:gd name="connsiteX8" fmla="*/ 541501 w 2651288"/>
              <a:gd name="connsiteY8" fmla="*/ 250031 h 1635728"/>
              <a:gd name="connsiteX9" fmla="*/ 567694 w 2651288"/>
              <a:gd name="connsiteY9" fmla="*/ 223837 h 1635728"/>
              <a:gd name="connsiteX10" fmla="*/ 591507 w 2651288"/>
              <a:gd name="connsiteY10" fmla="*/ 204787 h 1635728"/>
              <a:gd name="connsiteX11" fmla="*/ 615319 w 2651288"/>
              <a:gd name="connsiteY11" fmla="*/ 185737 h 1635728"/>
              <a:gd name="connsiteX12" fmla="*/ 646276 w 2651288"/>
              <a:gd name="connsiteY12" fmla="*/ 166687 h 1635728"/>
              <a:gd name="connsiteX13" fmla="*/ 681995 w 2651288"/>
              <a:gd name="connsiteY13" fmla="*/ 154781 h 1635728"/>
              <a:gd name="connsiteX14" fmla="*/ 715332 w 2651288"/>
              <a:gd name="connsiteY14" fmla="*/ 150018 h 1635728"/>
              <a:gd name="connsiteX15" fmla="*/ 762957 w 2651288"/>
              <a:gd name="connsiteY15" fmla="*/ 161925 h 1635728"/>
              <a:gd name="connsiteX16" fmla="*/ 810582 w 2651288"/>
              <a:gd name="connsiteY16" fmla="*/ 188118 h 1635728"/>
              <a:gd name="connsiteX17" fmla="*/ 870113 w 2651288"/>
              <a:gd name="connsiteY17" fmla="*/ 233362 h 1635728"/>
              <a:gd name="connsiteX18" fmla="*/ 922501 w 2651288"/>
              <a:gd name="connsiteY18" fmla="*/ 288131 h 1635728"/>
              <a:gd name="connsiteX19" fmla="*/ 970125 w 2651288"/>
              <a:gd name="connsiteY19" fmla="*/ 345281 h 1635728"/>
              <a:gd name="connsiteX20" fmla="*/ 1039182 w 2651288"/>
              <a:gd name="connsiteY20" fmla="*/ 431006 h 1635728"/>
              <a:gd name="connsiteX21" fmla="*/ 1117763 w 2651288"/>
              <a:gd name="connsiteY21" fmla="*/ 528637 h 1635728"/>
              <a:gd name="connsiteX22" fmla="*/ 1203488 w 2651288"/>
              <a:gd name="connsiteY22" fmla="*/ 645318 h 1635728"/>
              <a:gd name="connsiteX23" fmla="*/ 1260638 w 2651288"/>
              <a:gd name="connsiteY23" fmla="*/ 723900 h 1635728"/>
              <a:gd name="connsiteX24" fmla="*/ 1324932 w 2651288"/>
              <a:gd name="connsiteY24" fmla="*/ 788193 h 1635728"/>
              <a:gd name="connsiteX25" fmla="*/ 1367794 w 2651288"/>
              <a:gd name="connsiteY25" fmla="*/ 828675 h 1635728"/>
              <a:gd name="connsiteX26" fmla="*/ 1436850 w 2651288"/>
              <a:gd name="connsiteY26" fmla="*/ 873918 h 1635728"/>
              <a:gd name="connsiteX27" fmla="*/ 1482094 w 2651288"/>
              <a:gd name="connsiteY27" fmla="*/ 892968 h 1635728"/>
              <a:gd name="connsiteX28" fmla="*/ 1532101 w 2651288"/>
              <a:gd name="connsiteY28" fmla="*/ 907256 h 1635728"/>
              <a:gd name="connsiteX29" fmla="*/ 1565438 w 2651288"/>
              <a:gd name="connsiteY29" fmla="*/ 914400 h 1635728"/>
              <a:gd name="connsiteX30" fmla="*/ 1613063 w 2651288"/>
              <a:gd name="connsiteY30" fmla="*/ 919162 h 1635728"/>
              <a:gd name="connsiteX31" fmla="*/ 1648782 w 2651288"/>
              <a:gd name="connsiteY31" fmla="*/ 919162 h 1635728"/>
              <a:gd name="connsiteX32" fmla="*/ 1677357 w 2651288"/>
              <a:gd name="connsiteY32" fmla="*/ 919162 h 1635728"/>
              <a:gd name="connsiteX33" fmla="*/ 1717838 w 2651288"/>
              <a:gd name="connsiteY33" fmla="*/ 916781 h 1635728"/>
              <a:gd name="connsiteX34" fmla="*/ 1770225 w 2651288"/>
              <a:gd name="connsiteY34" fmla="*/ 907256 h 1635728"/>
              <a:gd name="connsiteX35" fmla="*/ 1839282 w 2651288"/>
              <a:gd name="connsiteY35" fmla="*/ 883443 h 1635728"/>
              <a:gd name="connsiteX36" fmla="*/ 1891669 w 2651288"/>
              <a:gd name="connsiteY36" fmla="*/ 862012 h 1635728"/>
              <a:gd name="connsiteX37" fmla="*/ 1944057 w 2651288"/>
              <a:gd name="connsiteY37" fmla="*/ 831056 h 1635728"/>
              <a:gd name="connsiteX38" fmla="*/ 1998825 w 2651288"/>
              <a:gd name="connsiteY38" fmla="*/ 795337 h 1635728"/>
              <a:gd name="connsiteX39" fmla="*/ 2053594 w 2651288"/>
              <a:gd name="connsiteY39" fmla="*/ 754856 h 1635728"/>
              <a:gd name="connsiteX40" fmla="*/ 2108363 w 2651288"/>
              <a:gd name="connsiteY40" fmla="*/ 711993 h 1635728"/>
              <a:gd name="connsiteX41" fmla="*/ 2153607 w 2651288"/>
              <a:gd name="connsiteY41" fmla="*/ 671512 h 1635728"/>
              <a:gd name="connsiteX42" fmla="*/ 2220282 w 2651288"/>
              <a:gd name="connsiteY42" fmla="*/ 607218 h 1635728"/>
              <a:gd name="connsiteX43" fmla="*/ 2279814 w 2651288"/>
              <a:gd name="connsiteY43" fmla="*/ 540543 h 1635728"/>
              <a:gd name="connsiteX44" fmla="*/ 2358394 w 2651288"/>
              <a:gd name="connsiteY44" fmla="*/ 452438 h 1635728"/>
              <a:gd name="connsiteX45" fmla="*/ 2420307 w 2651288"/>
              <a:gd name="connsiteY45" fmla="*/ 366712 h 1635728"/>
              <a:gd name="connsiteX46" fmla="*/ 2494126 w 2651288"/>
              <a:gd name="connsiteY46" fmla="*/ 269082 h 1635728"/>
              <a:gd name="connsiteX47" fmla="*/ 2553657 w 2651288"/>
              <a:gd name="connsiteY47" fmla="*/ 176212 h 1635728"/>
              <a:gd name="connsiteX48" fmla="*/ 2596519 w 2651288"/>
              <a:gd name="connsiteY48" fmla="*/ 104775 h 1635728"/>
              <a:gd name="connsiteX49" fmla="*/ 2651288 w 2651288"/>
              <a:gd name="connsiteY49" fmla="*/ 0 h 1635728"/>
              <a:gd name="connsiteX50" fmla="*/ 2651288 w 2651288"/>
              <a:gd name="connsiteY50" fmla="*/ 0 h 1635728"/>
              <a:gd name="connsiteX51" fmla="*/ 2651288 w 2651288"/>
              <a:gd name="connsiteY51" fmla="*/ 0 h 1635728"/>
              <a:gd name="connsiteX0" fmla="*/ 5 w 2651288"/>
              <a:gd name="connsiteY0" fmla="*/ 1635728 h 1635728"/>
              <a:gd name="connsiteX1" fmla="*/ 75043 w 2651288"/>
              <a:gd name="connsiteY1" fmla="*/ 1330453 h 1635728"/>
              <a:gd name="connsiteX2" fmla="*/ 144194 w 2651288"/>
              <a:gd name="connsiteY2" fmla="*/ 1053845 h 1635728"/>
              <a:gd name="connsiteX3" fmla="*/ 242892 w 2651288"/>
              <a:gd name="connsiteY3" fmla="*/ 800481 h 1635728"/>
              <a:gd name="connsiteX4" fmla="*/ 373861 w 2651288"/>
              <a:gd name="connsiteY4" fmla="*/ 507696 h 1635728"/>
              <a:gd name="connsiteX5" fmla="*/ 401008 w 2651288"/>
              <a:gd name="connsiteY5" fmla="*/ 454819 h 1635728"/>
              <a:gd name="connsiteX6" fmla="*/ 467682 w 2651288"/>
              <a:gd name="connsiteY6" fmla="*/ 345280 h 1635728"/>
              <a:gd name="connsiteX7" fmla="*/ 515307 w 2651288"/>
              <a:gd name="connsiteY7" fmla="*/ 278606 h 1635728"/>
              <a:gd name="connsiteX8" fmla="*/ 541501 w 2651288"/>
              <a:gd name="connsiteY8" fmla="*/ 250031 h 1635728"/>
              <a:gd name="connsiteX9" fmla="*/ 567694 w 2651288"/>
              <a:gd name="connsiteY9" fmla="*/ 223837 h 1635728"/>
              <a:gd name="connsiteX10" fmla="*/ 591507 w 2651288"/>
              <a:gd name="connsiteY10" fmla="*/ 204787 h 1635728"/>
              <a:gd name="connsiteX11" fmla="*/ 615319 w 2651288"/>
              <a:gd name="connsiteY11" fmla="*/ 185737 h 1635728"/>
              <a:gd name="connsiteX12" fmla="*/ 646276 w 2651288"/>
              <a:gd name="connsiteY12" fmla="*/ 166687 h 1635728"/>
              <a:gd name="connsiteX13" fmla="*/ 681995 w 2651288"/>
              <a:gd name="connsiteY13" fmla="*/ 154781 h 1635728"/>
              <a:gd name="connsiteX14" fmla="*/ 715332 w 2651288"/>
              <a:gd name="connsiteY14" fmla="*/ 150018 h 1635728"/>
              <a:gd name="connsiteX15" fmla="*/ 762957 w 2651288"/>
              <a:gd name="connsiteY15" fmla="*/ 161925 h 1635728"/>
              <a:gd name="connsiteX16" fmla="*/ 810582 w 2651288"/>
              <a:gd name="connsiteY16" fmla="*/ 188118 h 1635728"/>
              <a:gd name="connsiteX17" fmla="*/ 870113 w 2651288"/>
              <a:gd name="connsiteY17" fmla="*/ 233362 h 1635728"/>
              <a:gd name="connsiteX18" fmla="*/ 922501 w 2651288"/>
              <a:gd name="connsiteY18" fmla="*/ 288131 h 1635728"/>
              <a:gd name="connsiteX19" fmla="*/ 970125 w 2651288"/>
              <a:gd name="connsiteY19" fmla="*/ 345281 h 1635728"/>
              <a:gd name="connsiteX20" fmla="*/ 1039182 w 2651288"/>
              <a:gd name="connsiteY20" fmla="*/ 431006 h 1635728"/>
              <a:gd name="connsiteX21" fmla="*/ 1117763 w 2651288"/>
              <a:gd name="connsiteY21" fmla="*/ 528637 h 1635728"/>
              <a:gd name="connsiteX22" fmla="*/ 1203488 w 2651288"/>
              <a:gd name="connsiteY22" fmla="*/ 645318 h 1635728"/>
              <a:gd name="connsiteX23" fmla="*/ 1260638 w 2651288"/>
              <a:gd name="connsiteY23" fmla="*/ 723900 h 1635728"/>
              <a:gd name="connsiteX24" fmla="*/ 1324932 w 2651288"/>
              <a:gd name="connsiteY24" fmla="*/ 788193 h 1635728"/>
              <a:gd name="connsiteX25" fmla="*/ 1367794 w 2651288"/>
              <a:gd name="connsiteY25" fmla="*/ 828675 h 1635728"/>
              <a:gd name="connsiteX26" fmla="*/ 1436850 w 2651288"/>
              <a:gd name="connsiteY26" fmla="*/ 873918 h 1635728"/>
              <a:gd name="connsiteX27" fmla="*/ 1482094 w 2651288"/>
              <a:gd name="connsiteY27" fmla="*/ 892968 h 1635728"/>
              <a:gd name="connsiteX28" fmla="*/ 1532101 w 2651288"/>
              <a:gd name="connsiteY28" fmla="*/ 907256 h 1635728"/>
              <a:gd name="connsiteX29" fmla="*/ 1565438 w 2651288"/>
              <a:gd name="connsiteY29" fmla="*/ 914400 h 1635728"/>
              <a:gd name="connsiteX30" fmla="*/ 1613063 w 2651288"/>
              <a:gd name="connsiteY30" fmla="*/ 919162 h 1635728"/>
              <a:gd name="connsiteX31" fmla="*/ 1648782 w 2651288"/>
              <a:gd name="connsiteY31" fmla="*/ 919162 h 1635728"/>
              <a:gd name="connsiteX32" fmla="*/ 1677357 w 2651288"/>
              <a:gd name="connsiteY32" fmla="*/ 919162 h 1635728"/>
              <a:gd name="connsiteX33" fmla="*/ 1717838 w 2651288"/>
              <a:gd name="connsiteY33" fmla="*/ 916781 h 1635728"/>
              <a:gd name="connsiteX34" fmla="*/ 1770225 w 2651288"/>
              <a:gd name="connsiteY34" fmla="*/ 907256 h 1635728"/>
              <a:gd name="connsiteX35" fmla="*/ 1839282 w 2651288"/>
              <a:gd name="connsiteY35" fmla="*/ 883443 h 1635728"/>
              <a:gd name="connsiteX36" fmla="*/ 1891669 w 2651288"/>
              <a:gd name="connsiteY36" fmla="*/ 862012 h 1635728"/>
              <a:gd name="connsiteX37" fmla="*/ 1944057 w 2651288"/>
              <a:gd name="connsiteY37" fmla="*/ 831056 h 1635728"/>
              <a:gd name="connsiteX38" fmla="*/ 1998825 w 2651288"/>
              <a:gd name="connsiteY38" fmla="*/ 795337 h 1635728"/>
              <a:gd name="connsiteX39" fmla="*/ 2053594 w 2651288"/>
              <a:gd name="connsiteY39" fmla="*/ 754856 h 1635728"/>
              <a:gd name="connsiteX40" fmla="*/ 2108363 w 2651288"/>
              <a:gd name="connsiteY40" fmla="*/ 711993 h 1635728"/>
              <a:gd name="connsiteX41" fmla="*/ 2153607 w 2651288"/>
              <a:gd name="connsiteY41" fmla="*/ 671512 h 1635728"/>
              <a:gd name="connsiteX42" fmla="*/ 2220282 w 2651288"/>
              <a:gd name="connsiteY42" fmla="*/ 607218 h 1635728"/>
              <a:gd name="connsiteX43" fmla="*/ 2279814 w 2651288"/>
              <a:gd name="connsiteY43" fmla="*/ 540543 h 1635728"/>
              <a:gd name="connsiteX44" fmla="*/ 2358394 w 2651288"/>
              <a:gd name="connsiteY44" fmla="*/ 452438 h 1635728"/>
              <a:gd name="connsiteX45" fmla="*/ 2420307 w 2651288"/>
              <a:gd name="connsiteY45" fmla="*/ 366712 h 1635728"/>
              <a:gd name="connsiteX46" fmla="*/ 2494126 w 2651288"/>
              <a:gd name="connsiteY46" fmla="*/ 269082 h 1635728"/>
              <a:gd name="connsiteX47" fmla="*/ 2553657 w 2651288"/>
              <a:gd name="connsiteY47" fmla="*/ 176212 h 1635728"/>
              <a:gd name="connsiteX48" fmla="*/ 2596519 w 2651288"/>
              <a:gd name="connsiteY48" fmla="*/ 104775 h 1635728"/>
              <a:gd name="connsiteX49" fmla="*/ 2651288 w 2651288"/>
              <a:gd name="connsiteY49" fmla="*/ 0 h 1635728"/>
              <a:gd name="connsiteX50" fmla="*/ 2651288 w 2651288"/>
              <a:gd name="connsiteY50" fmla="*/ 0 h 1635728"/>
              <a:gd name="connsiteX51" fmla="*/ 2651288 w 2651288"/>
              <a:gd name="connsiteY51" fmla="*/ 0 h 1635728"/>
              <a:gd name="connsiteX0" fmla="*/ 5 w 2651288"/>
              <a:gd name="connsiteY0" fmla="*/ 1635728 h 1635728"/>
              <a:gd name="connsiteX1" fmla="*/ 75043 w 2651288"/>
              <a:gd name="connsiteY1" fmla="*/ 1330453 h 1635728"/>
              <a:gd name="connsiteX2" fmla="*/ 144194 w 2651288"/>
              <a:gd name="connsiteY2" fmla="*/ 1053845 h 1635728"/>
              <a:gd name="connsiteX3" fmla="*/ 323854 w 2651288"/>
              <a:gd name="connsiteY3" fmla="*/ 630093 h 1635728"/>
              <a:gd name="connsiteX4" fmla="*/ 373861 w 2651288"/>
              <a:gd name="connsiteY4" fmla="*/ 507696 h 1635728"/>
              <a:gd name="connsiteX5" fmla="*/ 401008 w 2651288"/>
              <a:gd name="connsiteY5" fmla="*/ 454819 h 1635728"/>
              <a:gd name="connsiteX6" fmla="*/ 467682 w 2651288"/>
              <a:gd name="connsiteY6" fmla="*/ 345280 h 1635728"/>
              <a:gd name="connsiteX7" fmla="*/ 515307 w 2651288"/>
              <a:gd name="connsiteY7" fmla="*/ 278606 h 1635728"/>
              <a:gd name="connsiteX8" fmla="*/ 541501 w 2651288"/>
              <a:gd name="connsiteY8" fmla="*/ 250031 h 1635728"/>
              <a:gd name="connsiteX9" fmla="*/ 567694 w 2651288"/>
              <a:gd name="connsiteY9" fmla="*/ 223837 h 1635728"/>
              <a:gd name="connsiteX10" fmla="*/ 591507 w 2651288"/>
              <a:gd name="connsiteY10" fmla="*/ 204787 h 1635728"/>
              <a:gd name="connsiteX11" fmla="*/ 615319 w 2651288"/>
              <a:gd name="connsiteY11" fmla="*/ 185737 h 1635728"/>
              <a:gd name="connsiteX12" fmla="*/ 646276 w 2651288"/>
              <a:gd name="connsiteY12" fmla="*/ 166687 h 1635728"/>
              <a:gd name="connsiteX13" fmla="*/ 681995 w 2651288"/>
              <a:gd name="connsiteY13" fmla="*/ 154781 h 1635728"/>
              <a:gd name="connsiteX14" fmla="*/ 715332 w 2651288"/>
              <a:gd name="connsiteY14" fmla="*/ 150018 h 1635728"/>
              <a:gd name="connsiteX15" fmla="*/ 762957 w 2651288"/>
              <a:gd name="connsiteY15" fmla="*/ 161925 h 1635728"/>
              <a:gd name="connsiteX16" fmla="*/ 810582 w 2651288"/>
              <a:gd name="connsiteY16" fmla="*/ 188118 h 1635728"/>
              <a:gd name="connsiteX17" fmla="*/ 870113 w 2651288"/>
              <a:gd name="connsiteY17" fmla="*/ 233362 h 1635728"/>
              <a:gd name="connsiteX18" fmla="*/ 922501 w 2651288"/>
              <a:gd name="connsiteY18" fmla="*/ 288131 h 1635728"/>
              <a:gd name="connsiteX19" fmla="*/ 970125 w 2651288"/>
              <a:gd name="connsiteY19" fmla="*/ 345281 h 1635728"/>
              <a:gd name="connsiteX20" fmla="*/ 1039182 w 2651288"/>
              <a:gd name="connsiteY20" fmla="*/ 431006 h 1635728"/>
              <a:gd name="connsiteX21" fmla="*/ 1117763 w 2651288"/>
              <a:gd name="connsiteY21" fmla="*/ 528637 h 1635728"/>
              <a:gd name="connsiteX22" fmla="*/ 1203488 w 2651288"/>
              <a:gd name="connsiteY22" fmla="*/ 645318 h 1635728"/>
              <a:gd name="connsiteX23" fmla="*/ 1260638 w 2651288"/>
              <a:gd name="connsiteY23" fmla="*/ 723900 h 1635728"/>
              <a:gd name="connsiteX24" fmla="*/ 1324932 w 2651288"/>
              <a:gd name="connsiteY24" fmla="*/ 788193 h 1635728"/>
              <a:gd name="connsiteX25" fmla="*/ 1367794 w 2651288"/>
              <a:gd name="connsiteY25" fmla="*/ 828675 h 1635728"/>
              <a:gd name="connsiteX26" fmla="*/ 1436850 w 2651288"/>
              <a:gd name="connsiteY26" fmla="*/ 873918 h 1635728"/>
              <a:gd name="connsiteX27" fmla="*/ 1482094 w 2651288"/>
              <a:gd name="connsiteY27" fmla="*/ 892968 h 1635728"/>
              <a:gd name="connsiteX28" fmla="*/ 1532101 w 2651288"/>
              <a:gd name="connsiteY28" fmla="*/ 907256 h 1635728"/>
              <a:gd name="connsiteX29" fmla="*/ 1565438 w 2651288"/>
              <a:gd name="connsiteY29" fmla="*/ 914400 h 1635728"/>
              <a:gd name="connsiteX30" fmla="*/ 1613063 w 2651288"/>
              <a:gd name="connsiteY30" fmla="*/ 919162 h 1635728"/>
              <a:gd name="connsiteX31" fmla="*/ 1648782 w 2651288"/>
              <a:gd name="connsiteY31" fmla="*/ 919162 h 1635728"/>
              <a:gd name="connsiteX32" fmla="*/ 1677357 w 2651288"/>
              <a:gd name="connsiteY32" fmla="*/ 919162 h 1635728"/>
              <a:gd name="connsiteX33" fmla="*/ 1717838 w 2651288"/>
              <a:gd name="connsiteY33" fmla="*/ 916781 h 1635728"/>
              <a:gd name="connsiteX34" fmla="*/ 1770225 w 2651288"/>
              <a:gd name="connsiteY34" fmla="*/ 907256 h 1635728"/>
              <a:gd name="connsiteX35" fmla="*/ 1839282 w 2651288"/>
              <a:gd name="connsiteY35" fmla="*/ 883443 h 1635728"/>
              <a:gd name="connsiteX36" fmla="*/ 1891669 w 2651288"/>
              <a:gd name="connsiteY36" fmla="*/ 862012 h 1635728"/>
              <a:gd name="connsiteX37" fmla="*/ 1944057 w 2651288"/>
              <a:gd name="connsiteY37" fmla="*/ 831056 h 1635728"/>
              <a:gd name="connsiteX38" fmla="*/ 1998825 w 2651288"/>
              <a:gd name="connsiteY38" fmla="*/ 795337 h 1635728"/>
              <a:gd name="connsiteX39" fmla="*/ 2053594 w 2651288"/>
              <a:gd name="connsiteY39" fmla="*/ 754856 h 1635728"/>
              <a:gd name="connsiteX40" fmla="*/ 2108363 w 2651288"/>
              <a:gd name="connsiteY40" fmla="*/ 711993 h 1635728"/>
              <a:gd name="connsiteX41" fmla="*/ 2153607 w 2651288"/>
              <a:gd name="connsiteY41" fmla="*/ 671512 h 1635728"/>
              <a:gd name="connsiteX42" fmla="*/ 2220282 w 2651288"/>
              <a:gd name="connsiteY42" fmla="*/ 607218 h 1635728"/>
              <a:gd name="connsiteX43" fmla="*/ 2279814 w 2651288"/>
              <a:gd name="connsiteY43" fmla="*/ 540543 h 1635728"/>
              <a:gd name="connsiteX44" fmla="*/ 2358394 w 2651288"/>
              <a:gd name="connsiteY44" fmla="*/ 452438 h 1635728"/>
              <a:gd name="connsiteX45" fmla="*/ 2420307 w 2651288"/>
              <a:gd name="connsiteY45" fmla="*/ 366712 h 1635728"/>
              <a:gd name="connsiteX46" fmla="*/ 2494126 w 2651288"/>
              <a:gd name="connsiteY46" fmla="*/ 269082 h 1635728"/>
              <a:gd name="connsiteX47" fmla="*/ 2553657 w 2651288"/>
              <a:gd name="connsiteY47" fmla="*/ 176212 h 1635728"/>
              <a:gd name="connsiteX48" fmla="*/ 2596519 w 2651288"/>
              <a:gd name="connsiteY48" fmla="*/ 104775 h 1635728"/>
              <a:gd name="connsiteX49" fmla="*/ 2651288 w 2651288"/>
              <a:gd name="connsiteY49" fmla="*/ 0 h 1635728"/>
              <a:gd name="connsiteX50" fmla="*/ 2651288 w 2651288"/>
              <a:gd name="connsiteY50" fmla="*/ 0 h 1635728"/>
              <a:gd name="connsiteX51" fmla="*/ 2651288 w 2651288"/>
              <a:gd name="connsiteY51" fmla="*/ 0 h 1635728"/>
              <a:gd name="connsiteX0" fmla="*/ 5 w 2651288"/>
              <a:gd name="connsiteY0" fmla="*/ 1635728 h 1635728"/>
              <a:gd name="connsiteX1" fmla="*/ 75043 w 2651288"/>
              <a:gd name="connsiteY1" fmla="*/ 1330453 h 1635728"/>
              <a:gd name="connsiteX2" fmla="*/ 277544 w 2651288"/>
              <a:gd name="connsiteY2" fmla="*/ 755666 h 1635728"/>
              <a:gd name="connsiteX3" fmla="*/ 323854 w 2651288"/>
              <a:gd name="connsiteY3" fmla="*/ 630093 h 1635728"/>
              <a:gd name="connsiteX4" fmla="*/ 373861 w 2651288"/>
              <a:gd name="connsiteY4" fmla="*/ 507696 h 1635728"/>
              <a:gd name="connsiteX5" fmla="*/ 401008 w 2651288"/>
              <a:gd name="connsiteY5" fmla="*/ 454819 h 1635728"/>
              <a:gd name="connsiteX6" fmla="*/ 467682 w 2651288"/>
              <a:gd name="connsiteY6" fmla="*/ 345280 h 1635728"/>
              <a:gd name="connsiteX7" fmla="*/ 515307 w 2651288"/>
              <a:gd name="connsiteY7" fmla="*/ 278606 h 1635728"/>
              <a:gd name="connsiteX8" fmla="*/ 541501 w 2651288"/>
              <a:gd name="connsiteY8" fmla="*/ 250031 h 1635728"/>
              <a:gd name="connsiteX9" fmla="*/ 567694 w 2651288"/>
              <a:gd name="connsiteY9" fmla="*/ 223837 h 1635728"/>
              <a:gd name="connsiteX10" fmla="*/ 591507 w 2651288"/>
              <a:gd name="connsiteY10" fmla="*/ 204787 h 1635728"/>
              <a:gd name="connsiteX11" fmla="*/ 615319 w 2651288"/>
              <a:gd name="connsiteY11" fmla="*/ 185737 h 1635728"/>
              <a:gd name="connsiteX12" fmla="*/ 646276 w 2651288"/>
              <a:gd name="connsiteY12" fmla="*/ 166687 h 1635728"/>
              <a:gd name="connsiteX13" fmla="*/ 681995 w 2651288"/>
              <a:gd name="connsiteY13" fmla="*/ 154781 h 1635728"/>
              <a:gd name="connsiteX14" fmla="*/ 715332 w 2651288"/>
              <a:gd name="connsiteY14" fmla="*/ 150018 h 1635728"/>
              <a:gd name="connsiteX15" fmla="*/ 762957 w 2651288"/>
              <a:gd name="connsiteY15" fmla="*/ 161925 h 1635728"/>
              <a:gd name="connsiteX16" fmla="*/ 810582 w 2651288"/>
              <a:gd name="connsiteY16" fmla="*/ 188118 h 1635728"/>
              <a:gd name="connsiteX17" fmla="*/ 870113 w 2651288"/>
              <a:gd name="connsiteY17" fmla="*/ 233362 h 1635728"/>
              <a:gd name="connsiteX18" fmla="*/ 922501 w 2651288"/>
              <a:gd name="connsiteY18" fmla="*/ 288131 h 1635728"/>
              <a:gd name="connsiteX19" fmla="*/ 970125 w 2651288"/>
              <a:gd name="connsiteY19" fmla="*/ 345281 h 1635728"/>
              <a:gd name="connsiteX20" fmla="*/ 1039182 w 2651288"/>
              <a:gd name="connsiteY20" fmla="*/ 431006 h 1635728"/>
              <a:gd name="connsiteX21" fmla="*/ 1117763 w 2651288"/>
              <a:gd name="connsiteY21" fmla="*/ 528637 h 1635728"/>
              <a:gd name="connsiteX22" fmla="*/ 1203488 w 2651288"/>
              <a:gd name="connsiteY22" fmla="*/ 645318 h 1635728"/>
              <a:gd name="connsiteX23" fmla="*/ 1260638 w 2651288"/>
              <a:gd name="connsiteY23" fmla="*/ 723900 h 1635728"/>
              <a:gd name="connsiteX24" fmla="*/ 1324932 w 2651288"/>
              <a:gd name="connsiteY24" fmla="*/ 788193 h 1635728"/>
              <a:gd name="connsiteX25" fmla="*/ 1367794 w 2651288"/>
              <a:gd name="connsiteY25" fmla="*/ 828675 h 1635728"/>
              <a:gd name="connsiteX26" fmla="*/ 1436850 w 2651288"/>
              <a:gd name="connsiteY26" fmla="*/ 873918 h 1635728"/>
              <a:gd name="connsiteX27" fmla="*/ 1482094 w 2651288"/>
              <a:gd name="connsiteY27" fmla="*/ 892968 h 1635728"/>
              <a:gd name="connsiteX28" fmla="*/ 1532101 w 2651288"/>
              <a:gd name="connsiteY28" fmla="*/ 907256 h 1635728"/>
              <a:gd name="connsiteX29" fmla="*/ 1565438 w 2651288"/>
              <a:gd name="connsiteY29" fmla="*/ 914400 h 1635728"/>
              <a:gd name="connsiteX30" fmla="*/ 1613063 w 2651288"/>
              <a:gd name="connsiteY30" fmla="*/ 919162 h 1635728"/>
              <a:gd name="connsiteX31" fmla="*/ 1648782 w 2651288"/>
              <a:gd name="connsiteY31" fmla="*/ 919162 h 1635728"/>
              <a:gd name="connsiteX32" fmla="*/ 1677357 w 2651288"/>
              <a:gd name="connsiteY32" fmla="*/ 919162 h 1635728"/>
              <a:gd name="connsiteX33" fmla="*/ 1717838 w 2651288"/>
              <a:gd name="connsiteY33" fmla="*/ 916781 h 1635728"/>
              <a:gd name="connsiteX34" fmla="*/ 1770225 w 2651288"/>
              <a:gd name="connsiteY34" fmla="*/ 907256 h 1635728"/>
              <a:gd name="connsiteX35" fmla="*/ 1839282 w 2651288"/>
              <a:gd name="connsiteY35" fmla="*/ 883443 h 1635728"/>
              <a:gd name="connsiteX36" fmla="*/ 1891669 w 2651288"/>
              <a:gd name="connsiteY36" fmla="*/ 862012 h 1635728"/>
              <a:gd name="connsiteX37" fmla="*/ 1944057 w 2651288"/>
              <a:gd name="connsiteY37" fmla="*/ 831056 h 1635728"/>
              <a:gd name="connsiteX38" fmla="*/ 1998825 w 2651288"/>
              <a:gd name="connsiteY38" fmla="*/ 795337 h 1635728"/>
              <a:gd name="connsiteX39" fmla="*/ 2053594 w 2651288"/>
              <a:gd name="connsiteY39" fmla="*/ 754856 h 1635728"/>
              <a:gd name="connsiteX40" fmla="*/ 2108363 w 2651288"/>
              <a:gd name="connsiteY40" fmla="*/ 711993 h 1635728"/>
              <a:gd name="connsiteX41" fmla="*/ 2153607 w 2651288"/>
              <a:gd name="connsiteY41" fmla="*/ 671512 h 1635728"/>
              <a:gd name="connsiteX42" fmla="*/ 2220282 w 2651288"/>
              <a:gd name="connsiteY42" fmla="*/ 607218 h 1635728"/>
              <a:gd name="connsiteX43" fmla="*/ 2279814 w 2651288"/>
              <a:gd name="connsiteY43" fmla="*/ 540543 h 1635728"/>
              <a:gd name="connsiteX44" fmla="*/ 2358394 w 2651288"/>
              <a:gd name="connsiteY44" fmla="*/ 452438 h 1635728"/>
              <a:gd name="connsiteX45" fmla="*/ 2420307 w 2651288"/>
              <a:gd name="connsiteY45" fmla="*/ 366712 h 1635728"/>
              <a:gd name="connsiteX46" fmla="*/ 2494126 w 2651288"/>
              <a:gd name="connsiteY46" fmla="*/ 269082 h 1635728"/>
              <a:gd name="connsiteX47" fmla="*/ 2553657 w 2651288"/>
              <a:gd name="connsiteY47" fmla="*/ 176212 h 1635728"/>
              <a:gd name="connsiteX48" fmla="*/ 2596519 w 2651288"/>
              <a:gd name="connsiteY48" fmla="*/ 104775 h 1635728"/>
              <a:gd name="connsiteX49" fmla="*/ 2651288 w 2651288"/>
              <a:gd name="connsiteY49" fmla="*/ 0 h 1635728"/>
              <a:gd name="connsiteX50" fmla="*/ 2651288 w 2651288"/>
              <a:gd name="connsiteY50" fmla="*/ 0 h 1635728"/>
              <a:gd name="connsiteX51" fmla="*/ 2651288 w 2651288"/>
              <a:gd name="connsiteY51" fmla="*/ 0 h 1635728"/>
              <a:gd name="connsiteX0" fmla="*/ 2 w 2651285"/>
              <a:gd name="connsiteY0" fmla="*/ 1635728 h 1635728"/>
              <a:gd name="connsiteX1" fmla="*/ 232203 w 2651285"/>
              <a:gd name="connsiteY1" fmla="*/ 895016 h 1635728"/>
              <a:gd name="connsiteX2" fmla="*/ 277541 w 2651285"/>
              <a:gd name="connsiteY2" fmla="*/ 755666 h 1635728"/>
              <a:gd name="connsiteX3" fmla="*/ 323851 w 2651285"/>
              <a:gd name="connsiteY3" fmla="*/ 630093 h 1635728"/>
              <a:gd name="connsiteX4" fmla="*/ 373858 w 2651285"/>
              <a:gd name="connsiteY4" fmla="*/ 507696 h 1635728"/>
              <a:gd name="connsiteX5" fmla="*/ 401005 w 2651285"/>
              <a:gd name="connsiteY5" fmla="*/ 454819 h 1635728"/>
              <a:gd name="connsiteX6" fmla="*/ 467679 w 2651285"/>
              <a:gd name="connsiteY6" fmla="*/ 345280 h 1635728"/>
              <a:gd name="connsiteX7" fmla="*/ 515304 w 2651285"/>
              <a:gd name="connsiteY7" fmla="*/ 278606 h 1635728"/>
              <a:gd name="connsiteX8" fmla="*/ 541498 w 2651285"/>
              <a:gd name="connsiteY8" fmla="*/ 250031 h 1635728"/>
              <a:gd name="connsiteX9" fmla="*/ 567691 w 2651285"/>
              <a:gd name="connsiteY9" fmla="*/ 223837 h 1635728"/>
              <a:gd name="connsiteX10" fmla="*/ 591504 w 2651285"/>
              <a:gd name="connsiteY10" fmla="*/ 204787 h 1635728"/>
              <a:gd name="connsiteX11" fmla="*/ 615316 w 2651285"/>
              <a:gd name="connsiteY11" fmla="*/ 185737 h 1635728"/>
              <a:gd name="connsiteX12" fmla="*/ 646273 w 2651285"/>
              <a:gd name="connsiteY12" fmla="*/ 166687 h 1635728"/>
              <a:gd name="connsiteX13" fmla="*/ 681992 w 2651285"/>
              <a:gd name="connsiteY13" fmla="*/ 154781 h 1635728"/>
              <a:gd name="connsiteX14" fmla="*/ 715329 w 2651285"/>
              <a:gd name="connsiteY14" fmla="*/ 150018 h 1635728"/>
              <a:gd name="connsiteX15" fmla="*/ 762954 w 2651285"/>
              <a:gd name="connsiteY15" fmla="*/ 161925 h 1635728"/>
              <a:gd name="connsiteX16" fmla="*/ 810579 w 2651285"/>
              <a:gd name="connsiteY16" fmla="*/ 188118 h 1635728"/>
              <a:gd name="connsiteX17" fmla="*/ 870110 w 2651285"/>
              <a:gd name="connsiteY17" fmla="*/ 233362 h 1635728"/>
              <a:gd name="connsiteX18" fmla="*/ 922498 w 2651285"/>
              <a:gd name="connsiteY18" fmla="*/ 288131 h 1635728"/>
              <a:gd name="connsiteX19" fmla="*/ 970122 w 2651285"/>
              <a:gd name="connsiteY19" fmla="*/ 345281 h 1635728"/>
              <a:gd name="connsiteX20" fmla="*/ 1039179 w 2651285"/>
              <a:gd name="connsiteY20" fmla="*/ 431006 h 1635728"/>
              <a:gd name="connsiteX21" fmla="*/ 1117760 w 2651285"/>
              <a:gd name="connsiteY21" fmla="*/ 528637 h 1635728"/>
              <a:gd name="connsiteX22" fmla="*/ 1203485 w 2651285"/>
              <a:gd name="connsiteY22" fmla="*/ 645318 h 1635728"/>
              <a:gd name="connsiteX23" fmla="*/ 1260635 w 2651285"/>
              <a:gd name="connsiteY23" fmla="*/ 723900 h 1635728"/>
              <a:gd name="connsiteX24" fmla="*/ 1324929 w 2651285"/>
              <a:gd name="connsiteY24" fmla="*/ 788193 h 1635728"/>
              <a:gd name="connsiteX25" fmla="*/ 1367791 w 2651285"/>
              <a:gd name="connsiteY25" fmla="*/ 828675 h 1635728"/>
              <a:gd name="connsiteX26" fmla="*/ 1436847 w 2651285"/>
              <a:gd name="connsiteY26" fmla="*/ 873918 h 1635728"/>
              <a:gd name="connsiteX27" fmla="*/ 1482091 w 2651285"/>
              <a:gd name="connsiteY27" fmla="*/ 892968 h 1635728"/>
              <a:gd name="connsiteX28" fmla="*/ 1532098 w 2651285"/>
              <a:gd name="connsiteY28" fmla="*/ 907256 h 1635728"/>
              <a:gd name="connsiteX29" fmla="*/ 1565435 w 2651285"/>
              <a:gd name="connsiteY29" fmla="*/ 914400 h 1635728"/>
              <a:gd name="connsiteX30" fmla="*/ 1613060 w 2651285"/>
              <a:gd name="connsiteY30" fmla="*/ 919162 h 1635728"/>
              <a:gd name="connsiteX31" fmla="*/ 1648779 w 2651285"/>
              <a:gd name="connsiteY31" fmla="*/ 919162 h 1635728"/>
              <a:gd name="connsiteX32" fmla="*/ 1677354 w 2651285"/>
              <a:gd name="connsiteY32" fmla="*/ 919162 h 1635728"/>
              <a:gd name="connsiteX33" fmla="*/ 1717835 w 2651285"/>
              <a:gd name="connsiteY33" fmla="*/ 916781 h 1635728"/>
              <a:gd name="connsiteX34" fmla="*/ 1770222 w 2651285"/>
              <a:gd name="connsiteY34" fmla="*/ 907256 h 1635728"/>
              <a:gd name="connsiteX35" fmla="*/ 1839279 w 2651285"/>
              <a:gd name="connsiteY35" fmla="*/ 883443 h 1635728"/>
              <a:gd name="connsiteX36" fmla="*/ 1891666 w 2651285"/>
              <a:gd name="connsiteY36" fmla="*/ 862012 h 1635728"/>
              <a:gd name="connsiteX37" fmla="*/ 1944054 w 2651285"/>
              <a:gd name="connsiteY37" fmla="*/ 831056 h 1635728"/>
              <a:gd name="connsiteX38" fmla="*/ 1998822 w 2651285"/>
              <a:gd name="connsiteY38" fmla="*/ 795337 h 1635728"/>
              <a:gd name="connsiteX39" fmla="*/ 2053591 w 2651285"/>
              <a:gd name="connsiteY39" fmla="*/ 754856 h 1635728"/>
              <a:gd name="connsiteX40" fmla="*/ 2108360 w 2651285"/>
              <a:gd name="connsiteY40" fmla="*/ 711993 h 1635728"/>
              <a:gd name="connsiteX41" fmla="*/ 2153604 w 2651285"/>
              <a:gd name="connsiteY41" fmla="*/ 671512 h 1635728"/>
              <a:gd name="connsiteX42" fmla="*/ 2220279 w 2651285"/>
              <a:gd name="connsiteY42" fmla="*/ 607218 h 1635728"/>
              <a:gd name="connsiteX43" fmla="*/ 2279811 w 2651285"/>
              <a:gd name="connsiteY43" fmla="*/ 540543 h 1635728"/>
              <a:gd name="connsiteX44" fmla="*/ 2358391 w 2651285"/>
              <a:gd name="connsiteY44" fmla="*/ 452438 h 1635728"/>
              <a:gd name="connsiteX45" fmla="*/ 2420304 w 2651285"/>
              <a:gd name="connsiteY45" fmla="*/ 366712 h 1635728"/>
              <a:gd name="connsiteX46" fmla="*/ 2494123 w 2651285"/>
              <a:gd name="connsiteY46" fmla="*/ 269082 h 1635728"/>
              <a:gd name="connsiteX47" fmla="*/ 2553654 w 2651285"/>
              <a:gd name="connsiteY47" fmla="*/ 176212 h 1635728"/>
              <a:gd name="connsiteX48" fmla="*/ 2596516 w 2651285"/>
              <a:gd name="connsiteY48" fmla="*/ 104775 h 1635728"/>
              <a:gd name="connsiteX49" fmla="*/ 2651285 w 2651285"/>
              <a:gd name="connsiteY49" fmla="*/ 0 h 1635728"/>
              <a:gd name="connsiteX50" fmla="*/ 2651285 w 2651285"/>
              <a:gd name="connsiteY50" fmla="*/ 0 h 1635728"/>
              <a:gd name="connsiteX51" fmla="*/ 2651285 w 2651285"/>
              <a:gd name="connsiteY51" fmla="*/ 0 h 1635728"/>
              <a:gd name="connsiteX0" fmla="*/ 10 w 2460793"/>
              <a:gd name="connsiteY0" fmla="*/ 1058301 h 1058302"/>
              <a:gd name="connsiteX1" fmla="*/ 41711 w 2460793"/>
              <a:gd name="connsiteY1" fmla="*/ 895016 h 1058302"/>
              <a:gd name="connsiteX2" fmla="*/ 87049 w 2460793"/>
              <a:gd name="connsiteY2" fmla="*/ 755666 h 1058302"/>
              <a:gd name="connsiteX3" fmla="*/ 133359 w 2460793"/>
              <a:gd name="connsiteY3" fmla="*/ 630093 h 1058302"/>
              <a:gd name="connsiteX4" fmla="*/ 183366 w 2460793"/>
              <a:gd name="connsiteY4" fmla="*/ 507696 h 1058302"/>
              <a:gd name="connsiteX5" fmla="*/ 210513 w 2460793"/>
              <a:gd name="connsiteY5" fmla="*/ 454819 h 1058302"/>
              <a:gd name="connsiteX6" fmla="*/ 277187 w 2460793"/>
              <a:gd name="connsiteY6" fmla="*/ 345280 h 1058302"/>
              <a:gd name="connsiteX7" fmla="*/ 324812 w 2460793"/>
              <a:gd name="connsiteY7" fmla="*/ 278606 h 1058302"/>
              <a:gd name="connsiteX8" fmla="*/ 351006 w 2460793"/>
              <a:gd name="connsiteY8" fmla="*/ 250031 h 1058302"/>
              <a:gd name="connsiteX9" fmla="*/ 377199 w 2460793"/>
              <a:gd name="connsiteY9" fmla="*/ 223837 h 1058302"/>
              <a:gd name="connsiteX10" fmla="*/ 401012 w 2460793"/>
              <a:gd name="connsiteY10" fmla="*/ 204787 h 1058302"/>
              <a:gd name="connsiteX11" fmla="*/ 424824 w 2460793"/>
              <a:gd name="connsiteY11" fmla="*/ 185737 h 1058302"/>
              <a:gd name="connsiteX12" fmla="*/ 455781 w 2460793"/>
              <a:gd name="connsiteY12" fmla="*/ 166687 h 1058302"/>
              <a:gd name="connsiteX13" fmla="*/ 491500 w 2460793"/>
              <a:gd name="connsiteY13" fmla="*/ 154781 h 1058302"/>
              <a:gd name="connsiteX14" fmla="*/ 524837 w 2460793"/>
              <a:gd name="connsiteY14" fmla="*/ 150018 h 1058302"/>
              <a:gd name="connsiteX15" fmla="*/ 572462 w 2460793"/>
              <a:gd name="connsiteY15" fmla="*/ 161925 h 1058302"/>
              <a:gd name="connsiteX16" fmla="*/ 620087 w 2460793"/>
              <a:gd name="connsiteY16" fmla="*/ 188118 h 1058302"/>
              <a:gd name="connsiteX17" fmla="*/ 679618 w 2460793"/>
              <a:gd name="connsiteY17" fmla="*/ 233362 h 1058302"/>
              <a:gd name="connsiteX18" fmla="*/ 732006 w 2460793"/>
              <a:gd name="connsiteY18" fmla="*/ 288131 h 1058302"/>
              <a:gd name="connsiteX19" fmla="*/ 779630 w 2460793"/>
              <a:gd name="connsiteY19" fmla="*/ 345281 h 1058302"/>
              <a:gd name="connsiteX20" fmla="*/ 848687 w 2460793"/>
              <a:gd name="connsiteY20" fmla="*/ 431006 h 1058302"/>
              <a:gd name="connsiteX21" fmla="*/ 927268 w 2460793"/>
              <a:gd name="connsiteY21" fmla="*/ 528637 h 1058302"/>
              <a:gd name="connsiteX22" fmla="*/ 1012993 w 2460793"/>
              <a:gd name="connsiteY22" fmla="*/ 645318 h 1058302"/>
              <a:gd name="connsiteX23" fmla="*/ 1070143 w 2460793"/>
              <a:gd name="connsiteY23" fmla="*/ 723900 h 1058302"/>
              <a:gd name="connsiteX24" fmla="*/ 1134437 w 2460793"/>
              <a:gd name="connsiteY24" fmla="*/ 788193 h 1058302"/>
              <a:gd name="connsiteX25" fmla="*/ 1177299 w 2460793"/>
              <a:gd name="connsiteY25" fmla="*/ 828675 h 1058302"/>
              <a:gd name="connsiteX26" fmla="*/ 1246355 w 2460793"/>
              <a:gd name="connsiteY26" fmla="*/ 873918 h 1058302"/>
              <a:gd name="connsiteX27" fmla="*/ 1291599 w 2460793"/>
              <a:gd name="connsiteY27" fmla="*/ 892968 h 1058302"/>
              <a:gd name="connsiteX28" fmla="*/ 1341606 w 2460793"/>
              <a:gd name="connsiteY28" fmla="*/ 907256 h 1058302"/>
              <a:gd name="connsiteX29" fmla="*/ 1374943 w 2460793"/>
              <a:gd name="connsiteY29" fmla="*/ 914400 h 1058302"/>
              <a:gd name="connsiteX30" fmla="*/ 1422568 w 2460793"/>
              <a:gd name="connsiteY30" fmla="*/ 919162 h 1058302"/>
              <a:gd name="connsiteX31" fmla="*/ 1458287 w 2460793"/>
              <a:gd name="connsiteY31" fmla="*/ 919162 h 1058302"/>
              <a:gd name="connsiteX32" fmla="*/ 1486862 w 2460793"/>
              <a:gd name="connsiteY32" fmla="*/ 919162 h 1058302"/>
              <a:gd name="connsiteX33" fmla="*/ 1527343 w 2460793"/>
              <a:gd name="connsiteY33" fmla="*/ 916781 h 1058302"/>
              <a:gd name="connsiteX34" fmla="*/ 1579730 w 2460793"/>
              <a:gd name="connsiteY34" fmla="*/ 907256 h 1058302"/>
              <a:gd name="connsiteX35" fmla="*/ 1648787 w 2460793"/>
              <a:gd name="connsiteY35" fmla="*/ 883443 h 1058302"/>
              <a:gd name="connsiteX36" fmla="*/ 1701174 w 2460793"/>
              <a:gd name="connsiteY36" fmla="*/ 862012 h 1058302"/>
              <a:gd name="connsiteX37" fmla="*/ 1753562 w 2460793"/>
              <a:gd name="connsiteY37" fmla="*/ 831056 h 1058302"/>
              <a:gd name="connsiteX38" fmla="*/ 1808330 w 2460793"/>
              <a:gd name="connsiteY38" fmla="*/ 795337 h 1058302"/>
              <a:gd name="connsiteX39" fmla="*/ 1863099 w 2460793"/>
              <a:gd name="connsiteY39" fmla="*/ 754856 h 1058302"/>
              <a:gd name="connsiteX40" fmla="*/ 1917868 w 2460793"/>
              <a:gd name="connsiteY40" fmla="*/ 711993 h 1058302"/>
              <a:gd name="connsiteX41" fmla="*/ 1963112 w 2460793"/>
              <a:gd name="connsiteY41" fmla="*/ 671512 h 1058302"/>
              <a:gd name="connsiteX42" fmla="*/ 2029787 w 2460793"/>
              <a:gd name="connsiteY42" fmla="*/ 607218 h 1058302"/>
              <a:gd name="connsiteX43" fmla="*/ 2089319 w 2460793"/>
              <a:gd name="connsiteY43" fmla="*/ 540543 h 1058302"/>
              <a:gd name="connsiteX44" fmla="*/ 2167899 w 2460793"/>
              <a:gd name="connsiteY44" fmla="*/ 452438 h 1058302"/>
              <a:gd name="connsiteX45" fmla="*/ 2229812 w 2460793"/>
              <a:gd name="connsiteY45" fmla="*/ 366712 h 1058302"/>
              <a:gd name="connsiteX46" fmla="*/ 2303631 w 2460793"/>
              <a:gd name="connsiteY46" fmla="*/ 269082 h 1058302"/>
              <a:gd name="connsiteX47" fmla="*/ 2363162 w 2460793"/>
              <a:gd name="connsiteY47" fmla="*/ 176212 h 1058302"/>
              <a:gd name="connsiteX48" fmla="*/ 2406024 w 2460793"/>
              <a:gd name="connsiteY48" fmla="*/ 104775 h 1058302"/>
              <a:gd name="connsiteX49" fmla="*/ 2460793 w 2460793"/>
              <a:gd name="connsiteY49" fmla="*/ 0 h 1058302"/>
              <a:gd name="connsiteX50" fmla="*/ 2460793 w 2460793"/>
              <a:gd name="connsiteY50" fmla="*/ 0 h 1058302"/>
              <a:gd name="connsiteX51" fmla="*/ 2460793 w 2460793"/>
              <a:gd name="connsiteY51" fmla="*/ 0 h 1058302"/>
              <a:gd name="connsiteX0" fmla="*/ 10 w 2460793"/>
              <a:gd name="connsiteY0" fmla="*/ 1058301 h 1058302"/>
              <a:gd name="connsiteX1" fmla="*/ 41711 w 2460793"/>
              <a:gd name="connsiteY1" fmla="*/ 895016 h 1058302"/>
              <a:gd name="connsiteX2" fmla="*/ 87049 w 2460793"/>
              <a:gd name="connsiteY2" fmla="*/ 755666 h 1058302"/>
              <a:gd name="connsiteX3" fmla="*/ 133359 w 2460793"/>
              <a:gd name="connsiteY3" fmla="*/ 630093 h 1058302"/>
              <a:gd name="connsiteX4" fmla="*/ 183366 w 2460793"/>
              <a:gd name="connsiteY4" fmla="*/ 507696 h 1058302"/>
              <a:gd name="connsiteX5" fmla="*/ 234325 w 2460793"/>
              <a:gd name="connsiteY5" fmla="*/ 426421 h 1058302"/>
              <a:gd name="connsiteX6" fmla="*/ 277187 w 2460793"/>
              <a:gd name="connsiteY6" fmla="*/ 345280 h 1058302"/>
              <a:gd name="connsiteX7" fmla="*/ 324812 w 2460793"/>
              <a:gd name="connsiteY7" fmla="*/ 278606 h 1058302"/>
              <a:gd name="connsiteX8" fmla="*/ 351006 w 2460793"/>
              <a:gd name="connsiteY8" fmla="*/ 250031 h 1058302"/>
              <a:gd name="connsiteX9" fmla="*/ 377199 w 2460793"/>
              <a:gd name="connsiteY9" fmla="*/ 223837 h 1058302"/>
              <a:gd name="connsiteX10" fmla="*/ 401012 w 2460793"/>
              <a:gd name="connsiteY10" fmla="*/ 204787 h 1058302"/>
              <a:gd name="connsiteX11" fmla="*/ 424824 w 2460793"/>
              <a:gd name="connsiteY11" fmla="*/ 185737 h 1058302"/>
              <a:gd name="connsiteX12" fmla="*/ 455781 w 2460793"/>
              <a:gd name="connsiteY12" fmla="*/ 166687 h 1058302"/>
              <a:gd name="connsiteX13" fmla="*/ 491500 w 2460793"/>
              <a:gd name="connsiteY13" fmla="*/ 154781 h 1058302"/>
              <a:gd name="connsiteX14" fmla="*/ 524837 w 2460793"/>
              <a:gd name="connsiteY14" fmla="*/ 150018 h 1058302"/>
              <a:gd name="connsiteX15" fmla="*/ 572462 w 2460793"/>
              <a:gd name="connsiteY15" fmla="*/ 161925 h 1058302"/>
              <a:gd name="connsiteX16" fmla="*/ 620087 w 2460793"/>
              <a:gd name="connsiteY16" fmla="*/ 188118 h 1058302"/>
              <a:gd name="connsiteX17" fmla="*/ 679618 w 2460793"/>
              <a:gd name="connsiteY17" fmla="*/ 233362 h 1058302"/>
              <a:gd name="connsiteX18" fmla="*/ 732006 w 2460793"/>
              <a:gd name="connsiteY18" fmla="*/ 288131 h 1058302"/>
              <a:gd name="connsiteX19" fmla="*/ 779630 w 2460793"/>
              <a:gd name="connsiteY19" fmla="*/ 345281 h 1058302"/>
              <a:gd name="connsiteX20" fmla="*/ 848687 w 2460793"/>
              <a:gd name="connsiteY20" fmla="*/ 431006 h 1058302"/>
              <a:gd name="connsiteX21" fmla="*/ 927268 w 2460793"/>
              <a:gd name="connsiteY21" fmla="*/ 528637 h 1058302"/>
              <a:gd name="connsiteX22" fmla="*/ 1012993 w 2460793"/>
              <a:gd name="connsiteY22" fmla="*/ 645318 h 1058302"/>
              <a:gd name="connsiteX23" fmla="*/ 1070143 w 2460793"/>
              <a:gd name="connsiteY23" fmla="*/ 723900 h 1058302"/>
              <a:gd name="connsiteX24" fmla="*/ 1134437 w 2460793"/>
              <a:gd name="connsiteY24" fmla="*/ 788193 h 1058302"/>
              <a:gd name="connsiteX25" fmla="*/ 1177299 w 2460793"/>
              <a:gd name="connsiteY25" fmla="*/ 828675 h 1058302"/>
              <a:gd name="connsiteX26" fmla="*/ 1246355 w 2460793"/>
              <a:gd name="connsiteY26" fmla="*/ 873918 h 1058302"/>
              <a:gd name="connsiteX27" fmla="*/ 1291599 w 2460793"/>
              <a:gd name="connsiteY27" fmla="*/ 892968 h 1058302"/>
              <a:gd name="connsiteX28" fmla="*/ 1341606 w 2460793"/>
              <a:gd name="connsiteY28" fmla="*/ 907256 h 1058302"/>
              <a:gd name="connsiteX29" fmla="*/ 1374943 w 2460793"/>
              <a:gd name="connsiteY29" fmla="*/ 914400 h 1058302"/>
              <a:gd name="connsiteX30" fmla="*/ 1422568 w 2460793"/>
              <a:gd name="connsiteY30" fmla="*/ 919162 h 1058302"/>
              <a:gd name="connsiteX31" fmla="*/ 1458287 w 2460793"/>
              <a:gd name="connsiteY31" fmla="*/ 919162 h 1058302"/>
              <a:gd name="connsiteX32" fmla="*/ 1486862 w 2460793"/>
              <a:gd name="connsiteY32" fmla="*/ 919162 h 1058302"/>
              <a:gd name="connsiteX33" fmla="*/ 1527343 w 2460793"/>
              <a:gd name="connsiteY33" fmla="*/ 916781 h 1058302"/>
              <a:gd name="connsiteX34" fmla="*/ 1579730 w 2460793"/>
              <a:gd name="connsiteY34" fmla="*/ 907256 h 1058302"/>
              <a:gd name="connsiteX35" fmla="*/ 1648787 w 2460793"/>
              <a:gd name="connsiteY35" fmla="*/ 883443 h 1058302"/>
              <a:gd name="connsiteX36" fmla="*/ 1701174 w 2460793"/>
              <a:gd name="connsiteY36" fmla="*/ 862012 h 1058302"/>
              <a:gd name="connsiteX37" fmla="*/ 1753562 w 2460793"/>
              <a:gd name="connsiteY37" fmla="*/ 831056 h 1058302"/>
              <a:gd name="connsiteX38" fmla="*/ 1808330 w 2460793"/>
              <a:gd name="connsiteY38" fmla="*/ 795337 h 1058302"/>
              <a:gd name="connsiteX39" fmla="*/ 1863099 w 2460793"/>
              <a:gd name="connsiteY39" fmla="*/ 754856 h 1058302"/>
              <a:gd name="connsiteX40" fmla="*/ 1917868 w 2460793"/>
              <a:gd name="connsiteY40" fmla="*/ 711993 h 1058302"/>
              <a:gd name="connsiteX41" fmla="*/ 1963112 w 2460793"/>
              <a:gd name="connsiteY41" fmla="*/ 671512 h 1058302"/>
              <a:gd name="connsiteX42" fmla="*/ 2029787 w 2460793"/>
              <a:gd name="connsiteY42" fmla="*/ 607218 h 1058302"/>
              <a:gd name="connsiteX43" fmla="*/ 2089319 w 2460793"/>
              <a:gd name="connsiteY43" fmla="*/ 540543 h 1058302"/>
              <a:gd name="connsiteX44" fmla="*/ 2167899 w 2460793"/>
              <a:gd name="connsiteY44" fmla="*/ 452438 h 1058302"/>
              <a:gd name="connsiteX45" fmla="*/ 2229812 w 2460793"/>
              <a:gd name="connsiteY45" fmla="*/ 366712 h 1058302"/>
              <a:gd name="connsiteX46" fmla="*/ 2303631 w 2460793"/>
              <a:gd name="connsiteY46" fmla="*/ 269082 h 1058302"/>
              <a:gd name="connsiteX47" fmla="*/ 2363162 w 2460793"/>
              <a:gd name="connsiteY47" fmla="*/ 176212 h 1058302"/>
              <a:gd name="connsiteX48" fmla="*/ 2406024 w 2460793"/>
              <a:gd name="connsiteY48" fmla="*/ 104775 h 1058302"/>
              <a:gd name="connsiteX49" fmla="*/ 2460793 w 2460793"/>
              <a:gd name="connsiteY49" fmla="*/ 0 h 1058302"/>
              <a:gd name="connsiteX50" fmla="*/ 2460793 w 2460793"/>
              <a:gd name="connsiteY50" fmla="*/ 0 h 1058302"/>
              <a:gd name="connsiteX51" fmla="*/ 2460793 w 2460793"/>
              <a:gd name="connsiteY51" fmla="*/ 0 h 1058302"/>
              <a:gd name="connsiteX0" fmla="*/ 10 w 2460793"/>
              <a:gd name="connsiteY0" fmla="*/ 1058301 h 1058302"/>
              <a:gd name="connsiteX1" fmla="*/ 41711 w 2460793"/>
              <a:gd name="connsiteY1" fmla="*/ 895016 h 1058302"/>
              <a:gd name="connsiteX2" fmla="*/ 87049 w 2460793"/>
              <a:gd name="connsiteY2" fmla="*/ 755666 h 1058302"/>
              <a:gd name="connsiteX3" fmla="*/ 133359 w 2460793"/>
              <a:gd name="connsiteY3" fmla="*/ 630093 h 1058302"/>
              <a:gd name="connsiteX4" fmla="*/ 188129 w 2460793"/>
              <a:gd name="connsiteY4" fmla="*/ 521894 h 1058302"/>
              <a:gd name="connsiteX5" fmla="*/ 234325 w 2460793"/>
              <a:gd name="connsiteY5" fmla="*/ 426421 h 1058302"/>
              <a:gd name="connsiteX6" fmla="*/ 277187 w 2460793"/>
              <a:gd name="connsiteY6" fmla="*/ 345280 h 1058302"/>
              <a:gd name="connsiteX7" fmla="*/ 324812 w 2460793"/>
              <a:gd name="connsiteY7" fmla="*/ 278606 h 1058302"/>
              <a:gd name="connsiteX8" fmla="*/ 351006 w 2460793"/>
              <a:gd name="connsiteY8" fmla="*/ 250031 h 1058302"/>
              <a:gd name="connsiteX9" fmla="*/ 377199 w 2460793"/>
              <a:gd name="connsiteY9" fmla="*/ 223837 h 1058302"/>
              <a:gd name="connsiteX10" fmla="*/ 401012 w 2460793"/>
              <a:gd name="connsiteY10" fmla="*/ 204787 h 1058302"/>
              <a:gd name="connsiteX11" fmla="*/ 424824 w 2460793"/>
              <a:gd name="connsiteY11" fmla="*/ 185737 h 1058302"/>
              <a:gd name="connsiteX12" fmla="*/ 455781 w 2460793"/>
              <a:gd name="connsiteY12" fmla="*/ 166687 h 1058302"/>
              <a:gd name="connsiteX13" fmla="*/ 491500 w 2460793"/>
              <a:gd name="connsiteY13" fmla="*/ 154781 h 1058302"/>
              <a:gd name="connsiteX14" fmla="*/ 524837 w 2460793"/>
              <a:gd name="connsiteY14" fmla="*/ 150018 h 1058302"/>
              <a:gd name="connsiteX15" fmla="*/ 572462 w 2460793"/>
              <a:gd name="connsiteY15" fmla="*/ 161925 h 1058302"/>
              <a:gd name="connsiteX16" fmla="*/ 620087 w 2460793"/>
              <a:gd name="connsiteY16" fmla="*/ 188118 h 1058302"/>
              <a:gd name="connsiteX17" fmla="*/ 679618 w 2460793"/>
              <a:gd name="connsiteY17" fmla="*/ 233362 h 1058302"/>
              <a:gd name="connsiteX18" fmla="*/ 732006 w 2460793"/>
              <a:gd name="connsiteY18" fmla="*/ 288131 h 1058302"/>
              <a:gd name="connsiteX19" fmla="*/ 779630 w 2460793"/>
              <a:gd name="connsiteY19" fmla="*/ 345281 h 1058302"/>
              <a:gd name="connsiteX20" fmla="*/ 848687 w 2460793"/>
              <a:gd name="connsiteY20" fmla="*/ 431006 h 1058302"/>
              <a:gd name="connsiteX21" fmla="*/ 927268 w 2460793"/>
              <a:gd name="connsiteY21" fmla="*/ 528637 h 1058302"/>
              <a:gd name="connsiteX22" fmla="*/ 1012993 w 2460793"/>
              <a:gd name="connsiteY22" fmla="*/ 645318 h 1058302"/>
              <a:gd name="connsiteX23" fmla="*/ 1070143 w 2460793"/>
              <a:gd name="connsiteY23" fmla="*/ 723900 h 1058302"/>
              <a:gd name="connsiteX24" fmla="*/ 1134437 w 2460793"/>
              <a:gd name="connsiteY24" fmla="*/ 788193 h 1058302"/>
              <a:gd name="connsiteX25" fmla="*/ 1177299 w 2460793"/>
              <a:gd name="connsiteY25" fmla="*/ 828675 h 1058302"/>
              <a:gd name="connsiteX26" fmla="*/ 1246355 w 2460793"/>
              <a:gd name="connsiteY26" fmla="*/ 873918 h 1058302"/>
              <a:gd name="connsiteX27" fmla="*/ 1291599 w 2460793"/>
              <a:gd name="connsiteY27" fmla="*/ 892968 h 1058302"/>
              <a:gd name="connsiteX28" fmla="*/ 1341606 w 2460793"/>
              <a:gd name="connsiteY28" fmla="*/ 907256 h 1058302"/>
              <a:gd name="connsiteX29" fmla="*/ 1374943 w 2460793"/>
              <a:gd name="connsiteY29" fmla="*/ 914400 h 1058302"/>
              <a:gd name="connsiteX30" fmla="*/ 1422568 w 2460793"/>
              <a:gd name="connsiteY30" fmla="*/ 919162 h 1058302"/>
              <a:gd name="connsiteX31" fmla="*/ 1458287 w 2460793"/>
              <a:gd name="connsiteY31" fmla="*/ 919162 h 1058302"/>
              <a:gd name="connsiteX32" fmla="*/ 1486862 w 2460793"/>
              <a:gd name="connsiteY32" fmla="*/ 919162 h 1058302"/>
              <a:gd name="connsiteX33" fmla="*/ 1527343 w 2460793"/>
              <a:gd name="connsiteY33" fmla="*/ 916781 h 1058302"/>
              <a:gd name="connsiteX34" fmla="*/ 1579730 w 2460793"/>
              <a:gd name="connsiteY34" fmla="*/ 907256 h 1058302"/>
              <a:gd name="connsiteX35" fmla="*/ 1648787 w 2460793"/>
              <a:gd name="connsiteY35" fmla="*/ 883443 h 1058302"/>
              <a:gd name="connsiteX36" fmla="*/ 1701174 w 2460793"/>
              <a:gd name="connsiteY36" fmla="*/ 862012 h 1058302"/>
              <a:gd name="connsiteX37" fmla="*/ 1753562 w 2460793"/>
              <a:gd name="connsiteY37" fmla="*/ 831056 h 1058302"/>
              <a:gd name="connsiteX38" fmla="*/ 1808330 w 2460793"/>
              <a:gd name="connsiteY38" fmla="*/ 795337 h 1058302"/>
              <a:gd name="connsiteX39" fmla="*/ 1863099 w 2460793"/>
              <a:gd name="connsiteY39" fmla="*/ 754856 h 1058302"/>
              <a:gd name="connsiteX40" fmla="*/ 1917868 w 2460793"/>
              <a:gd name="connsiteY40" fmla="*/ 711993 h 1058302"/>
              <a:gd name="connsiteX41" fmla="*/ 1963112 w 2460793"/>
              <a:gd name="connsiteY41" fmla="*/ 671512 h 1058302"/>
              <a:gd name="connsiteX42" fmla="*/ 2029787 w 2460793"/>
              <a:gd name="connsiteY42" fmla="*/ 607218 h 1058302"/>
              <a:gd name="connsiteX43" fmla="*/ 2089319 w 2460793"/>
              <a:gd name="connsiteY43" fmla="*/ 540543 h 1058302"/>
              <a:gd name="connsiteX44" fmla="*/ 2167899 w 2460793"/>
              <a:gd name="connsiteY44" fmla="*/ 452438 h 1058302"/>
              <a:gd name="connsiteX45" fmla="*/ 2229812 w 2460793"/>
              <a:gd name="connsiteY45" fmla="*/ 366712 h 1058302"/>
              <a:gd name="connsiteX46" fmla="*/ 2303631 w 2460793"/>
              <a:gd name="connsiteY46" fmla="*/ 269082 h 1058302"/>
              <a:gd name="connsiteX47" fmla="*/ 2363162 w 2460793"/>
              <a:gd name="connsiteY47" fmla="*/ 176212 h 1058302"/>
              <a:gd name="connsiteX48" fmla="*/ 2406024 w 2460793"/>
              <a:gd name="connsiteY48" fmla="*/ 104775 h 1058302"/>
              <a:gd name="connsiteX49" fmla="*/ 2460793 w 2460793"/>
              <a:gd name="connsiteY49" fmla="*/ 0 h 1058302"/>
              <a:gd name="connsiteX50" fmla="*/ 2460793 w 2460793"/>
              <a:gd name="connsiteY50" fmla="*/ 0 h 1058302"/>
              <a:gd name="connsiteX51" fmla="*/ 2460793 w 2460793"/>
              <a:gd name="connsiteY51" fmla="*/ 0 h 1058302"/>
              <a:gd name="connsiteX0" fmla="*/ 10 w 2460793"/>
              <a:gd name="connsiteY0" fmla="*/ 1058301 h 1058302"/>
              <a:gd name="connsiteX1" fmla="*/ 41711 w 2460793"/>
              <a:gd name="connsiteY1" fmla="*/ 895016 h 1058302"/>
              <a:gd name="connsiteX2" fmla="*/ 87049 w 2460793"/>
              <a:gd name="connsiteY2" fmla="*/ 755666 h 1058302"/>
              <a:gd name="connsiteX3" fmla="*/ 142884 w 2460793"/>
              <a:gd name="connsiteY3" fmla="*/ 630093 h 1058302"/>
              <a:gd name="connsiteX4" fmla="*/ 188129 w 2460793"/>
              <a:gd name="connsiteY4" fmla="*/ 521894 h 1058302"/>
              <a:gd name="connsiteX5" fmla="*/ 234325 w 2460793"/>
              <a:gd name="connsiteY5" fmla="*/ 426421 h 1058302"/>
              <a:gd name="connsiteX6" fmla="*/ 277187 w 2460793"/>
              <a:gd name="connsiteY6" fmla="*/ 345280 h 1058302"/>
              <a:gd name="connsiteX7" fmla="*/ 324812 w 2460793"/>
              <a:gd name="connsiteY7" fmla="*/ 278606 h 1058302"/>
              <a:gd name="connsiteX8" fmla="*/ 351006 w 2460793"/>
              <a:gd name="connsiteY8" fmla="*/ 250031 h 1058302"/>
              <a:gd name="connsiteX9" fmla="*/ 377199 w 2460793"/>
              <a:gd name="connsiteY9" fmla="*/ 223837 h 1058302"/>
              <a:gd name="connsiteX10" fmla="*/ 401012 w 2460793"/>
              <a:gd name="connsiteY10" fmla="*/ 204787 h 1058302"/>
              <a:gd name="connsiteX11" fmla="*/ 424824 w 2460793"/>
              <a:gd name="connsiteY11" fmla="*/ 185737 h 1058302"/>
              <a:gd name="connsiteX12" fmla="*/ 455781 w 2460793"/>
              <a:gd name="connsiteY12" fmla="*/ 166687 h 1058302"/>
              <a:gd name="connsiteX13" fmla="*/ 491500 w 2460793"/>
              <a:gd name="connsiteY13" fmla="*/ 154781 h 1058302"/>
              <a:gd name="connsiteX14" fmla="*/ 524837 w 2460793"/>
              <a:gd name="connsiteY14" fmla="*/ 150018 h 1058302"/>
              <a:gd name="connsiteX15" fmla="*/ 572462 w 2460793"/>
              <a:gd name="connsiteY15" fmla="*/ 161925 h 1058302"/>
              <a:gd name="connsiteX16" fmla="*/ 620087 w 2460793"/>
              <a:gd name="connsiteY16" fmla="*/ 188118 h 1058302"/>
              <a:gd name="connsiteX17" fmla="*/ 679618 w 2460793"/>
              <a:gd name="connsiteY17" fmla="*/ 233362 h 1058302"/>
              <a:gd name="connsiteX18" fmla="*/ 732006 w 2460793"/>
              <a:gd name="connsiteY18" fmla="*/ 288131 h 1058302"/>
              <a:gd name="connsiteX19" fmla="*/ 779630 w 2460793"/>
              <a:gd name="connsiteY19" fmla="*/ 345281 h 1058302"/>
              <a:gd name="connsiteX20" fmla="*/ 848687 w 2460793"/>
              <a:gd name="connsiteY20" fmla="*/ 431006 h 1058302"/>
              <a:gd name="connsiteX21" fmla="*/ 927268 w 2460793"/>
              <a:gd name="connsiteY21" fmla="*/ 528637 h 1058302"/>
              <a:gd name="connsiteX22" fmla="*/ 1012993 w 2460793"/>
              <a:gd name="connsiteY22" fmla="*/ 645318 h 1058302"/>
              <a:gd name="connsiteX23" fmla="*/ 1070143 w 2460793"/>
              <a:gd name="connsiteY23" fmla="*/ 723900 h 1058302"/>
              <a:gd name="connsiteX24" fmla="*/ 1134437 w 2460793"/>
              <a:gd name="connsiteY24" fmla="*/ 788193 h 1058302"/>
              <a:gd name="connsiteX25" fmla="*/ 1177299 w 2460793"/>
              <a:gd name="connsiteY25" fmla="*/ 828675 h 1058302"/>
              <a:gd name="connsiteX26" fmla="*/ 1246355 w 2460793"/>
              <a:gd name="connsiteY26" fmla="*/ 873918 h 1058302"/>
              <a:gd name="connsiteX27" fmla="*/ 1291599 w 2460793"/>
              <a:gd name="connsiteY27" fmla="*/ 892968 h 1058302"/>
              <a:gd name="connsiteX28" fmla="*/ 1341606 w 2460793"/>
              <a:gd name="connsiteY28" fmla="*/ 907256 h 1058302"/>
              <a:gd name="connsiteX29" fmla="*/ 1374943 w 2460793"/>
              <a:gd name="connsiteY29" fmla="*/ 914400 h 1058302"/>
              <a:gd name="connsiteX30" fmla="*/ 1422568 w 2460793"/>
              <a:gd name="connsiteY30" fmla="*/ 919162 h 1058302"/>
              <a:gd name="connsiteX31" fmla="*/ 1458287 w 2460793"/>
              <a:gd name="connsiteY31" fmla="*/ 919162 h 1058302"/>
              <a:gd name="connsiteX32" fmla="*/ 1486862 w 2460793"/>
              <a:gd name="connsiteY32" fmla="*/ 919162 h 1058302"/>
              <a:gd name="connsiteX33" fmla="*/ 1527343 w 2460793"/>
              <a:gd name="connsiteY33" fmla="*/ 916781 h 1058302"/>
              <a:gd name="connsiteX34" fmla="*/ 1579730 w 2460793"/>
              <a:gd name="connsiteY34" fmla="*/ 907256 h 1058302"/>
              <a:gd name="connsiteX35" fmla="*/ 1648787 w 2460793"/>
              <a:gd name="connsiteY35" fmla="*/ 883443 h 1058302"/>
              <a:gd name="connsiteX36" fmla="*/ 1701174 w 2460793"/>
              <a:gd name="connsiteY36" fmla="*/ 862012 h 1058302"/>
              <a:gd name="connsiteX37" fmla="*/ 1753562 w 2460793"/>
              <a:gd name="connsiteY37" fmla="*/ 831056 h 1058302"/>
              <a:gd name="connsiteX38" fmla="*/ 1808330 w 2460793"/>
              <a:gd name="connsiteY38" fmla="*/ 795337 h 1058302"/>
              <a:gd name="connsiteX39" fmla="*/ 1863099 w 2460793"/>
              <a:gd name="connsiteY39" fmla="*/ 754856 h 1058302"/>
              <a:gd name="connsiteX40" fmla="*/ 1917868 w 2460793"/>
              <a:gd name="connsiteY40" fmla="*/ 711993 h 1058302"/>
              <a:gd name="connsiteX41" fmla="*/ 1963112 w 2460793"/>
              <a:gd name="connsiteY41" fmla="*/ 671512 h 1058302"/>
              <a:gd name="connsiteX42" fmla="*/ 2029787 w 2460793"/>
              <a:gd name="connsiteY42" fmla="*/ 607218 h 1058302"/>
              <a:gd name="connsiteX43" fmla="*/ 2089319 w 2460793"/>
              <a:gd name="connsiteY43" fmla="*/ 540543 h 1058302"/>
              <a:gd name="connsiteX44" fmla="*/ 2167899 w 2460793"/>
              <a:gd name="connsiteY44" fmla="*/ 452438 h 1058302"/>
              <a:gd name="connsiteX45" fmla="*/ 2229812 w 2460793"/>
              <a:gd name="connsiteY45" fmla="*/ 366712 h 1058302"/>
              <a:gd name="connsiteX46" fmla="*/ 2303631 w 2460793"/>
              <a:gd name="connsiteY46" fmla="*/ 269082 h 1058302"/>
              <a:gd name="connsiteX47" fmla="*/ 2363162 w 2460793"/>
              <a:gd name="connsiteY47" fmla="*/ 176212 h 1058302"/>
              <a:gd name="connsiteX48" fmla="*/ 2406024 w 2460793"/>
              <a:gd name="connsiteY48" fmla="*/ 104775 h 1058302"/>
              <a:gd name="connsiteX49" fmla="*/ 2460793 w 2460793"/>
              <a:gd name="connsiteY49" fmla="*/ 0 h 1058302"/>
              <a:gd name="connsiteX50" fmla="*/ 2460793 w 2460793"/>
              <a:gd name="connsiteY50" fmla="*/ 0 h 1058302"/>
              <a:gd name="connsiteX51" fmla="*/ 2460793 w 2460793"/>
              <a:gd name="connsiteY51" fmla="*/ 0 h 1058302"/>
              <a:gd name="connsiteX0" fmla="*/ 10 w 2460793"/>
              <a:gd name="connsiteY0" fmla="*/ 1058301 h 1058302"/>
              <a:gd name="connsiteX1" fmla="*/ 41711 w 2460793"/>
              <a:gd name="connsiteY1" fmla="*/ 895016 h 1058302"/>
              <a:gd name="connsiteX2" fmla="*/ 96574 w 2460793"/>
              <a:gd name="connsiteY2" fmla="*/ 755666 h 1058302"/>
              <a:gd name="connsiteX3" fmla="*/ 142884 w 2460793"/>
              <a:gd name="connsiteY3" fmla="*/ 630093 h 1058302"/>
              <a:gd name="connsiteX4" fmla="*/ 188129 w 2460793"/>
              <a:gd name="connsiteY4" fmla="*/ 521894 h 1058302"/>
              <a:gd name="connsiteX5" fmla="*/ 234325 w 2460793"/>
              <a:gd name="connsiteY5" fmla="*/ 426421 h 1058302"/>
              <a:gd name="connsiteX6" fmla="*/ 277187 w 2460793"/>
              <a:gd name="connsiteY6" fmla="*/ 345280 h 1058302"/>
              <a:gd name="connsiteX7" fmla="*/ 324812 w 2460793"/>
              <a:gd name="connsiteY7" fmla="*/ 278606 h 1058302"/>
              <a:gd name="connsiteX8" fmla="*/ 351006 w 2460793"/>
              <a:gd name="connsiteY8" fmla="*/ 250031 h 1058302"/>
              <a:gd name="connsiteX9" fmla="*/ 377199 w 2460793"/>
              <a:gd name="connsiteY9" fmla="*/ 223837 h 1058302"/>
              <a:gd name="connsiteX10" fmla="*/ 401012 w 2460793"/>
              <a:gd name="connsiteY10" fmla="*/ 204787 h 1058302"/>
              <a:gd name="connsiteX11" fmla="*/ 424824 w 2460793"/>
              <a:gd name="connsiteY11" fmla="*/ 185737 h 1058302"/>
              <a:gd name="connsiteX12" fmla="*/ 455781 w 2460793"/>
              <a:gd name="connsiteY12" fmla="*/ 166687 h 1058302"/>
              <a:gd name="connsiteX13" fmla="*/ 491500 w 2460793"/>
              <a:gd name="connsiteY13" fmla="*/ 154781 h 1058302"/>
              <a:gd name="connsiteX14" fmla="*/ 524837 w 2460793"/>
              <a:gd name="connsiteY14" fmla="*/ 150018 h 1058302"/>
              <a:gd name="connsiteX15" fmla="*/ 572462 w 2460793"/>
              <a:gd name="connsiteY15" fmla="*/ 161925 h 1058302"/>
              <a:gd name="connsiteX16" fmla="*/ 620087 w 2460793"/>
              <a:gd name="connsiteY16" fmla="*/ 188118 h 1058302"/>
              <a:gd name="connsiteX17" fmla="*/ 679618 w 2460793"/>
              <a:gd name="connsiteY17" fmla="*/ 233362 h 1058302"/>
              <a:gd name="connsiteX18" fmla="*/ 732006 w 2460793"/>
              <a:gd name="connsiteY18" fmla="*/ 288131 h 1058302"/>
              <a:gd name="connsiteX19" fmla="*/ 779630 w 2460793"/>
              <a:gd name="connsiteY19" fmla="*/ 345281 h 1058302"/>
              <a:gd name="connsiteX20" fmla="*/ 848687 w 2460793"/>
              <a:gd name="connsiteY20" fmla="*/ 431006 h 1058302"/>
              <a:gd name="connsiteX21" fmla="*/ 927268 w 2460793"/>
              <a:gd name="connsiteY21" fmla="*/ 528637 h 1058302"/>
              <a:gd name="connsiteX22" fmla="*/ 1012993 w 2460793"/>
              <a:gd name="connsiteY22" fmla="*/ 645318 h 1058302"/>
              <a:gd name="connsiteX23" fmla="*/ 1070143 w 2460793"/>
              <a:gd name="connsiteY23" fmla="*/ 723900 h 1058302"/>
              <a:gd name="connsiteX24" fmla="*/ 1134437 w 2460793"/>
              <a:gd name="connsiteY24" fmla="*/ 788193 h 1058302"/>
              <a:gd name="connsiteX25" fmla="*/ 1177299 w 2460793"/>
              <a:gd name="connsiteY25" fmla="*/ 828675 h 1058302"/>
              <a:gd name="connsiteX26" fmla="*/ 1246355 w 2460793"/>
              <a:gd name="connsiteY26" fmla="*/ 873918 h 1058302"/>
              <a:gd name="connsiteX27" fmla="*/ 1291599 w 2460793"/>
              <a:gd name="connsiteY27" fmla="*/ 892968 h 1058302"/>
              <a:gd name="connsiteX28" fmla="*/ 1341606 w 2460793"/>
              <a:gd name="connsiteY28" fmla="*/ 907256 h 1058302"/>
              <a:gd name="connsiteX29" fmla="*/ 1374943 w 2460793"/>
              <a:gd name="connsiteY29" fmla="*/ 914400 h 1058302"/>
              <a:gd name="connsiteX30" fmla="*/ 1422568 w 2460793"/>
              <a:gd name="connsiteY30" fmla="*/ 919162 h 1058302"/>
              <a:gd name="connsiteX31" fmla="*/ 1458287 w 2460793"/>
              <a:gd name="connsiteY31" fmla="*/ 919162 h 1058302"/>
              <a:gd name="connsiteX32" fmla="*/ 1486862 w 2460793"/>
              <a:gd name="connsiteY32" fmla="*/ 919162 h 1058302"/>
              <a:gd name="connsiteX33" fmla="*/ 1527343 w 2460793"/>
              <a:gd name="connsiteY33" fmla="*/ 916781 h 1058302"/>
              <a:gd name="connsiteX34" fmla="*/ 1579730 w 2460793"/>
              <a:gd name="connsiteY34" fmla="*/ 907256 h 1058302"/>
              <a:gd name="connsiteX35" fmla="*/ 1648787 w 2460793"/>
              <a:gd name="connsiteY35" fmla="*/ 883443 h 1058302"/>
              <a:gd name="connsiteX36" fmla="*/ 1701174 w 2460793"/>
              <a:gd name="connsiteY36" fmla="*/ 862012 h 1058302"/>
              <a:gd name="connsiteX37" fmla="*/ 1753562 w 2460793"/>
              <a:gd name="connsiteY37" fmla="*/ 831056 h 1058302"/>
              <a:gd name="connsiteX38" fmla="*/ 1808330 w 2460793"/>
              <a:gd name="connsiteY38" fmla="*/ 795337 h 1058302"/>
              <a:gd name="connsiteX39" fmla="*/ 1863099 w 2460793"/>
              <a:gd name="connsiteY39" fmla="*/ 754856 h 1058302"/>
              <a:gd name="connsiteX40" fmla="*/ 1917868 w 2460793"/>
              <a:gd name="connsiteY40" fmla="*/ 711993 h 1058302"/>
              <a:gd name="connsiteX41" fmla="*/ 1963112 w 2460793"/>
              <a:gd name="connsiteY41" fmla="*/ 671512 h 1058302"/>
              <a:gd name="connsiteX42" fmla="*/ 2029787 w 2460793"/>
              <a:gd name="connsiteY42" fmla="*/ 607218 h 1058302"/>
              <a:gd name="connsiteX43" fmla="*/ 2089319 w 2460793"/>
              <a:gd name="connsiteY43" fmla="*/ 540543 h 1058302"/>
              <a:gd name="connsiteX44" fmla="*/ 2167899 w 2460793"/>
              <a:gd name="connsiteY44" fmla="*/ 452438 h 1058302"/>
              <a:gd name="connsiteX45" fmla="*/ 2229812 w 2460793"/>
              <a:gd name="connsiteY45" fmla="*/ 366712 h 1058302"/>
              <a:gd name="connsiteX46" fmla="*/ 2303631 w 2460793"/>
              <a:gd name="connsiteY46" fmla="*/ 269082 h 1058302"/>
              <a:gd name="connsiteX47" fmla="*/ 2363162 w 2460793"/>
              <a:gd name="connsiteY47" fmla="*/ 176212 h 1058302"/>
              <a:gd name="connsiteX48" fmla="*/ 2406024 w 2460793"/>
              <a:gd name="connsiteY48" fmla="*/ 104775 h 1058302"/>
              <a:gd name="connsiteX49" fmla="*/ 2460793 w 2460793"/>
              <a:gd name="connsiteY49" fmla="*/ 0 h 1058302"/>
              <a:gd name="connsiteX50" fmla="*/ 2460793 w 2460793"/>
              <a:gd name="connsiteY50" fmla="*/ 0 h 1058302"/>
              <a:gd name="connsiteX51" fmla="*/ 2460793 w 2460793"/>
              <a:gd name="connsiteY51" fmla="*/ 0 h 1058302"/>
              <a:gd name="connsiteX0" fmla="*/ 9 w 2460792"/>
              <a:gd name="connsiteY0" fmla="*/ 1058301 h 1058302"/>
              <a:gd name="connsiteX1" fmla="*/ 46473 w 2460792"/>
              <a:gd name="connsiteY1" fmla="*/ 895016 h 1058302"/>
              <a:gd name="connsiteX2" fmla="*/ 96573 w 2460792"/>
              <a:gd name="connsiteY2" fmla="*/ 755666 h 1058302"/>
              <a:gd name="connsiteX3" fmla="*/ 142883 w 2460792"/>
              <a:gd name="connsiteY3" fmla="*/ 630093 h 1058302"/>
              <a:gd name="connsiteX4" fmla="*/ 188128 w 2460792"/>
              <a:gd name="connsiteY4" fmla="*/ 521894 h 1058302"/>
              <a:gd name="connsiteX5" fmla="*/ 234324 w 2460792"/>
              <a:gd name="connsiteY5" fmla="*/ 426421 h 1058302"/>
              <a:gd name="connsiteX6" fmla="*/ 277186 w 2460792"/>
              <a:gd name="connsiteY6" fmla="*/ 345280 h 1058302"/>
              <a:gd name="connsiteX7" fmla="*/ 324811 w 2460792"/>
              <a:gd name="connsiteY7" fmla="*/ 278606 h 1058302"/>
              <a:gd name="connsiteX8" fmla="*/ 351005 w 2460792"/>
              <a:gd name="connsiteY8" fmla="*/ 250031 h 1058302"/>
              <a:gd name="connsiteX9" fmla="*/ 377198 w 2460792"/>
              <a:gd name="connsiteY9" fmla="*/ 223837 h 1058302"/>
              <a:gd name="connsiteX10" fmla="*/ 401011 w 2460792"/>
              <a:gd name="connsiteY10" fmla="*/ 204787 h 1058302"/>
              <a:gd name="connsiteX11" fmla="*/ 424823 w 2460792"/>
              <a:gd name="connsiteY11" fmla="*/ 185737 h 1058302"/>
              <a:gd name="connsiteX12" fmla="*/ 455780 w 2460792"/>
              <a:gd name="connsiteY12" fmla="*/ 166687 h 1058302"/>
              <a:gd name="connsiteX13" fmla="*/ 491499 w 2460792"/>
              <a:gd name="connsiteY13" fmla="*/ 154781 h 1058302"/>
              <a:gd name="connsiteX14" fmla="*/ 524836 w 2460792"/>
              <a:gd name="connsiteY14" fmla="*/ 150018 h 1058302"/>
              <a:gd name="connsiteX15" fmla="*/ 572461 w 2460792"/>
              <a:gd name="connsiteY15" fmla="*/ 161925 h 1058302"/>
              <a:gd name="connsiteX16" fmla="*/ 620086 w 2460792"/>
              <a:gd name="connsiteY16" fmla="*/ 188118 h 1058302"/>
              <a:gd name="connsiteX17" fmla="*/ 679617 w 2460792"/>
              <a:gd name="connsiteY17" fmla="*/ 233362 h 1058302"/>
              <a:gd name="connsiteX18" fmla="*/ 732005 w 2460792"/>
              <a:gd name="connsiteY18" fmla="*/ 288131 h 1058302"/>
              <a:gd name="connsiteX19" fmla="*/ 779629 w 2460792"/>
              <a:gd name="connsiteY19" fmla="*/ 345281 h 1058302"/>
              <a:gd name="connsiteX20" fmla="*/ 848686 w 2460792"/>
              <a:gd name="connsiteY20" fmla="*/ 431006 h 1058302"/>
              <a:gd name="connsiteX21" fmla="*/ 927267 w 2460792"/>
              <a:gd name="connsiteY21" fmla="*/ 528637 h 1058302"/>
              <a:gd name="connsiteX22" fmla="*/ 1012992 w 2460792"/>
              <a:gd name="connsiteY22" fmla="*/ 645318 h 1058302"/>
              <a:gd name="connsiteX23" fmla="*/ 1070142 w 2460792"/>
              <a:gd name="connsiteY23" fmla="*/ 723900 h 1058302"/>
              <a:gd name="connsiteX24" fmla="*/ 1134436 w 2460792"/>
              <a:gd name="connsiteY24" fmla="*/ 788193 h 1058302"/>
              <a:gd name="connsiteX25" fmla="*/ 1177298 w 2460792"/>
              <a:gd name="connsiteY25" fmla="*/ 828675 h 1058302"/>
              <a:gd name="connsiteX26" fmla="*/ 1246354 w 2460792"/>
              <a:gd name="connsiteY26" fmla="*/ 873918 h 1058302"/>
              <a:gd name="connsiteX27" fmla="*/ 1291598 w 2460792"/>
              <a:gd name="connsiteY27" fmla="*/ 892968 h 1058302"/>
              <a:gd name="connsiteX28" fmla="*/ 1341605 w 2460792"/>
              <a:gd name="connsiteY28" fmla="*/ 907256 h 1058302"/>
              <a:gd name="connsiteX29" fmla="*/ 1374942 w 2460792"/>
              <a:gd name="connsiteY29" fmla="*/ 914400 h 1058302"/>
              <a:gd name="connsiteX30" fmla="*/ 1422567 w 2460792"/>
              <a:gd name="connsiteY30" fmla="*/ 919162 h 1058302"/>
              <a:gd name="connsiteX31" fmla="*/ 1458286 w 2460792"/>
              <a:gd name="connsiteY31" fmla="*/ 919162 h 1058302"/>
              <a:gd name="connsiteX32" fmla="*/ 1486861 w 2460792"/>
              <a:gd name="connsiteY32" fmla="*/ 919162 h 1058302"/>
              <a:gd name="connsiteX33" fmla="*/ 1527342 w 2460792"/>
              <a:gd name="connsiteY33" fmla="*/ 916781 h 1058302"/>
              <a:gd name="connsiteX34" fmla="*/ 1579729 w 2460792"/>
              <a:gd name="connsiteY34" fmla="*/ 907256 h 1058302"/>
              <a:gd name="connsiteX35" fmla="*/ 1648786 w 2460792"/>
              <a:gd name="connsiteY35" fmla="*/ 883443 h 1058302"/>
              <a:gd name="connsiteX36" fmla="*/ 1701173 w 2460792"/>
              <a:gd name="connsiteY36" fmla="*/ 862012 h 1058302"/>
              <a:gd name="connsiteX37" fmla="*/ 1753561 w 2460792"/>
              <a:gd name="connsiteY37" fmla="*/ 831056 h 1058302"/>
              <a:gd name="connsiteX38" fmla="*/ 1808329 w 2460792"/>
              <a:gd name="connsiteY38" fmla="*/ 795337 h 1058302"/>
              <a:gd name="connsiteX39" fmla="*/ 1863098 w 2460792"/>
              <a:gd name="connsiteY39" fmla="*/ 754856 h 1058302"/>
              <a:gd name="connsiteX40" fmla="*/ 1917867 w 2460792"/>
              <a:gd name="connsiteY40" fmla="*/ 711993 h 1058302"/>
              <a:gd name="connsiteX41" fmla="*/ 1963111 w 2460792"/>
              <a:gd name="connsiteY41" fmla="*/ 671512 h 1058302"/>
              <a:gd name="connsiteX42" fmla="*/ 2029786 w 2460792"/>
              <a:gd name="connsiteY42" fmla="*/ 607218 h 1058302"/>
              <a:gd name="connsiteX43" fmla="*/ 2089318 w 2460792"/>
              <a:gd name="connsiteY43" fmla="*/ 540543 h 1058302"/>
              <a:gd name="connsiteX44" fmla="*/ 2167898 w 2460792"/>
              <a:gd name="connsiteY44" fmla="*/ 452438 h 1058302"/>
              <a:gd name="connsiteX45" fmla="*/ 2229811 w 2460792"/>
              <a:gd name="connsiteY45" fmla="*/ 366712 h 1058302"/>
              <a:gd name="connsiteX46" fmla="*/ 2303630 w 2460792"/>
              <a:gd name="connsiteY46" fmla="*/ 269082 h 1058302"/>
              <a:gd name="connsiteX47" fmla="*/ 2363161 w 2460792"/>
              <a:gd name="connsiteY47" fmla="*/ 176212 h 1058302"/>
              <a:gd name="connsiteX48" fmla="*/ 2406023 w 2460792"/>
              <a:gd name="connsiteY48" fmla="*/ 104775 h 1058302"/>
              <a:gd name="connsiteX49" fmla="*/ 2460792 w 2460792"/>
              <a:gd name="connsiteY49" fmla="*/ 0 h 1058302"/>
              <a:gd name="connsiteX50" fmla="*/ 2460792 w 2460792"/>
              <a:gd name="connsiteY50" fmla="*/ 0 h 1058302"/>
              <a:gd name="connsiteX51" fmla="*/ 2460792 w 2460792"/>
              <a:gd name="connsiteY51" fmla="*/ 0 h 1058302"/>
              <a:gd name="connsiteX0" fmla="*/ 9 w 2460792"/>
              <a:gd name="connsiteY0" fmla="*/ 1058301 h 1058302"/>
              <a:gd name="connsiteX1" fmla="*/ 46473 w 2460792"/>
              <a:gd name="connsiteY1" fmla="*/ 895016 h 1058302"/>
              <a:gd name="connsiteX2" fmla="*/ 96573 w 2460792"/>
              <a:gd name="connsiteY2" fmla="*/ 755666 h 1058302"/>
              <a:gd name="connsiteX3" fmla="*/ 142883 w 2460792"/>
              <a:gd name="connsiteY3" fmla="*/ 630093 h 1058302"/>
              <a:gd name="connsiteX4" fmla="*/ 188128 w 2460792"/>
              <a:gd name="connsiteY4" fmla="*/ 521894 h 1058302"/>
              <a:gd name="connsiteX5" fmla="*/ 234324 w 2460792"/>
              <a:gd name="connsiteY5" fmla="*/ 426421 h 1058302"/>
              <a:gd name="connsiteX6" fmla="*/ 277186 w 2460792"/>
              <a:gd name="connsiteY6" fmla="*/ 345280 h 1058302"/>
              <a:gd name="connsiteX7" fmla="*/ 324811 w 2460792"/>
              <a:gd name="connsiteY7" fmla="*/ 278606 h 1058302"/>
              <a:gd name="connsiteX8" fmla="*/ 351005 w 2460792"/>
              <a:gd name="connsiteY8" fmla="*/ 250031 h 1058302"/>
              <a:gd name="connsiteX9" fmla="*/ 377198 w 2460792"/>
              <a:gd name="connsiteY9" fmla="*/ 223837 h 1058302"/>
              <a:gd name="connsiteX10" fmla="*/ 401011 w 2460792"/>
              <a:gd name="connsiteY10" fmla="*/ 204787 h 1058302"/>
              <a:gd name="connsiteX11" fmla="*/ 424823 w 2460792"/>
              <a:gd name="connsiteY11" fmla="*/ 185737 h 1058302"/>
              <a:gd name="connsiteX12" fmla="*/ 455780 w 2460792"/>
              <a:gd name="connsiteY12" fmla="*/ 166687 h 1058302"/>
              <a:gd name="connsiteX13" fmla="*/ 491499 w 2460792"/>
              <a:gd name="connsiteY13" fmla="*/ 154781 h 1058302"/>
              <a:gd name="connsiteX14" fmla="*/ 524836 w 2460792"/>
              <a:gd name="connsiteY14" fmla="*/ 150018 h 1058302"/>
              <a:gd name="connsiteX15" fmla="*/ 572461 w 2460792"/>
              <a:gd name="connsiteY15" fmla="*/ 161925 h 1058302"/>
              <a:gd name="connsiteX16" fmla="*/ 620086 w 2460792"/>
              <a:gd name="connsiteY16" fmla="*/ 188118 h 1058302"/>
              <a:gd name="connsiteX17" fmla="*/ 679617 w 2460792"/>
              <a:gd name="connsiteY17" fmla="*/ 233362 h 1058302"/>
              <a:gd name="connsiteX18" fmla="*/ 732005 w 2460792"/>
              <a:gd name="connsiteY18" fmla="*/ 288131 h 1058302"/>
              <a:gd name="connsiteX19" fmla="*/ 779629 w 2460792"/>
              <a:gd name="connsiteY19" fmla="*/ 345281 h 1058302"/>
              <a:gd name="connsiteX20" fmla="*/ 848686 w 2460792"/>
              <a:gd name="connsiteY20" fmla="*/ 431006 h 1058302"/>
              <a:gd name="connsiteX21" fmla="*/ 927267 w 2460792"/>
              <a:gd name="connsiteY21" fmla="*/ 528637 h 1058302"/>
              <a:gd name="connsiteX22" fmla="*/ 1012992 w 2460792"/>
              <a:gd name="connsiteY22" fmla="*/ 645318 h 1058302"/>
              <a:gd name="connsiteX23" fmla="*/ 1070142 w 2460792"/>
              <a:gd name="connsiteY23" fmla="*/ 723900 h 1058302"/>
              <a:gd name="connsiteX24" fmla="*/ 1134436 w 2460792"/>
              <a:gd name="connsiteY24" fmla="*/ 788193 h 1058302"/>
              <a:gd name="connsiteX25" fmla="*/ 1177298 w 2460792"/>
              <a:gd name="connsiteY25" fmla="*/ 828675 h 1058302"/>
              <a:gd name="connsiteX26" fmla="*/ 1246354 w 2460792"/>
              <a:gd name="connsiteY26" fmla="*/ 873918 h 1058302"/>
              <a:gd name="connsiteX27" fmla="*/ 1291598 w 2460792"/>
              <a:gd name="connsiteY27" fmla="*/ 892968 h 1058302"/>
              <a:gd name="connsiteX28" fmla="*/ 1341605 w 2460792"/>
              <a:gd name="connsiteY28" fmla="*/ 907256 h 1058302"/>
              <a:gd name="connsiteX29" fmla="*/ 1374942 w 2460792"/>
              <a:gd name="connsiteY29" fmla="*/ 914400 h 1058302"/>
              <a:gd name="connsiteX30" fmla="*/ 1422567 w 2460792"/>
              <a:gd name="connsiteY30" fmla="*/ 919162 h 1058302"/>
              <a:gd name="connsiteX31" fmla="*/ 1458286 w 2460792"/>
              <a:gd name="connsiteY31" fmla="*/ 919162 h 1058302"/>
              <a:gd name="connsiteX32" fmla="*/ 1486861 w 2460792"/>
              <a:gd name="connsiteY32" fmla="*/ 919162 h 1058302"/>
              <a:gd name="connsiteX33" fmla="*/ 1527342 w 2460792"/>
              <a:gd name="connsiteY33" fmla="*/ 916781 h 1058302"/>
              <a:gd name="connsiteX34" fmla="*/ 1579729 w 2460792"/>
              <a:gd name="connsiteY34" fmla="*/ 907256 h 1058302"/>
              <a:gd name="connsiteX35" fmla="*/ 1648786 w 2460792"/>
              <a:gd name="connsiteY35" fmla="*/ 883443 h 1058302"/>
              <a:gd name="connsiteX36" fmla="*/ 1701173 w 2460792"/>
              <a:gd name="connsiteY36" fmla="*/ 862012 h 1058302"/>
              <a:gd name="connsiteX37" fmla="*/ 1753561 w 2460792"/>
              <a:gd name="connsiteY37" fmla="*/ 831056 h 1058302"/>
              <a:gd name="connsiteX38" fmla="*/ 1808329 w 2460792"/>
              <a:gd name="connsiteY38" fmla="*/ 795337 h 1058302"/>
              <a:gd name="connsiteX39" fmla="*/ 1863098 w 2460792"/>
              <a:gd name="connsiteY39" fmla="*/ 754856 h 1058302"/>
              <a:gd name="connsiteX40" fmla="*/ 1917867 w 2460792"/>
              <a:gd name="connsiteY40" fmla="*/ 711993 h 1058302"/>
              <a:gd name="connsiteX41" fmla="*/ 1963111 w 2460792"/>
              <a:gd name="connsiteY41" fmla="*/ 671512 h 1058302"/>
              <a:gd name="connsiteX42" fmla="*/ 2029786 w 2460792"/>
              <a:gd name="connsiteY42" fmla="*/ 607218 h 1058302"/>
              <a:gd name="connsiteX43" fmla="*/ 2089318 w 2460792"/>
              <a:gd name="connsiteY43" fmla="*/ 540543 h 1058302"/>
              <a:gd name="connsiteX44" fmla="*/ 2167898 w 2460792"/>
              <a:gd name="connsiteY44" fmla="*/ 452438 h 1058302"/>
              <a:gd name="connsiteX45" fmla="*/ 2229811 w 2460792"/>
              <a:gd name="connsiteY45" fmla="*/ 366712 h 1058302"/>
              <a:gd name="connsiteX46" fmla="*/ 2303630 w 2460792"/>
              <a:gd name="connsiteY46" fmla="*/ 269082 h 1058302"/>
              <a:gd name="connsiteX47" fmla="*/ 2363161 w 2460792"/>
              <a:gd name="connsiteY47" fmla="*/ 176212 h 1058302"/>
              <a:gd name="connsiteX48" fmla="*/ 2406023 w 2460792"/>
              <a:gd name="connsiteY48" fmla="*/ 104775 h 1058302"/>
              <a:gd name="connsiteX49" fmla="*/ 2460792 w 2460792"/>
              <a:gd name="connsiteY49" fmla="*/ 0 h 1058302"/>
              <a:gd name="connsiteX50" fmla="*/ 2460792 w 2460792"/>
              <a:gd name="connsiteY50" fmla="*/ 0 h 1058302"/>
              <a:gd name="connsiteX51" fmla="*/ 2460792 w 2460792"/>
              <a:gd name="connsiteY51" fmla="*/ 0 h 1058302"/>
              <a:gd name="connsiteX0" fmla="*/ 7 w 2460790"/>
              <a:gd name="connsiteY0" fmla="*/ 1058301 h 1058302"/>
              <a:gd name="connsiteX1" fmla="*/ 55996 w 2460790"/>
              <a:gd name="connsiteY1" fmla="*/ 895016 h 1058302"/>
              <a:gd name="connsiteX2" fmla="*/ 96571 w 2460790"/>
              <a:gd name="connsiteY2" fmla="*/ 755666 h 1058302"/>
              <a:gd name="connsiteX3" fmla="*/ 142881 w 2460790"/>
              <a:gd name="connsiteY3" fmla="*/ 630093 h 1058302"/>
              <a:gd name="connsiteX4" fmla="*/ 188126 w 2460790"/>
              <a:gd name="connsiteY4" fmla="*/ 521894 h 1058302"/>
              <a:gd name="connsiteX5" fmla="*/ 234322 w 2460790"/>
              <a:gd name="connsiteY5" fmla="*/ 426421 h 1058302"/>
              <a:gd name="connsiteX6" fmla="*/ 277184 w 2460790"/>
              <a:gd name="connsiteY6" fmla="*/ 345280 h 1058302"/>
              <a:gd name="connsiteX7" fmla="*/ 324809 w 2460790"/>
              <a:gd name="connsiteY7" fmla="*/ 278606 h 1058302"/>
              <a:gd name="connsiteX8" fmla="*/ 351003 w 2460790"/>
              <a:gd name="connsiteY8" fmla="*/ 250031 h 1058302"/>
              <a:gd name="connsiteX9" fmla="*/ 377196 w 2460790"/>
              <a:gd name="connsiteY9" fmla="*/ 223837 h 1058302"/>
              <a:gd name="connsiteX10" fmla="*/ 401009 w 2460790"/>
              <a:gd name="connsiteY10" fmla="*/ 204787 h 1058302"/>
              <a:gd name="connsiteX11" fmla="*/ 424821 w 2460790"/>
              <a:gd name="connsiteY11" fmla="*/ 185737 h 1058302"/>
              <a:gd name="connsiteX12" fmla="*/ 455778 w 2460790"/>
              <a:gd name="connsiteY12" fmla="*/ 166687 h 1058302"/>
              <a:gd name="connsiteX13" fmla="*/ 491497 w 2460790"/>
              <a:gd name="connsiteY13" fmla="*/ 154781 h 1058302"/>
              <a:gd name="connsiteX14" fmla="*/ 524834 w 2460790"/>
              <a:gd name="connsiteY14" fmla="*/ 150018 h 1058302"/>
              <a:gd name="connsiteX15" fmla="*/ 572459 w 2460790"/>
              <a:gd name="connsiteY15" fmla="*/ 161925 h 1058302"/>
              <a:gd name="connsiteX16" fmla="*/ 620084 w 2460790"/>
              <a:gd name="connsiteY16" fmla="*/ 188118 h 1058302"/>
              <a:gd name="connsiteX17" fmla="*/ 679615 w 2460790"/>
              <a:gd name="connsiteY17" fmla="*/ 233362 h 1058302"/>
              <a:gd name="connsiteX18" fmla="*/ 732003 w 2460790"/>
              <a:gd name="connsiteY18" fmla="*/ 288131 h 1058302"/>
              <a:gd name="connsiteX19" fmla="*/ 779627 w 2460790"/>
              <a:gd name="connsiteY19" fmla="*/ 345281 h 1058302"/>
              <a:gd name="connsiteX20" fmla="*/ 848684 w 2460790"/>
              <a:gd name="connsiteY20" fmla="*/ 431006 h 1058302"/>
              <a:gd name="connsiteX21" fmla="*/ 927265 w 2460790"/>
              <a:gd name="connsiteY21" fmla="*/ 528637 h 1058302"/>
              <a:gd name="connsiteX22" fmla="*/ 1012990 w 2460790"/>
              <a:gd name="connsiteY22" fmla="*/ 645318 h 1058302"/>
              <a:gd name="connsiteX23" fmla="*/ 1070140 w 2460790"/>
              <a:gd name="connsiteY23" fmla="*/ 723900 h 1058302"/>
              <a:gd name="connsiteX24" fmla="*/ 1134434 w 2460790"/>
              <a:gd name="connsiteY24" fmla="*/ 788193 h 1058302"/>
              <a:gd name="connsiteX25" fmla="*/ 1177296 w 2460790"/>
              <a:gd name="connsiteY25" fmla="*/ 828675 h 1058302"/>
              <a:gd name="connsiteX26" fmla="*/ 1246352 w 2460790"/>
              <a:gd name="connsiteY26" fmla="*/ 873918 h 1058302"/>
              <a:gd name="connsiteX27" fmla="*/ 1291596 w 2460790"/>
              <a:gd name="connsiteY27" fmla="*/ 892968 h 1058302"/>
              <a:gd name="connsiteX28" fmla="*/ 1341603 w 2460790"/>
              <a:gd name="connsiteY28" fmla="*/ 907256 h 1058302"/>
              <a:gd name="connsiteX29" fmla="*/ 1374940 w 2460790"/>
              <a:gd name="connsiteY29" fmla="*/ 914400 h 1058302"/>
              <a:gd name="connsiteX30" fmla="*/ 1422565 w 2460790"/>
              <a:gd name="connsiteY30" fmla="*/ 919162 h 1058302"/>
              <a:gd name="connsiteX31" fmla="*/ 1458284 w 2460790"/>
              <a:gd name="connsiteY31" fmla="*/ 919162 h 1058302"/>
              <a:gd name="connsiteX32" fmla="*/ 1486859 w 2460790"/>
              <a:gd name="connsiteY32" fmla="*/ 919162 h 1058302"/>
              <a:gd name="connsiteX33" fmla="*/ 1527340 w 2460790"/>
              <a:gd name="connsiteY33" fmla="*/ 916781 h 1058302"/>
              <a:gd name="connsiteX34" fmla="*/ 1579727 w 2460790"/>
              <a:gd name="connsiteY34" fmla="*/ 907256 h 1058302"/>
              <a:gd name="connsiteX35" fmla="*/ 1648784 w 2460790"/>
              <a:gd name="connsiteY35" fmla="*/ 883443 h 1058302"/>
              <a:gd name="connsiteX36" fmla="*/ 1701171 w 2460790"/>
              <a:gd name="connsiteY36" fmla="*/ 862012 h 1058302"/>
              <a:gd name="connsiteX37" fmla="*/ 1753559 w 2460790"/>
              <a:gd name="connsiteY37" fmla="*/ 831056 h 1058302"/>
              <a:gd name="connsiteX38" fmla="*/ 1808327 w 2460790"/>
              <a:gd name="connsiteY38" fmla="*/ 795337 h 1058302"/>
              <a:gd name="connsiteX39" fmla="*/ 1863096 w 2460790"/>
              <a:gd name="connsiteY39" fmla="*/ 754856 h 1058302"/>
              <a:gd name="connsiteX40" fmla="*/ 1917865 w 2460790"/>
              <a:gd name="connsiteY40" fmla="*/ 711993 h 1058302"/>
              <a:gd name="connsiteX41" fmla="*/ 1963109 w 2460790"/>
              <a:gd name="connsiteY41" fmla="*/ 671512 h 1058302"/>
              <a:gd name="connsiteX42" fmla="*/ 2029784 w 2460790"/>
              <a:gd name="connsiteY42" fmla="*/ 607218 h 1058302"/>
              <a:gd name="connsiteX43" fmla="*/ 2089316 w 2460790"/>
              <a:gd name="connsiteY43" fmla="*/ 540543 h 1058302"/>
              <a:gd name="connsiteX44" fmla="*/ 2167896 w 2460790"/>
              <a:gd name="connsiteY44" fmla="*/ 452438 h 1058302"/>
              <a:gd name="connsiteX45" fmla="*/ 2229809 w 2460790"/>
              <a:gd name="connsiteY45" fmla="*/ 366712 h 1058302"/>
              <a:gd name="connsiteX46" fmla="*/ 2303628 w 2460790"/>
              <a:gd name="connsiteY46" fmla="*/ 269082 h 1058302"/>
              <a:gd name="connsiteX47" fmla="*/ 2363159 w 2460790"/>
              <a:gd name="connsiteY47" fmla="*/ 176212 h 1058302"/>
              <a:gd name="connsiteX48" fmla="*/ 2406021 w 2460790"/>
              <a:gd name="connsiteY48" fmla="*/ 104775 h 1058302"/>
              <a:gd name="connsiteX49" fmla="*/ 2460790 w 2460790"/>
              <a:gd name="connsiteY49" fmla="*/ 0 h 1058302"/>
              <a:gd name="connsiteX50" fmla="*/ 2460790 w 2460790"/>
              <a:gd name="connsiteY50" fmla="*/ 0 h 1058302"/>
              <a:gd name="connsiteX51" fmla="*/ 2460790 w 2460790"/>
              <a:gd name="connsiteY51" fmla="*/ 0 h 1058302"/>
              <a:gd name="connsiteX0" fmla="*/ 7 w 2464589"/>
              <a:gd name="connsiteY0" fmla="*/ 1072015 h 1072016"/>
              <a:gd name="connsiteX1" fmla="*/ 55996 w 2464589"/>
              <a:gd name="connsiteY1" fmla="*/ 908730 h 1072016"/>
              <a:gd name="connsiteX2" fmla="*/ 96571 w 2464589"/>
              <a:gd name="connsiteY2" fmla="*/ 769380 h 1072016"/>
              <a:gd name="connsiteX3" fmla="*/ 142881 w 2464589"/>
              <a:gd name="connsiteY3" fmla="*/ 643807 h 1072016"/>
              <a:gd name="connsiteX4" fmla="*/ 188126 w 2464589"/>
              <a:gd name="connsiteY4" fmla="*/ 535608 h 1072016"/>
              <a:gd name="connsiteX5" fmla="*/ 234322 w 2464589"/>
              <a:gd name="connsiteY5" fmla="*/ 440135 h 1072016"/>
              <a:gd name="connsiteX6" fmla="*/ 277184 w 2464589"/>
              <a:gd name="connsiteY6" fmla="*/ 358994 h 1072016"/>
              <a:gd name="connsiteX7" fmla="*/ 324809 w 2464589"/>
              <a:gd name="connsiteY7" fmla="*/ 292320 h 1072016"/>
              <a:gd name="connsiteX8" fmla="*/ 351003 w 2464589"/>
              <a:gd name="connsiteY8" fmla="*/ 263745 h 1072016"/>
              <a:gd name="connsiteX9" fmla="*/ 377196 w 2464589"/>
              <a:gd name="connsiteY9" fmla="*/ 237551 h 1072016"/>
              <a:gd name="connsiteX10" fmla="*/ 401009 w 2464589"/>
              <a:gd name="connsiteY10" fmla="*/ 218501 h 1072016"/>
              <a:gd name="connsiteX11" fmla="*/ 424821 w 2464589"/>
              <a:gd name="connsiteY11" fmla="*/ 199451 h 1072016"/>
              <a:gd name="connsiteX12" fmla="*/ 455778 w 2464589"/>
              <a:gd name="connsiteY12" fmla="*/ 180401 h 1072016"/>
              <a:gd name="connsiteX13" fmla="*/ 491497 w 2464589"/>
              <a:gd name="connsiteY13" fmla="*/ 168495 h 1072016"/>
              <a:gd name="connsiteX14" fmla="*/ 524834 w 2464589"/>
              <a:gd name="connsiteY14" fmla="*/ 163732 h 1072016"/>
              <a:gd name="connsiteX15" fmla="*/ 572459 w 2464589"/>
              <a:gd name="connsiteY15" fmla="*/ 175639 h 1072016"/>
              <a:gd name="connsiteX16" fmla="*/ 620084 w 2464589"/>
              <a:gd name="connsiteY16" fmla="*/ 201832 h 1072016"/>
              <a:gd name="connsiteX17" fmla="*/ 679615 w 2464589"/>
              <a:gd name="connsiteY17" fmla="*/ 247076 h 1072016"/>
              <a:gd name="connsiteX18" fmla="*/ 732003 w 2464589"/>
              <a:gd name="connsiteY18" fmla="*/ 301845 h 1072016"/>
              <a:gd name="connsiteX19" fmla="*/ 779627 w 2464589"/>
              <a:gd name="connsiteY19" fmla="*/ 358995 h 1072016"/>
              <a:gd name="connsiteX20" fmla="*/ 848684 w 2464589"/>
              <a:gd name="connsiteY20" fmla="*/ 444720 h 1072016"/>
              <a:gd name="connsiteX21" fmla="*/ 927265 w 2464589"/>
              <a:gd name="connsiteY21" fmla="*/ 542351 h 1072016"/>
              <a:gd name="connsiteX22" fmla="*/ 1012990 w 2464589"/>
              <a:gd name="connsiteY22" fmla="*/ 659032 h 1072016"/>
              <a:gd name="connsiteX23" fmla="*/ 1070140 w 2464589"/>
              <a:gd name="connsiteY23" fmla="*/ 737614 h 1072016"/>
              <a:gd name="connsiteX24" fmla="*/ 1134434 w 2464589"/>
              <a:gd name="connsiteY24" fmla="*/ 801907 h 1072016"/>
              <a:gd name="connsiteX25" fmla="*/ 1177296 w 2464589"/>
              <a:gd name="connsiteY25" fmla="*/ 842389 h 1072016"/>
              <a:gd name="connsiteX26" fmla="*/ 1246352 w 2464589"/>
              <a:gd name="connsiteY26" fmla="*/ 887632 h 1072016"/>
              <a:gd name="connsiteX27" fmla="*/ 1291596 w 2464589"/>
              <a:gd name="connsiteY27" fmla="*/ 906682 h 1072016"/>
              <a:gd name="connsiteX28" fmla="*/ 1341603 w 2464589"/>
              <a:gd name="connsiteY28" fmla="*/ 920970 h 1072016"/>
              <a:gd name="connsiteX29" fmla="*/ 1374940 w 2464589"/>
              <a:gd name="connsiteY29" fmla="*/ 928114 h 1072016"/>
              <a:gd name="connsiteX30" fmla="*/ 1422565 w 2464589"/>
              <a:gd name="connsiteY30" fmla="*/ 932876 h 1072016"/>
              <a:gd name="connsiteX31" fmla="*/ 1458284 w 2464589"/>
              <a:gd name="connsiteY31" fmla="*/ 932876 h 1072016"/>
              <a:gd name="connsiteX32" fmla="*/ 1486859 w 2464589"/>
              <a:gd name="connsiteY32" fmla="*/ 932876 h 1072016"/>
              <a:gd name="connsiteX33" fmla="*/ 1527340 w 2464589"/>
              <a:gd name="connsiteY33" fmla="*/ 930495 h 1072016"/>
              <a:gd name="connsiteX34" fmla="*/ 1579727 w 2464589"/>
              <a:gd name="connsiteY34" fmla="*/ 920970 h 1072016"/>
              <a:gd name="connsiteX35" fmla="*/ 1648784 w 2464589"/>
              <a:gd name="connsiteY35" fmla="*/ 897157 h 1072016"/>
              <a:gd name="connsiteX36" fmla="*/ 1701171 w 2464589"/>
              <a:gd name="connsiteY36" fmla="*/ 875726 h 1072016"/>
              <a:gd name="connsiteX37" fmla="*/ 1753559 w 2464589"/>
              <a:gd name="connsiteY37" fmla="*/ 844770 h 1072016"/>
              <a:gd name="connsiteX38" fmla="*/ 1808327 w 2464589"/>
              <a:gd name="connsiteY38" fmla="*/ 809051 h 1072016"/>
              <a:gd name="connsiteX39" fmla="*/ 1863096 w 2464589"/>
              <a:gd name="connsiteY39" fmla="*/ 768570 h 1072016"/>
              <a:gd name="connsiteX40" fmla="*/ 1917865 w 2464589"/>
              <a:gd name="connsiteY40" fmla="*/ 725707 h 1072016"/>
              <a:gd name="connsiteX41" fmla="*/ 1963109 w 2464589"/>
              <a:gd name="connsiteY41" fmla="*/ 685226 h 1072016"/>
              <a:gd name="connsiteX42" fmla="*/ 2029784 w 2464589"/>
              <a:gd name="connsiteY42" fmla="*/ 620932 h 1072016"/>
              <a:gd name="connsiteX43" fmla="*/ 2089316 w 2464589"/>
              <a:gd name="connsiteY43" fmla="*/ 554257 h 1072016"/>
              <a:gd name="connsiteX44" fmla="*/ 2167896 w 2464589"/>
              <a:gd name="connsiteY44" fmla="*/ 466152 h 1072016"/>
              <a:gd name="connsiteX45" fmla="*/ 2229809 w 2464589"/>
              <a:gd name="connsiteY45" fmla="*/ 380426 h 1072016"/>
              <a:gd name="connsiteX46" fmla="*/ 2303628 w 2464589"/>
              <a:gd name="connsiteY46" fmla="*/ 282796 h 1072016"/>
              <a:gd name="connsiteX47" fmla="*/ 2363159 w 2464589"/>
              <a:gd name="connsiteY47" fmla="*/ 189926 h 1072016"/>
              <a:gd name="connsiteX48" fmla="*/ 2406021 w 2464589"/>
              <a:gd name="connsiteY48" fmla="*/ 118489 h 1072016"/>
              <a:gd name="connsiteX49" fmla="*/ 2460790 w 2464589"/>
              <a:gd name="connsiteY49" fmla="*/ 13714 h 1072016"/>
              <a:gd name="connsiteX50" fmla="*/ 2460790 w 2464589"/>
              <a:gd name="connsiteY50" fmla="*/ 13714 h 1072016"/>
              <a:gd name="connsiteX51" fmla="*/ 2460790 w 2464589"/>
              <a:gd name="connsiteY51" fmla="*/ 13714 h 1072016"/>
              <a:gd name="connsiteX52" fmla="*/ 2464589 w 2464589"/>
              <a:gd name="connsiteY52" fmla="*/ 0 h 1072016"/>
              <a:gd name="connsiteX0" fmla="*/ 7 w 2668342"/>
              <a:gd name="connsiteY0" fmla="*/ 1367241 h 1367242"/>
              <a:gd name="connsiteX1" fmla="*/ 55996 w 2668342"/>
              <a:gd name="connsiteY1" fmla="*/ 1203956 h 1367242"/>
              <a:gd name="connsiteX2" fmla="*/ 96571 w 2668342"/>
              <a:gd name="connsiteY2" fmla="*/ 1064606 h 1367242"/>
              <a:gd name="connsiteX3" fmla="*/ 142881 w 2668342"/>
              <a:gd name="connsiteY3" fmla="*/ 939033 h 1367242"/>
              <a:gd name="connsiteX4" fmla="*/ 188126 w 2668342"/>
              <a:gd name="connsiteY4" fmla="*/ 830834 h 1367242"/>
              <a:gd name="connsiteX5" fmla="*/ 234322 w 2668342"/>
              <a:gd name="connsiteY5" fmla="*/ 735361 h 1367242"/>
              <a:gd name="connsiteX6" fmla="*/ 277184 w 2668342"/>
              <a:gd name="connsiteY6" fmla="*/ 654220 h 1367242"/>
              <a:gd name="connsiteX7" fmla="*/ 324809 w 2668342"/>
              <a:gd name="connsiteY7" fmla="*/ 587546 h 1367242"/>
              <a:gd name="connsiteX8" fmla="*/ 351003 w 2668342"/>
              <a:gd name="connsiteY8" fmla="*/ 558971 h 1367242"/>
              <a:gd name="connsiteX9" fmla="*/ 377196 w 2668342"/>
              <a:gd name="connsiteY9" fmla="*/ 532777 h 1367242"/>
              <a:gd name="connsiteX10" fmla="*/ 401009 w 2668342"/>
              <a:gd name="connsiteY10" fmla="*/ 513727 h 1367242"/>
              <a:gd name="connsiteX11" fmla="*/ 424821 w 2668342"/>
              <a:gd name="connsiteY11" fmla="*/ 494677 h 1367242"/>
              <a:gd name="connsiteX12" fmla="*/ 455778 w 2668342"/>
              <a:gd name="connsiteY12" fmla="*/ 475627 h 1367242"/>
              <a:gd name="connsiteX13" fmla="*/ 491497 w 2668342"/>
              <a:gd name="connsiteY13" fmla="*/ 463721 h 1367242"/>
              <a:gd name="connsiteX14" fmla="*/ 524834 w 2668342"/>
              <a:gd name="connsiteY14" fmla="*/ 458958 h 1367242"/>
              <a:gd name="connsiteX15" fmla="*/ 572459 w 2668342"/>
              <a:gd name="connsiteY15" fmla="*/ 470865 h 1367242"/>
              <a:gd name="connsiteX16" fmla="*/ 620084 w 2668342"/>
              <a:gd name="connsiteY16" fmla="*/ 497058 h 1367242"/>
              <a:gd name="connsiteX17" fmla="*/ 679615 w 2668342"/>
              <a:gd name="connsiteY17" fmla="*/ 542302 h 1367242"/>
              <a:gd name="connsiteX18" fmla="*/ 732003 w 2668342"/>
              <a:gd name="connsiteY18" fmla="*/ 597071 h 1367242"/>
              <a:gd name="connsiteX19" fmla="*/ 779627 w 2668342"/>
              <a:gd name="connsiteY19" fmla="*/ 654221 h 1367242"/>
              <a:gd name="connsiteX20" fmla="*/ 848684 w 2668342"/>
              <a:gd name="connsiteY20" fmla="*/ 739946 h 1367242"/>
              <a:gd name="connsiteX21" fmla="*/ 927265 w 2668342"/>
              <a:gd name="connsiteY21" fmla="*/ 837577 h 1367242"/>
              <a:gd name="connsiteX22" fmla="*/ 1012990 w 2668342"/>
              <a:gd name="connsiteY22" fmla="*/ 954258 h 1367242"/>
              <a:gd name="connsiteX23" fmla="*/ 1070140 w 2668342"/>
              <a:gd name="connsiteY23" fmla="*/ 1032840 h 1367242"/>
              <a:gd name="connsiteX24" fmla="*/ 1134434 w 2668342"/>
              <a:gd name="connsiteY24" fmla="*/ 1097133 h 1367242"/>
              <a:gd name="connsiteX25" fmla="*/ 1177296 w 2668342"/>
              <a:gd name="connsiteY25" fmla="*/ 1137615 h 1367242"/>
              <a:gd name="connsiteX26" fmla="*/ 1246352 w 2668342"/>
              <a:gd name="connsiteY26" fmla="*/ 1182858 h 1367242"/>
              <a:gd name="connsiteX27" fmla="*/ 1291596 w 2668342"/>
              <a:gd name="connsiteY27" fmla="*/ 1201908 h 1367242"/>
              <a:gd name="connsiteX28" fmla="*/ 1341603 w 2668342"/>
              <a:gd name="connsiteY28" fmla="*/ 1216196 h 1367242"/>
              <a:gd name="connsiteX29" fmla="*/ 1374940 w 2668342"/>
              <a:gd name="connsiteY29" fmla="*/ 1223340 h 1367242"/>
              <a:gd name="connsiteX30" fmla="*/ 1422565 w 2668342"/>
              <a:gd name="connsiteY30" fmla="*/ 1228102 h 1367242"/>
              <a:gd name="connsiteX31" fmla="*/ 1458284 w 2668342"/>
              <a:gd name="connsiteY31" fmla="*/ 1228102 h 1367242"/>
              <a:gd name="connsiteX32" fmla="*/ 1486859 w 2668342"/>
              <a:gd name="connsiteY32" fmla="*/ 1228102 h 1367242"/>
              <a:gd name="connsiteX33" fmla="*/ 1527340 w 2668342"/>
              <a:gd name="connsiteY33" fmla="*/ 1225721 h 1367242"/>
              <a:gd name="connsiteX34" fmla="*/ 1579727 w 2668342"/>
              <a:gd name="connsiteY34" fmla="*/ 1216196 h 1367242"/>
              <a:gd name="connsiteX35" fmla="*/ 1648784 w 2668342"/>
              <a:gd name="connsiteY35" fmla="*/ 1192383 h 1367242"/>
              <a:gd name="connsiteX36" fmla="*/ 1701171 w 2668342"/>
              <a:gd name="connsiteY36" fmla="*/ 1170952 h 1367242"/>
              <a:gd name="connsiteX37" fmla="*/ 1753559 w 2668342"/>
              <a:gd name="connsiteY37" fmla="*/ 1139996 h 1367242"/>
              <a:gd name="connsiteX38" fmla="*/ 1808327 w 2668342"/>
              <a:gd name="connsiteY38" fmla="*/ 1104277 h 1367242"/>
              <a:gd name="connsiteX39" fmla="*/ 1863096 w 2668342"/>
              <a:gd name="connsiteY39" fmla="*/ 1063796 h 1367242"/>
              <a:gd name="connsiteX40" fmla="*/ 1917865 w 2668342"/>
              <a:gd name="connsiteY40" fmla="*/ 1020933 h 1367242"/>
              <a:gd name="connsiteX41" fmla="*/ 1963109 w 2668342"/>
              <a:gd name="connsiteY41" fmla="*/ 980452 h 1367242"/>
              <a:gd name="connsiteX42" fmla="*/ 2029784 w 2668342"/>
              <a:gd name="connsiteY42" fmla="*/ 916158 h 1367242"/>
              <a:gd name="connsiteX43" fmla="*/ 2089316 w 2668342"/>
              <a:gd name="connsiteY43" fmla="*/ 849483 h 1367242"/>
              <a:gd name="connsiteX44" fmla="*/ 2167896 w 2668342"/>
              <a:gd name="connsiteY44" fmla="*/ 761378 h 1367242"/>
              <a:gd name="connsiteX45" fmla="*/ 2229809 w 2668342"/>
              <a:gd name="connsiteY45" fmla="*/ 675652 h 1367242"/>
              <a:gd name="connsiteX46" fmla="*/ 2303628 w 2668342"/>
              <a:gd name="connsiteY46" fmla="*/ 578022 h 1367242"/>
              <a:gd name="connsiteX47" fmla="*/ 2363159 w 2668342"/>
              <a:gd name="connsiteY47" fmla="*/ 485152 h 1367242"/>
              <a:gd name="connsiteX48" fmla="*/ 2406021 w 2668342"/>
              <a:gd name="connsiteY48" fmla="*/ 413715 h 1367242"/>
              <a:gd name="connsiteX49" fmla="*/ 2460790 w 2668342"/>
              <a:gd name="connsiteY49" fmla="*/ 308940 h 1367242"/>
              <a:gd name="connsiteX50" fmla="*/ 2460790 w 2668342"/>
              <a:gd name="connsiteY50" fmla="*/ 308940 h 1367242"/>
              <a:gd name="connsiteX51" fmla="*/ 2460790 w 2668342"/>
              <a:gd name="connsiteY51" fmla="*/ 308940 h 1367242"/>
              <a:gd name="connsiteX52" fmla="*/ 2668342 w 2668342"/>
              <a:gd name="connsiteY52" fmla="*/ 0 h 1367242"/>
              <a:gd name="connsiteX0" fmla="*/ 7 w 2600424"/>
              <a:gd name="connsiteY0" fmla="*/ 1367241 h 1367242"/>
              <a:gd name="connsiteX1" fmla="*/ 55996 w 2600424"/>
              <a:gd name="connsiteY1" fmla="*/ 1203956 h 1367242"/>
              <a:gd name="connsiteX2" fmla="*/ 96571 w 2600424"/>
              <a:gd name="connsiteY2" fmla="*/ 1064606 h 1367242"/>
              <a:gd name="connsiteX3" fmla="*/ 142881 w 2600424"/>
              <a:gd name="connsiteY3" fmla="*/ 939033 h 1367242"/>
              <a:gd name="connsiteX4" fmla="*/ 188126 w 2600424"/>
              <a:gd name="connsiteY4" fmla="*/ 830834 h 1367242"/>
              <a:gd name="connsiteX5" fmla="*/ 234322 w 2600424"/>
              <a:gd name="connsiteY5" fmla="*/ 735361 h 1367242"/>
              <a:gd name="connsiteX6" fmla="*/ 277184 w 2600424"/>
              <a:gd name="connsiteY6" fmla="*/ 654220 h 1367242"/>
              <a:gd name="connsiteX7" fmla="*/ 324809 w 2600424"/>
              <a:gd name="connsiteY7" fmla="*/ 587546 h 1367242"/>
              <a:gd name="connsiteX8" fmla="*/ 351003 w 2600424"/>
              <a:gd name="connsiteY8" fmla="*/ 558971 h 1367242"/>
              <a:gd name="connsiteX9" fmla="*/ 377196 w 2600424"/>
              <a:gd name="connsiteY9" fmla="*/ 532777 h 1367242"/>
              <a:gd name="connsiteX10" fmla="*/ 401009 w 2600424"/>
              <a:gd name="connsiteY10" fmla="*/ 513727 h 1367242"/>
              <a:gd name="connsiteX11" fmla="*/ 424821 w 2600424"/>
              <a:gd name="connsiteY11" fmla="*/ 494677 h 1367242"/>
              <a:gd name="connsiteX12" fmla="*/ 455778 w 2600424"/>
              <a:gd name="connsiteY12" fmla="*/ 475627 h 1367242"/>
              <a:gd name="connsiteX13" fmla="*/ 491497 w 2600424"/>
              <a:gd name="connsiteY13" fmla="*/ 463721 h 1367242"/>
              <a:gd name="connsiteX14" fmla="*/ 524834 w 2600424"/>
              <a:gd name="connsiteY14" fmla="*/ 458958 h 1367242"/>
              <a:gd name="connsiteX15" fmla="*/ 572459 w 2600424"/>
              <a:gd name="connsiteY15" fmla="*/ 470865 h 1367242"/>
              <a:gd name="connsiteX16" fmla="*/ 620084 w 2600424"/>
              <a:gd name="connsiteY16" fmla="*/ 497058 h 1367242"/>
              <a:gd name="connsiteX17" fmla="*/ 679615 w 2600424"/>
              <a:gd name="connsiteY17" fmla="*/ 542302 h 1367242"/>
              <a:gd name="connsiteX18" fmla="*/ 732003 w 2600424"/>
              <a:gd name="connsiteY18" fmla="*/ 597071 h 1367242"/>
              <a:gd name="connsiteX19" fmla="*/ 779627 w 2600424"/>
              <a:gd name="connsiteY19" fmla="*/ 654221 h 1367242"/>
              <a:gd name="connsiteX20" fmla="*/ 848684 w 2600424"/>
              <a:gd name="connsiteY20" fmla="*/ 739946 h 1367242"/>
              <a:gd name="connsiteX21" fmla="*/ 927265 w 2600424"/>
              <a:gd name="connsiteY21" fmla="*/ 837577 h 1367242"/>
              <a:gd name="connsiteX22" fmla="*/ 1012990 w 2600424"/>
              <a:gd name="connsiteY22" fmla="*/ 954258 h 1367242"/>
              <a:gd name="connsiteX23" fmla="*/ 1070140 w 2600424"/>
              <a:gd name="connsiteY23" fmla="*/ 1032840 h 1367242"/>
              <a:gd name="connsiteX24" fmla="*/ 1134434 w 2600424"/>
              <a:gd name="connsiteY24" fmla="*/ 1097133 h 1367242"/>
              <a:gd name="connsiteX25" fmla="*/ 1177296 w 2600424"/>
              <a:gd name="connsiteY25" fmla="*/ 1137615 h 1367242"/>
              <a:gd name="connsiteX26" fmla="*/ 1246352 w 2600424"/>
              <a:gd name="connsiteY26" fmla="*/ 1182858 h 1367242"/>
              <a:gd name="connsiteX27" fmla="*/ 1291596 w 2600424"/>
              <a:gd name="connsiteY27" fmla="*/ 1201908 h 1367242"/>
              <a:gd name="connsiteX28" fmla="*/ 1341603 w 2600424"/>
              <a:gd name="connsiteY28" fmla="*/ 1216196 h 1367242"/>
              <a:gd name="connsiteX29" fmla="*/ 1374940 w 2600424"/>
              <a:gd name="connsiteY29" fmla="*/ 1223340 h 1367242"/>
              <a:gd name="connsiteX30" fmla="*/ 1422565 w 2600424"/>
              <a:gd name="connsiteY30" fmla="*/ 1228102 h 1367242"/>
              <a:gd name="connsiteX31" fmla="*/ 1458284 w 2600424"/>
              <a:gd name="connsiteY31" fmla="*/ 1228102 h 1367242"/>
              <a:gd name="connsiteX32" fmla="*/ 1486859 w 2600424"/>
              <a:gd name="connsiteY32" fmla="*/ 1228102 h 1367242"/>
              <a:gd name="connsiteX33" fmla="*/ 1527340 w 2600424"/>
              <a:gd name="connsiteY33" fmla="*/ 1225721 h 1367242"/>
              <a:gd name="connsiteX34" fmla="*/ 1579727 w 2600424"/>
              <a:gd name="connsiteY34" fmla="*/ 1216196 h 1367242"/>
              <a:gd name="connsiteX35" fmla="*/ 1648784 w 2600424"/>
              <a:gd name="connsiteY35" fmla="*/ 1192383 h 1367242"/>
              <a:gd name="connsiteX36" fmla="*/ 1701171 w 2600424"/>
              <a:gd name="connsiteY36" fmla="*/ 1170952 h 1367242"/>
              <a:gd name="connsiteX37" fmla="*/ 1753559 w 2600424"/>
              <a:gd name="connsiteY37" fmla="*/ 1139996 h 1367242"/>
              <a:gd name="connsiteX38" fmla="*/ 1808327 w 2600424"/>
              <a:gd name="connsiteY38" fmla="*/ 1104277 h 1367242"/>
              <a:gd name="connsiteX39" fmla="*/ 1863096 w 2600424"/>
              <a:gd name="connsiteY39" fmla="*/ 1063796 h 1367242"/>
              <a:gd name="connsiteX40" fmla="*/ 1917865 w 2600424"/>
              <a:gd name="connsiteY40" fmla="*/ 1020933 h 1367242"/>
              <a:gd name="connsiteX41" fmla="*/ 1963109 w 2600424"/>
              <a:gd name="connsiteY41" fmla="*/ 980452 h 1367242"/>
              <a:gd name="connsiteX42" fmla="*/ 2029784 w 2600424"/>
              <a:gd name="connsiteY42" fmla="*/ 916158 h 1367242"/>
              <a:gd name="connsiteX43" fmla="*/ 2089316 w 2600424"/>
              <a:gd name="connsiteY43" fmla="*/ 849483 h 1367242"/>
              <a:gd name="connsiteX44" fmla="*/ 2167896 w 2600424"/>
              <a:gd name="connsiteY44" fmla="*/ 761378 h 1367242"/>
              <a:gd name="connsiteX45" fmla="*/ 2229809 w 2600424"/>
              <a:gd name="connsiteY45" fmla="*/ 675652 h 1367242"/>
              <a:gd name="connsiteX46" fmla="*/ 2303628 w 2600424"/>
              <a:gd name="connsiteY46" fmla="*/ 578022 h 1367242"/>
              <a:gd name="connsiteX47" fmla="*/ 2363159 w 2600424"/>
              <a:gd name="connsiteY47" fmla="*/ 485152 h 1367242"/>
              <a:gd name="connsiteX48" fmla="*/ 2406021 w 2600424"/>
              <a:gd name="connsiteY48" fmla="*/ 413715 h 1367242"/>
              <a:gd name="connsiteX49" fmla="*/ 2460790 w 2600424"/>
              <a:gd name="connsiteY49" fmla="*/ 308940 h 1367242"/>
              <a:gd name="connsiteX50" fmla="*/ 2460790 w 2600424"/>
              <a:gd name="connsiteY50" fmla="*/ 308940 h 1367242"/>
              <a:gd name="connsiteX51" fmla="*/ 2460790 w 2600424"/>
              <a:gd name="connsiteY51" fmla="*/ 308940 h 1367242"/>
              <a:gd name="connsiteX52" fmla="*/ 2600424 w 2600424"/>
              <a:gd name="connsiteY52" fmla="*/ 0 h 136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600424" h="1367242">
                <a:moveTo>
                  <a:pt x="7" y="1367241"/>
                </a:moveTo>
                <a:cubicBezTo>
                  <a:pt x="-695" y="1367860"/>
                  <a:pt x="52027" y="1210703"/>
                  <a:pt x="55996" y="1203956"/>
                </a:cubicBezTo>
                <a:cubicBezTo>
                  <a:pt x="52913" y="1203781"/>
                  <a:pt x="91901" y="1071972"/>
                  <a:pt x="96571" y="1064606"/>
                </a:cubicBezTo>
                <a:cubicBezTo>
                  <a:pt x="101241" y="1057240"/>
                  <a:pt x="127622" y="977995"/>
                  <a:pt x="142881" y="939033"/>
                </a:cubicBezTo>
                <a:cubicBezTo>
                  <a:pt x="158140" y="900071"/>
                  <a:pt x="172886" y="864779"/>
                  <a:pt x="188126" y="830834"/>
                </a:cubicBezTo>
                <a:cubicBezTo>
                  <a:pt x="203366" y="796889"/>
                  <a:pt x="219479" y="764797"/>
                  <a:pt x="234322" y="735361"/>
                </a:cubicBezTo>
                <a:cubicBezTo>
                  <a:pt x="249165" y="705925"/>
                  <a:pt x="262103" y="678856"/>
                  <a:pt x="277184" y="654220"/>
                </a:cubicBezTo>
                <a:cubicBezTo>
                  <a:pt x="292265" y="629584"/>
                  <a:pt x="312506" y="603421"/>
                  <a:pt x="324809" y="587546"/>
                </a:cubicBezTo>
                <a:cubicBezTo>
                  <a:pt x="337112" y="571671"/>
                  <a:pt x="342272" y="568099"/>
                  <a:pt x="351003" y="558971"/>
                </a:cubicBezTo>
                <a:cubicBezTo>
                  <a:pt x="359734" y="549843"/>
                  <a:pt x="368862" y="540318"/>
                  <a:pt x="377196" y="532777"/>
                </a:cubicBezTo>
                <a:cubicBezTo>
                  <a:pt x="385530" y="525236"/>
                  <a:pt x="393072" y="520077"/>
                  <a:pt x="401009" y="513727"/>
                </a:cubicBezTo>
                <a:cubicBezTo>
                  <a:pt x="408946" y="507377"/>
                  <a:pt x="415693" y="501027"/>
                  <a:pt x="424821" y="494677"/>
                </a:cubicBezTo>
                <a:cubicBezTo>
                  <a:pt x="433949" y="488327"/>
                  <a:pt x="444665" y="480786"/>
                  <a:pt x="455778" y="475627"/>
                </a:cubicBezTo>
                <a:cubicBezTo>
                  <a:pt x="466891" y="470468"/>
                  <a:pt x="479988" y="466499"/>
                  <a:pt x="491497" y="463721"/>
                </a:cubicBezTo>
                <a:cubicBezTo>
                  <a:pt x="503006" y="460943"/>
                  <a:pt x="511340" y="457767"/>
                  <a:pt x="524834" y="458958"/>
                </a:cubicBezTo>
                <a:cubicBezTo>
                  <a:pt x="538328" y="460149"/>
                  <a:pt x="556584" y="464515"/>
                  <a:pt x="572459" y="470865"/>
                </a:cubicBezTo>
                <a:cubicBezTo>
                  <a:pt x="588334" y="477215"/>
                  <a:pt x="602225" y="485152"/>
                  <a:pt x="620084" y="497058"/>
                </a:cubicBezTo>
                <a:cubicBezTo>
                  <a:pt x="637943" y="508964"/>
                  <a:pt x="660962" y="525633"/>
                  <a:pt x="679615" y="542302"/>
                </a:cubicBezTo>
                <a:cubicBezTo>
                  <a:pt x="698268" y="558971"/>
                  <a:pt x="715334" y="578418"/>
                  <a:pt x="732003" y="597071"/>
                </a:cubicBezTo>
                <a:cubicBezTo>
                  <a:pt x="748672" y="615724"/>
                  <a:pt x="760180" y="630408"/>
                  <a:pt x="779627" y="654221"/>
                </a:cubicBezTo>
                <a:cubicBezTo>
                  <a:pt x="799074" y="678034"/>
                  <a:pt x="824078" y="709387"/>
                  <a:pt x="848684" y="739946"/>
                </a:cubicBezTo>
                <a:cubicBezTo>
                  <a:pt x="873290" y="770505"/>
                  <a:pt x="899881" y="801858"/>
                  <a:pt x="927265" y="837577"/>
                </a:cubicBezTo>
                <a:cubicBezTo>
                  <a:pt x="954649" y="873296"/>
                  <a:pt x="1012990" y="954258"/>
                  <a:pt x="1012990" y="954258"/>
                </a:cubicBezTo>
                <a:cubicBezTo>
                  <a:pt x="1036802" y="986802"/>
                  <a:pt x="1049899" y="1009028"/>
                  <a:pt x="1070140" y="1032840"/>
                </a:cubicBezTo>
                <a:cubicBezTo>
                  <a:pt x="1090381" y="1056652"/>
                  <a:pt x="1116575" y="1079671"/>
                  <a:pt x="1134434" y="1097133"/>
                </a:cubicBezTo>
                <a:cubicBezTo>
                  <a:pt x="1152293" y="1114595"/>
                  <a:pt x="1158643" y="1123328"/>
                  <a:pt x="1177296" y="1137615"/>
                </a:cubicBezTo>
                <a:cubicBezTo>
                  <a:pt x="1195949" y="1151902"/>
                  <a:pt x="1227302" y="1172143"/>
                  <a:pt x="1246352" y="1182858"/>
                </a:cubicBezTo>
                <a:cubicBezTo>
                  <a:pt x="1265402" y="1193574"/>
                  <a:pt x="1275721" y="1196352"/>
                  <a:pt x="1291596" y="1201908"/>
                </a:cubicBezTo>
                <a:cubicBezTo>
                  <a:pt x="1307471" y="1207464"/>
                  <a:pt x="1327712" y="1212624"/>
                  <a:pt x="1341603" y="1216196"/>
                </a:cubicBezTo>
                <a:cubicBezTo>
                  <a:pt x="1355494" y="1219768"/>
                  <a:pt x="1361446" y="1221356"/>
                  <a:pt x="1374940" y="1223340"/>
                </a:cubicBezTo>
                <a:cubicBezTo>
                  <a:pt x="1388434" y="1225324"/>
                  <a:pt x="1408674" y="1227308"/>
                  <a:pt x="1422565" y="1228102"/>
                </a:cubicBezTo>
                <a:cubicBezTo>
                  <a:pt x="1436456" y="1228896"/>
                  <a:pt x="1458284" y="1228102"/>
                  <a:pt x="1458284" y="1228102"/>
                </a:cubicBezTo>
                <a:cubicBezTo>
                  <a:pt x="1469000" y="1228102"/>
                  <a:pt x="1475350" y="1228499"/>
                  <a:pt x="1486859" y="1228102"/>
                </a:cubicBezTo>
                <a:cubicBezTo>
                  <a:pt x="1498368" y="1227705"/>
                  <a:pt x="1511862" y="1227705"/>
                  <a:pt x="1527340" y="1225721"/>
                </a:cubicBezTo>
                <a:cubicBezTo>
                  <a:pt x="1542818" y="1223737"/>
                  <a:pt x="1559486" y="1221752"/>
                  <a:pt x="1579727" y="1216196"/>
                </a:cubicBezTo>
                <a:cubicBezTo>
                  <a:pt x="1599968" y="1210640"/>
                  <a:pt x="1628543" y="1199924"/>
                  <a:pt x="1648784" y="1192383"/>
                </a:cubicBezTo>
                <a:cubicBezTo>
                  <a:pt x="1669025" y="1184842"/>
                  <a:pt x="1683709" y="1179683"/>
                  <a:pt x="1701171" y="1170952"/>
                </a:cubicBezTo>
                <a:cubicBezTo>
                  <a:pt x="1718633" y="1162221"/>
                  <a:pt x="1735700" y="1151108"/>
                  <a:pt x="1753559" y="1139996"/>
                </a:cubicBezTo>
                <a:cubicBezTo>
                  <a:pt x="1771418" y="1128884"/>
                  <a:pt x="1790071" y="1116977"/>
                  <a:pt x="1808327" y="1104277"/>
                </a:cubicBezTo>
                <a:cubicBezTo>
                  <a:pt x="1826583" y="1091577"/>
                  <a:pt x="1844840" y="1077687"/>
                  <a:pt x="1863096" y="1063796"/>
                </a:cubicBezTo>
                <a:cubicBezTo>
                  <a:pt x="1881352" y="1049905"/>
                  <a:pt x="1901196" y="1034824"/>
                  <a:pt x="1917865" y="1020933"/>
                </a:cubicBezTo>
                <a:cubicBezTo>
                  <a:pt x="1934534" y="1007042"/>
                  <a:pt x="1944456" y="997914"/>
                  <a:pt x="1963109" y="980452"/>
                </a:cubicBezTo>
                <a:cubicBezTo>
                  <a:pt x="1981762" y="962990"/>
                  <a:pt x="2029784" y="916158"/>
                  <a:pt x="2029784" y="916158"/>
                </a:cubicBezTo>
                <a:lnTo>
                  <a:pt x="2089316" y="849483"/>
                </a:lnTo>
                <a:cubicBezTo>
                  <a:pt x="2113525" y="823686"/>
                  <a:pt x="2144481" y="790350"/>
                  <a:pt x="2167896" y="761378"/>
                </a:cubicBezTo>
                <a:cubicBezTo>
                  <a:pt x="2191312" y="732406"/>
                  <a:pt x="2207187" y="706211"/>
                  <a:pt x="2229809" y="675652"/>
                </a:cubicBezTo>
                <a:cubicBezTo>
                  <a:pt x="2252431" y="645093"/>
                  <a:pt x="2281403" y="609772"/>
                  <a:pt x="2303628" y="578022"/>
                </a:cubicBezTo>
                <a:cubicBezTo>
                  <a:pt x="2325853" y="546272"/>
                  <a:pt x="2346094" y="512536"/>
                  <a:pt x="2363159" y="485152"/>
                </a:cubicBezTo>
                <a:cubicBezTo>
                  <a:pt x="2380224" y="457768"/>
                  <a:pt x="2389749" y="443084"/>
                  <a:pt x="2406021" y="413715"/>
                </a:cubicBezTo>
                <a:cubicBezTo>
                  <a:pt x="2422293" y="384346"/>
                  <a:pt x="2460790" y="308940"/>
                  <a:pt x="2460790" y="308940"/>
                </a:cubicBezTo>
                <a:lnTo>
                  <a:pt x="2460790" y="308940"/>
                </a:lnTo>
                <a:lnTo>
                  <a:pt x="2460790" y="308940"/>
                </a:lnTo>
                <a:lnTo>
                  <a:pt x="2600424" y="0"/>
                </a:lnTo>
              </a:path>
            </a:pathLst>
          </a:cu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03C40DE4-32F8-4D86-AC70-5769B9FBEFE0}"/>
              </a:ext>
            </a:extLst>
          </p:cNvPr>
          <p:cNvSpPr/>
          <p:nvPr/>
        </p:nvSpPr>
        <p:spPr>
          <a:xfrm flipV="1">
            <a:off x="6171669" y="3965306"/>
            <a:ext cx="2618610" cy="1874838"/>
          </a:xfrm>
          <a:custGeom>
            <a:avLst/>
            <a:gdLst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71700 w 2326481"/>
              <a:gd name="connsiteY47" fmla="*/ 276225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6712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2493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69069 w 2326481"/>
              <a:gd name="connsiteY7" fmla="*/ 307181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19337"/>
              <a:gd name="connsiteY0" fmla="*/ 611981 h 919514"/>
              <a:gd name="connsiteX1" fmla="*/ 30956 w 2319337"/>
              <a:gd name="connsiteY1" fmla="*/ 516731 h 919514"/>
              <a:gd name="connsiteX2" fmla="*/ 45243 w 2319337"/>
              <a:gd name="connsiteY2" fmla="*/ 478631 h 919514"/>
              <a:gd name="connsiteX3" fmla="*/ 69056 w 2319337"/>
              <a:gd name="connsiteY3" fmla="*/ 435769 h 919514"/>
              <a:gd name="connsiteX4" fmla="*/ 92868 w 2319337"/>
              <a:gd name="connsiteY4" fmla="*/ 395287 h 919514"/>
              <a:gd name="connsiteX5" fmla="*/ 116681 w 2319337"/>
              <a:gd name="connsiteY5" fmla="*/ 364331 h 919514"/>
              <a:gd name="connsiteX6" fmla="*/ 140493 w 2319337"/>
              <a:gd name="connsiteY6" fmla="*/ 330994 h 919514"/>
              <a:gd name="connsiteX7" fmla="*/ 164306 w 2319337"/>
              <a:gd name="connsiteY7" fmla="*/ 302418 h 919514"/>
              <a:gd name="connsiteX8" fmla="*/ 183356 w 2319337"/>
              <a:gd name="connsiteY8" fmla="*/ 278606 h 919514"/>
              <a:gd name="connsiteX9" fmla="*/ 209550 w 2319337"/>
              <a:gd name="connsiteY9" fmla="*/ 250031 h 919514"/>
              <a:gd name="connsiteX10" fmla="*/ 235743 w 2319337"/>
              <a:gd name="connsiteY10" fmla="*/ 223837 h 919514"/>
              <a:gd name="connsiteX11" fmla="*/ 259556 w 2319337"/>
              <a:gd name="connsiteY11" fmla="*/ 204787 h 919514"/>
              <a:gd name="connsiteX12" fmla="*/ 283368 w 2319337"/>
              <a:gd name="connsiteY12" fmla="*/ 185737 h 919514"/>
              <a:gd name="connsiteX13" fmla="*/ 314325 w 2319337"/>
              <a:gd name="connsiteY13" fmla="*/ 166687 h 919514"/>
              <a:gd name="connsiteX14" fmla="*/ 350044 w 2319337"/>
              <a:gd name="connsiteY14" fmla="*/ 154781 h 919514"/>
              <a:gd name="connsiteX15" fmla="*/ 383381 w 2319337"/>
              <a:gd name="connsiteY15" fmla="*/ 150018 h 919514"/>
              <a:gd name="connsiteX16" fmla="*/ 431006 w 2319337"/>
              <a:gd name="connsiteY16" fmla="*/ 161925 h 919514"/>
              <a:gd name="connsiteX17" fmla="*/ 478631 w 2319337"/>
              <a:gd name="connsiteY17" fmla="*/ 188118 h 919514"/>
              <a:gd name="connsiteX18" fmla="*/ 538162 w 2319337"/>
              <a:gd name="connsiteY18" fmla="*/ 233362 h 919514"/>
              <a:gd name="connsiteX19" fmla="*/ 590550 w 2319337"/>
              <a:gd name="connsiteY19" fmla="*/ 288131 h 919514"/>
              <a:gd name="connsiteX20" fmla="*/ 638174 w 2319337"/>
              <a:gd name="connsiteY20" fmla="*/ 345281 h 919514"/>
              <a:gd name="connsiteX21" fmla="*/ 707231 w 2319337"/>
              <a:gd name="connsiteY21" fmla="*/ 431006 h 919514"/>
              <a:gd name="connsiteX22" fmla="*/ 785812 w 2319337"/>
              <a:gd name="connsiteY22" fmla="*/ 528637 h 919514"/>
              <a:gd name="connsiteX23" fmla="*/ 871537 w 2319337"/>
              <a:gd name="connsiteY23" fmla="*/ 645318 h 919514"/>
              <a:gd name="connsiteX24" fmla="*/ 928687 w 2319337"/>
              <a:gd name="connsiteY24" fmla="*/ 723900 h 919514"/>
              <a:gd name="connsiteX25" fmla="*/ 992981 w 2319337"/>
              <a:gd name="connsiteY25" fmla="*/ 788193 h 919514"/>
              <a:gd name="connsiteX26" fmla="*/ 1035843 w 2319337"/>
              <a:gd name="connsiteY26" fmla="*/ 828675 h 919514"/>
              <a:gd name="connsiteX27" fmla="*/ 1104899 w 2319337"/>
              <a:gd name="connsiteY27" fmla="*/ 873918 h 919514"/>
              <a:gd name="connsiteX28" fmla="*/ 1150143 w 2319337"/>
              <a:gd name="connsiteY28" fmla="*/ 892968 h 919514"/>
              <a:gd name="connsiteX29" fmla="*/ 1200150 w 2319337"/>
              <a:gd name="connsiteY29" fmla="*/ 907256 h 919514"/>
              <a:gd name="connsiteX30" fmla="*/ 1233487 w 2319337"/>
              <a:gd name="connsiteY30" fmla="*/ 914400 h 919514"/>
              <a:gd name="connsiteX31" fmla="*/ 1281112 w 2319337"/>
              <a:gd name="connsiteY31" fmla="*/ 919162 h 919514"/>
              <a:gd name="connsiteX32" fmla="*/ 1316831 w 2319337"/>
              <a:gd name="connsiteY32" fmla="*/ 919162 h 919514"/>
              <a:gd name="connsiteX33" fmla="*/ 1345406 w 2319337"/>
              <a:gd name="connsiteY33" fmla="*/ 919162 h 919514"/>
              <a:gd name="connsiteX34" fmla="*/ 1385887 w 2319337"/>
              <a:gd name="connsiteY34" fmla="*/ 916781 h 919514"/>
              <a:gd name="connsiteX35" fmla="*/ 1438274 w 2319337"/>
              <a:gd name="connsiteY35" fmla="*/ 907256 h 919514"/>
              <a:gd name="connsiteX36" fmla="*/ 1507331 w 2319337"/>
              <a:gd name="connsiteY36" fmla="*/ 883443 h 919514"/>
              <a:gd name="connsiteX37" fmla="*/ 1559718 w 2319337"/>
              <a:gd name="connsiteY37" fmla="*/ 862012 h 919514"/>
              <a:gd name="connsiteX38" fmla="*/ 1612106 w 2319337"/>
              <a:gd name="connsiteY38" fmla="*/ 831056 h 919514"/>
              <a:gd name="connsiteX39" fmla="*/ 1666874 w 2319337"/>
              <a:gd name="connsiteY39" fmla="*/ 795337 h 919514"/>
              <a:gd name="connsiteX40" fmla="*/ 1721643 w 2319337"/>
              <a:gd name="connsiteY40" fmla="*/ 754856 h 919514"/>
              <a:gd name="connsiteX41" fmla="*/ 1776412 w 2319337"/>
              <a:gd name="connsiteY41" fmla="*/ 711993 h 919514"/>
              <a:gd name="connsiteX42" fmla="*/ 1821656 w 2319337"/>
              <a:gd name="connsiteY42" fmla="*/ 671512 h 919514"/>
              <a:gd name="connsiteX43" fmla="*/ 1888331 w 2319337"/>
              <a:gd name="connsiteY43" fmla="*/ 607218 h 919514"/>
              <a:gd name="connsiteX44" fmla="*/ 1947863 w 2319337"/>
              <a:gd name="connsiteY44" fmla="*/ 540543 h 919514"/>
              <a:gd name="connsiteX45" fmla="*/ 2026443 w 2319337"/>
              <a:gd name="connsiteY45" fmla="*/ 452438 h 919514"/>
              <a:gd name="connsiteX46" fmla="*/ 2088356 w 2319337"/>
              <a:gd name="connsiteY46" fmla="*/ 366712 h 919514"/>
              <a:gd name="connsiteX47" fmla="*/ 2162175 w 2319337"/>
              <a:gd name="connsiteY47" fmla="*/ 269082 h 919514"/>
              <a:gd name="connsiteX48" fmla="*/ 2221706 w 2319337"/>
              <a:gd name="connsiteY48" fmla="*/ 176212 h 919514"/>
              <a:gd name="connsiteX49" fmla="*/ 2264568 w 2319337"/>
              <a:gd name="connsiteY49" fmla="*/ 104775 h 919514"/>
              <a:gd name="connsiteX50" fmla="*/ 2319337 w 2319337"/>
              <a:gd name="connsiteY50" fmla="*/ 0 h 919514"/>
              <a:gd name="connsiteX51" fmla="*/ 2319337 w 2319337"/>
              <a:gd name="connsiteY51" fmla="*/ 0 h 919514"/>
              <a:gd name="connsiteX52" fmla="*/ 2319337 w 2319337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47624 w 2321718"/>
              <a:gd name="connsiteY2" fmla="*/ 478631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2387 w 2321718"/>
              <a:gd name="connsiteY2" fmla="*/ 481012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6681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288381"/>
              <a:gd name="connsiteY0" fmla="*/ 516731 h 919514"/>
              <a:gd name="connsiteX1" fmla="*/ 16669 w 2288381"/>
              <a:gd name="connsiteY1" fmla="*/ 476250 h 919514"/>
              <a:gd name="connsiteX2" fmla="*/ 38100 w 2288381"/>
              <a:gd name="connsiteY2" fmla="*/ 435769 h 919514"/>
              <a:gd name="connsiteX3" fmla="*/ 61912 w 2288381"/>
              <a:gd name="connsiteY3" fmla="*/ 395287 h 919514"/>
              <a:gd name="connsiteX4" fmla="*/ 83344 w 2288381"/>
              <a:gd name="connsiteY4" fmla="*/ 364331 h 919514"/>
              <a:gd name="connsiteX5" fmla="*/ 109537 w 2288381"/>
              <a:gd name="connsiteY5" fmla="*/ 330994 h 919514"/>
              <a:gd name="connsiteX6" fmla="*/ 133350 w 2288381"/>
              <a:gd name="connsiteY6" fmla="*/ 302418 h 919514"/>
              <a:gd name="connsiteX7" fmla="*/ 152400 w 2288381"/>
              <a:gd name="connsiteY7" fmla="*/ 278606 h 919514"/>
              <a:gd name="connsiteX8" fmla="*/ 178594 w 2288381"/>
              <a:gd name="connsiteY8" fmla="*/ 250031 h 919514"/>
              <a:gd name="connsiteX9" fmla="*/ 204787 w 2288381"/>
              <a:gd name="connsiteY9" fmla="*/ 223837 h 919514"/>
              <a:gd name="connsiteX10" fmla="*/ 228600 w 2288381"/>
              <a:gd name="connsiteY10" fmla="*/ 204787 h 919514"/>
              <a:gd name="connsiteX11" fmla="*/ 252412 w 2288381"/>
              <a:gd name="connsiteY11" fmla="*/ 185737 h 919514"/>
              <a:gd name="connsiteX12" fmla="*/ 283369 w 2288381"/>
              <a:gd name="connsiteY12" fmla="*/ 166687 h 919514"/>
              <a:gd name="connsiteX13" fmla="*/ 319088 w 2288381"/>
              <a:gd name="connsiteY13" fmla="*/ 154781 h 919514"/>
              <a:gd name="connsiteX14" fmla="*/ 352425 w 2288381"/>
              <a:gd name="connsiteY14" fmla="*/ 150018 h 919514"/>
              <a:gd name="connsiteX15" fmla="*/ 400050 w 2288381"/>
              <a:gd name="connsiteY15" fmla="*/ 161925 h 919514"/>
              <a:gd name="connsiteX16" fmla="*/ 447675 w 2288381"/>
              <a:gd name="connsiteY16" fmla="*/ 188118 h 919514"/>
              <a:gd name="connsiteX17" fmla="*/ 507206 w 2288381"/>
              <a:gd name="connsiteY17" fmla="*/ 233362 h 919514"/>
              <a:gd name="connsiteX18" fmla="*/ 559594 w 2288381"/>
              <a:gd name="connsiteY18" fmla="*/ 288131 h 919514"/>
              <a:gd name="connsiteX19" fmla="*/ 607218 w 2288381"/>
              <a:gd name="connsiteY19" fmla="*/ 345281 h 919514"/>
              <a:gd name="connsiteX20" fmla="*/ 676275 w 2288381"/>
              <a:gd name="connsiteY20" fmla="*/ 431006 h 919514"/>
              <a:gd name="connsiteX21" fmla="*/ 754856 w 2288381"/>
              <a:gd name="connsiteY21" fmla="*/ 528637 h 919514"/>
              <a:gd name="connsiteX22" fmla="*/ 840581 w 2288381"/>
              <a:gd name="connsiteY22" fmla="*/ 645318 h 919514"/>
              <a:gd name="connsiteX23" fmla="*/ 897731 w 2288381"/>
              <a:gd name="connsiteY23" fmla="*/ 723900 h 919514"/>
              <a:gd name="connsiteX24" fmla="*/ 962025 w 2288381"/>
              <a:gd name="connsiteY24" fmla="*/ 788193 h 919514"/>
              <a:gd name="connsiteX25" fmla="*/ 1004887 w 2288381"/>
              <a:gd name="connsiteY25" fmla="*/ 828675 h 919514"/>
              <a:gd name="connsiteX26" fmla="*/ 1073943 w 2288381"/>
              <a:gd name="connsiteY26" fmla="*/ 873918 h 919514"/>
              <a:gd name="connsiteX27" fmla="*/ 1119187 w 2288381"/>
              <a:gd name="connsiteY27" fmla="*/ 892968 h 919514"/>
              <a:gd name="connsiteX28" fmla="*/ 1169194 w 2288381"/>
              <a:gd name="connsiteY28" fmla="*/ 907256 h 919514"/>
              <a:gd name="connsiteX29" fmla="*/ 1202531 w 2288381"/>
              <a:gd name="connsiteY29" fmla="*/ 914400 h 919514"/>
              <a:gd name="connsiteX30" fmla="*/ 1250156 w 2288381"/>
              <a:gd name="connsiteY30" fmla="*/ 919162 h 919514"/>
              <a:gd name="connsiteX31" fmla="*/ 1285875 w 2288381"/>
              <a:gd name="connsiteY31" fmla="*/ 919162 h 919514"/>
              <a:gd name="connsiteX32" fmla="*/ 1314450 w 2288381"/>
              <a:gd name="connsiteY32" fmla="*/ 919162 h 919514"/>
              <a:gd name="connsiteX33" fmla="*/ 1354931 w 2288381"/>
              <a:gd name="connsiteY33" fmla="*/ 916781 h 919514"/>
              <a:gd name="connsiteX34" fmla="*/ 1407318 w 2288381"/>
              <a:gd name="connsiteY34" fmla="*/ 907256 h 919514"/>
              <a:gd name="connsiteX35" fmla="*/ 1476375 w 2288381"/>
              <a:gd name="connsiteY35" fmla="*/ 883443 h 919514"/>
              <a:gd name="connsiteX36" fmla="*/ 1528762 w 2288381"/>
              <a:gd name="connsiteY36" fmla="*/ 862012 h 919514"/>
              <a:gd name="connsiteX37" fmla="*/ 1581150 w 2288381"/>
              <a:gd name="connsiteY37" fmla="*/ 831056 h 919514"/>
              <a:gd name="connsiteX38" fmla="*/ 1635918 w 2288381"/>
              <a:gd name="connsiteY38" fmla="*/ 795337 h 919514"/>
              <a:gd name="connsiteX39" fmla="*/ 1690687 w 2288381"/>
              <a:gd name="connsiteY39" fmla="*/ 754856 h 919514"/>
              <a:gd name="connsiteX40" fmla="*/ 1745456 w 2288381"/>
              <a:gd name="connsiteY40" fmla="*/ 711993 h 919514"/>
              <a:gd name="connsiteX41" fmla="*/ 1790700 w 2288381"/>
              <a:gd name="connsiteY41" fmla="*/ 671512 h 919514"/>
              <a:gd name="connsiteX42" fmla="*/ 1857375 w 2288381"/>
              <a:gd name="connsiteY42" fmla="*/ 607218 h 919514"/>
              <a:gd name="connsiteX43" fmla="*/ 1916907 w 2288381"/>
              <a:gd name="connsiteY43" fmla="*/ 540543 h 919514"/>
              <a:gd name="connsiteX44" fmla="*/ 1995487 w 2288381"/>
              <a:gd name="connsiteY44" fmla="*/ 452438 h 919514"/>
              <a:gd name="connsiteX45" fmla="*/ 2057400 w 2288381"/>
              <a:gd name="connsiteY45" fmla="*/ 366712 h 919514"/>
              <a:gd name="connsiteX46" fmla="*/ 2131219 w 2288381"/>
              <a:gd name="connsiteY46" fmla="*/ 269082 h 919514"/>
              <a:gd name="connsiteX47" fmla="*/ 2190750 w 2288381"/>
              <a:gd name="connsiteY47" fmla="*/ 176212 h 919514"/>
              <a:gd name="connsiteX48" fmla="*/ 2233612 w 2288381"/>
              <a:gd name="connsiteY48" fmla="*/ 104775 h 919514"/>
              <a:gd name="connsiteX49" fmla="*/ 2288381 w 2288381"/>
              <a:gd name="connsiteY49" fmla="*/ 0 h 919514"/>
              <a:gd name="connsiteX50" fmla="*/ 2288381 w 2288381"/>
              <a:gd name="connsiteY50" fmla="*/ 0 h 919514"/>
              <a:gd name="connsiteX51" fmla="*/ 2288381 w 2288381"/>
              <a:gd name="connsiteY51" fmla="*/ 0 h 919514"/>
              <a:gd name="connsiteX0" fmla="*/ 0 w 2288381"/>
              <a:gd name="connsiteY0" fmla="*/ 516731 h 919514"/>
              <a:gd name="connsiteX1" fmla="*/ 38100 w 2288381"/>
              <a:gd name="connsiteY1" fmla="*/ 435769 h 919514"/>
              <a:gd name="connsiteX2" fmla="*/ 61912 w 2288381"/>
              <a:gd name="connsiteY2" fmla="*/ 395287 h 919514"/>
              <a:gd name="connsiteX3" fmla="*/ 83344 w 2288381"/>
              <a:gd name="connsiteY3" fmla="*/ 364331 h 919514"/>
              <a:gd name="connsiteX4" fmla="*/ 109537 w 2288381"/>
              <a:gd name="connsiteY4" fmla="*/ 330994 h 919514"/>
              <a:gd name="connsiteX5" fmla="*/ 133350 w 2288381"/>
              <a:gd name="connsiteY5" fmla="*/ 302418 h 919514"/>
              <a:gd name="connsiteX6" fmla="*/ 152400 w 2288381"/>
              <a:gd name="connsiteY6" fmla="*/ 278606 h 919514"/>
              <a:gd name="connsiteX7" fmla="*/ 178594 w 2288381"/>
              <a:gd name="connsiteY7" fmla="*/ 250031 h 919514"/>
              <a:gd name="connsiteX8" fmla="*/ 204787 w 2288381"/>
              <a:gd name="connsiteY8" fmla="*/ 223837 h 919514"/>
              <a:gd name="connsiteX9" fmla="*/ 228600 w 2288381"/>
              <a:gd name="connsiteY9" fmla="*/ 204787 h 919514"/>
              <a:gd name="connsiteX10" fmla="*/ 252412 w 2288381"/>
              <a:gd name="connsiteY10" fmla="*/ 185737 h 919514"/>
              <a:gd name="connsiteX11" fmla="*/ 283369 w 2288381"/>
              <a:gd name="connsiteY11" fmla="*/ 166687 h 919514"/>
              <a:gd name="connsiteX12" fmla="*/ 319088 w 2288381"/>
              <a:gd name="connsiteY12" fmla="*/ 154781 h 919514"/>
              <a:gd name="connsiteX13" fmla="*/ 352425 w 2288381"/>
              <a:gd name="connsiteY13" fmla="*/ 150018 h 919514"/>
              <a:gd name="connsiteX14" fmla="*/ 400050 w 2288381"/>
              <a:gd name="connsiteY14" fmla="*/ 161925 h 919514"/>
              <a:gd name="connsiteX15" fmla="*/ 447675 w 2288381"/>
              <a:gd name="connsiteY15" fmla="*/ 188118 h 919514"/>
              <a:gd name="connsiteX16" fmla="*/ 507206 w 2288381"/>
              <a:gd name="connsiteY16" fmla="*/ 233362 h 919514"/>
              <a:gd name="connsiteX17" fmla="*/ 559594 w 2288381"/>
              <a:gd name="connsiteY17" fmla="*/ 288131 h 919514"/>
              <a:gd name="connsiteX18" fmla="*/ 607218 w 2288381"/>
              <a:gd name="connsiteY18" fmla="*/ 345281 h 919514"/>
              <a:gd name="connsiteX19" fmla="*/ 676275 w 2288381"/>
              <a:gd name="connsiteY19" fmla="*/ 431006 h 919514"/>
              <a:gd name="connsiteX20" fmla="*/ 754856 w 2288381"/>
              <a:gd name="connsiteY20" fmla="*/ 528637 h 919514"/>
              <a:gd name="connsiteX21" fmla="*/ 840581 w 2288381"/>
              <a:gd name="connsiteY21" fmla="*/ 645318 h 919514"/>
              <a:gd name="connsiteX22" fmla="*/ 897731 w 2288381"/>
              <a:gd name="connsiteY22" fmla="*/ 723900 h 919514"/>
              <a:gd name="connsiteX23" fmla="*/ 962025 w 2288381"/>
              <a:gd name="connsiteY23" fmla="*/ 788193 h 919514"/>
              <a:gd name="connsiteX24" fmla="*/ 1004887 w 2288381"/>
              <a:gd name="connsiteY24" fmla="*/ 828675 h 919514"/>
              <a:gd name="connsiteX25" fmla="*/ 1073943 w 2288381"/>
              <a:gd name="connsiteY25" fmla="*/ 873918 h 919514"/>
              <a:gd name="connsiteX26" fmla="*/ 1119187 w 2288381"/>
              <a:gd name="connsiteY26" fmla="*/ 892968 h 919514"/>
              <a:gd name="connsiteX27" fmla="*/ 1169194 w 2288381"/>
              <a:gd name="connsiteY27" fmla="*/ 907256 h 919514"/>
              <a:gd name="connsiteX28" fmla="*/ 1202531 w 2288381"/>
              <a:gd name="connsiteY28" fmla="*/ 914400 h 919514"/>
              <a:gd name="connsiteX29" fmla="*/ 1250156 w 2288381"/>
              <a:gd name="connsiteY29" fmla="*/ 919162 h 919514"/>
              <a:gd name="connsiteX30" fmla="*/ 1285875 w 2288381"/>
              <a:gd name="connsiteY30" fmla="*/ 919162 h 919514"/>
              <a:gd name="connsiteX31" fmla="*/ 1314450 w 2288381"/>
              <a:gd name="connsiteY31" fmla="*/ 919162 h 919514"/>
              <a:gd name="connsiteX32" fmla="*/ 1354931 w 2288381"/>
              <a:gd name="connsiteY32" fmla="*/ 916781 h 919514"/>
              <a:gd name="connsiteX33" fmla="*/ 1407318 w 2288381"/>
              <a:gd name="connsiteY33" fmla="*/ 907256 h 919514"/>
              <a:gd name="connsiteX34" fmla="*/ 1476375 w 2288381"/>
              <a:gd name="connsiteY34" fmla="*/ 883443 h 919514"/>
              <a:gd name="connsiteX35" fmla="*/ 1528762 w 2288381"/>
              <a:gd name="connsiteY35" fmla="*/ 862012 h 919514"/>
              <a:gd name="connsiteX36" fmla="*/ 1581150 w 2288381"/>
              <a:gd name="connsiteY36" fmla="*/ 831056 h 919514"/>
              <a:gd name="connsiteX37" fmla="*/ 1635918 w 2288381"/>
              <a:gd name="connsiteY37" fmla="*/ 795337 h 919514"/>
              <a:gd name="connsiteX38" fmla="*/ 1690687 w 2288381"/>
              <a:gd name="connsiteY38" fmla="*/ 754856 h 919514"/>
              <a:gd name="connsiteX39" fmla="*/ 1745456 w 2288381"/>
              <a:gd name="connsiteY39" fmla="*/ 711993 h 919514"/>
              <a:gd name="connsiteX40" fmla="*/ 1790700 w 2288381"/>
              <a:gd name="connsiteY40" fmla="*/ 671512 h 919514"/>
              <a:gd name="connsiteX41" fmla="*/ 1857375 w 2288381"/>
              <a:gd name="connsiteY41" fmla="*/ 607218 h 919514"/>
              <a:gd name="connsiteX42" fmla="*/ 1916907 w 2288381"/>
              <a:gd name="connsiteY42" fmla="*/ 540543 h 919514"/>
              <a:gd name="connsiteX43" fmla="*/ 1995487 w 2288381"/>
              <a:gd name="connsiteY43" fmla="*/ 452438 h 919514"/>
              <a:gd name="connsiteX44" fmla="*/ 2057400 w 2288381"/>
              <a:gd name="connsiteY44" fmla="*/ 366712 h 919514"/>
              <a:gd name="connsiteX45" fmla="*/ 2131219 w 2288381"/>
              <a:gd name="connsiteY45" fmla="*/ 269082 h 919514"/>
              <a:gd name="connsiteX46" fmla="*/ 2190750 w 2288381"/>
              <a:gd name="connsiteY46" fmla="*/ 176212 h 919514"/>
              <a:gd name="connsiteX47" fmla="*/ 2233612 w 2288381"/>
              <a:gd name="connsiteY47" fmla="*/ 104775 h 919514"/>
              <a:gd name="connsiteX48" fmla="*/ 2288381 w 2288381"/>
              <a:gd name="connsiteY48" fmla="*/ 0 h 919514"/>
              <a:gd name="connsiteX49" fmla="*/ 2288381 w 2288381"/>
              <a:gd name="connsiteY49" fmla="*/ 0 h 919514"/>
              <a:gd name="connsiteX50" fmla="*/ 2288381 w 2288381"/>
              <a:gd name="connsiteY50" fmla="*/ 0 h 919514"/>
              <a:gd name="connsiteX0" fmla="*/ 0 w 2250281"/>
              <a:gd name="connsiteY0" fmla="*/ 435769 h 919514"/>
              <a:gd name="connsiteX1" fmla="*/ 23812 w 2250281"/>
              <a:gd name="connsiteY1" fmla="*/ 395287 h 919514"/>
              <a:gd name="connsiteX2" fmla="*/ 45244 w 2250281"/>
              <a:gd name="connsiteY2" fmla="*/ 364331 h 919514"/>
              <a:gd name="connsiteX3" fmla="*/ 71437 w 2250281"/>
              <a:gd name="connsiteY3" fmla="*/ 330994 h 919514"/>
              <a:gd name="connsiteX4" fmla="*/ 95250 w 2250281"/>
              <a:gd name="connsiteY4" fmla="*/ 302418 h 919514"/>
              <a:gd name="connsiteX5" fmla="*/ 114300 w 2250281"/>
              <a:gd name="connsiteY5" fmla="*/ 278606 h 919514"/>
              <a:gd name="connsiteX6" fmla="*/ 140494 w 2250281"/>
              <a:gd name="connsiteY6" fmla="*/ 250031 h 919514"/>
              <a:gd name="connsiteX7" fmla="*/ 166687 w 2250281"/>
              <a:gd name="connsiteY7" fmla="*/ 223837 h 919514"/>
              <a:gd name="connsiteX8" fmla="*/ 190500 w 2250281"/>
              <a:gd name="connsiteY8" fmla="*/ 204787 h 919514"/>
              <a:gd name="connsiteX9" fmla="*/ 214312 w 2250281"/>
              <a:gd name="connsiteY9" fmla="*/ 185737 h 919514"/>
              <a:gd name="connsiteX10" fmla="*/ 245269 w 2250281"/>
              <a:gd name="connsiteY10" fmla="*/ 166687 h 919514"/>
              <a:gd name="connsiteX11" fmla="*/ 280988 w 2250281"/>
              <a:gd name="connsiteY11" fmla="*/ 154781 h 919514"/>
              <a:gd name="connsiteX12" fmla="*/ 314325 w 2250281"/>
              <a:gd name="connsiteY12" fmla="*/ 150018 h 919514"/>
              <a:gd name="connsiteX13" fmla="*/ 361950 w 2250281"/>
              <a:gd name="connsiteY13" fmla="*/ 161925 h 919514"/>
              <a:gd name="connsiteX14" fmla="*/ 409575 w 2250281"/>
              <a:gd name="connsiteY14" fmla="*/ 188118 h 919514"/>
              <a:gd name="connsiteX15" fmla="*/ 469106 w 2250281"/>
              <a:gd name="connsiteY15" fmla="*/ 233362 h 919514"/>
              <a:gd name="connsiteX16" fmla="*/ 521494 w 2250281"/>
              <a:gd name="connsiteY16" fmla="*/ 288131 h 919514"/>
              <a:gd name="connsiteX17" fmla="*/ 569118 w 2250281"/>
              <a:gd name="connsiteY17" fmla="*/ 345281 h 919514"/>
              <a:gd name="connsiteX18" fmla="*/ 638175 w 2250281"/>
              <a:gd name="connsiteY18" fmla="*/ 431006 h 919514"/>
              <a:gd name="connsiteX19" fmla="*/ 716756 w 2250281"/>
              <a:gd name="connsiteY19" fmla="*/ 528637 h 919514"/>
              <a:gd name="connsiteX20" fmla="*/ 802481 w 2250281"/>
              <a:gd name="connsiteY20" fmla="*/ 645318 h 919514"/>
              <a:gd name="connsiteX21" fmla="*/ 859631 w 2250281"/>
              <a:gd name="connsiteY21" fmla="*/ 723900 h 919514"/>
              <a:gd name="connsiteX22" fmla="*/ 923925 w 2250281"/>
              <a:gd name="connsiteY22" fmla="*/ 788193 h 919514"/>
              <a:gd name="connsiteX23" fmla="*/ 966787 w 2250281"/>
              <a:gd name="connsiteY23" fmla="*/ 828675 h 919514"/>
              <a:gd name="connsiteX24" fmla="*/ 1035843 w 2250281"/>
              <a:gd name="connsiteY24" fmla="*/ 873918 h 919514"/>
              <a:gd name="connsiteX25" fmla="*/ 1081087 w 2250281"/>
              <a:gd name="connsiteY25" fmla="*/ 892968 h 919514"/>
              <a:gd name="connsiteX26" fmla="*/ 1131094 w 2250281"/>
              <a:gd name="connsiteY26" fmla="*/ 907256 h 919514"/>
              <a:gd name="connsiteX27" fmla="*/ 1164431 w 2250281"/>
              <a:gd name="connsiteY27" fmla="*/ 914400 h 919514"/>
              <a:gd name="connsiteX28" fmla="*/ 1212056 w 2250281"/>
              <a:gd name="connsiteY28" fmla="*/ 919162 h 919514"/>
              <a:gd name="connsiteX29" fmla="*/ 1247775 w 2250281"/>
              <a:gd name="connsiteY29" fmla="*/ 919162 h 919514"/>
              <a:gd name="connsiteX30" fmla="*/ 1276350 w 2250281"/>
              <a:gd name="connsiteY30" fmla="*/ 919162 h 919514"/>
              <a:gd name="connsiteX31" fmla="*/ 1316831 w 2250281"/>
              <a:gd name="connsiteY31" fmla="*/ 916781 h 919514"/>
              <a:gd name="connsiteX32" fmla="*/ 1369218 w 2250281"/>
              <a:gd name="connsiteY32" fmla="*/ 907256 h 919514"/>
              <a:gd name="connsiteX33" fmla="*/ 1438275 w 2250281"/>
              <a:gd name="connsiteY33" fmla="*/ 883443 h 919514"/>
              <a:gd name="connsiteX34" fmla="*/ 1490662 w 2250281"/>
              <a:gd name="connsiteY34" fmla="*/ 862012 h 919514"/>
              <a:gd name="connsiteX35" fmla="*/ 1543050 w 2250281"/>
              <a:gd name="connsiteY35" fmla="*/ 831056 h 919514"/>
              <a:gd name="connsiteX36" fmla="*/ 1597818 w 2250281"/>
              <a:gd name="connsiteY36" fmla="*/ 795337 h 919514"/>
              <a:gd name="connsiteX37" fmla="*/ 1652587 w 2250281"/>
              <a:gd name="connsiteY37" fmla="*/ 754856 h 919514"/>
              <a:gd name="connsiteX38" fmla="*/ 1707356 w 2250281"/>
              <a:gd name="connsiteY38" fmla="*/ 711993 h 919514"/>
              <a:gd name="connsiteX39" fmla="*/ 1752600 w 2250281"/>
              <a:gd name="connsiteY39" fmla="*/ 671512 h 919514"/>
              <a:gd name="connsiteX40" fmla="*/ 1819275 w 2250281"/>
              <a:gd name="connsiteY40" fmla="*/ 607218 h 919514"/>
              <a:gd name="connsiteX41" fmla="*/ 1878807 w 2250281"/>
              <a:gd name="connsiteY41" fmla="*/ 540543 h 919514"/>
              <a:gd name="connsiteX42" fmla="*/ 1957387 w 2250281"/>
              <a:gd name="connsiteY42" fmla="*/ 452438 h 919514"/>
              <a:gd name="connsiteX43" fmla="*/ 2019300 w 2250281"/>
              <a:gd name="connsiteY43" fmla="*/ 366712 h 919514"/>
              <a:gd name="connsiteX44" fmla="*/ 2093119 w 2250281"/>
              <a:gd name="connsiteY44" fmla="*/ 269082 h 919514"/>
              <a:gd name="connsiteX45" fmla="*/ 2152650 w 2250281"/>
              <a:gd name="connsiteY45" fmla="*/ 176212 h 919514"/>
              <a:gd name="connsiteX46" fmla="*/ 2195512 w 2250281"/>
              <a:gd name="connsiteY46" fmla="*/ 104775 h 919514"/>
              <a:gd name="connsiteX47" fmla="*/ 2250281 w 2250281"/>
              <a:gd name="connsiteY47" fmla="*/ 0 h 919514"/>
              <a:gd name="connsiteX48" fmla="*/ 2250281 w 2250281"/>
              <a:gd name="connsiteY48" fmla="*/ 0 h 919514"/>
              <a:gd name="connsiteX49" fmla="*/ 2250281 w 2250281"/>
              <a:gd name="connsiteY49" fmla="*/ 0 h 919514"/>
              <a:gd name="connsiteX0" fmla="*/ 0 w 2250281"/>
              <a:gd name="connsiteY0" fmla="*/ 435769 h 919514"/>
              <a:gd name="connsiteX1" fmla="*/ 23812 w 2250281"/>
              <a:gd name="connsiteY1" fmla="*/ 395287 h 919514"/>
              <a:gd name="connsiteX2" fmla="*/ 45244 w 2250281"/>
              <a:gd name="connsiteY2" fmla="*/ 364331 h 919514"/>
              <a:gd name="connsiteX3" fmla="*/ 71437 w 2250281"/>
              <a:gd name="connsiteY3" fmla="*/ 330994 h 919514"/>
              <a:gd name="connsiteX4" fmla="*/ 95250 w 2250281"/>
              <a:gd name="connsiteY4" fmla="*/ 302418 h 919514"/>
              <a:gd name="connsiteX5" fmla="*/ 114300 w 2250281"/>
              <a:gd name="connsiteY5" fmla="*/ 278606 h 919514"/>
              <a:gd name="connsiteX6" fmla="*/ 140494 w 2250281"/>
              <a:gd name="connsiteY6" fmla="*/ 250031 h 919514"/>
              <a:gd name="connsiteX7" fmla="*/ 166687 w 2250281"/>
              <a:gd name="connsiteY7" fmla="*/ 223837 h 919514"/>
              <a:gd name="connsiteX8" fmla="*/ 190500 w 2250281"/>
              <a:gd name="connsiteY8" fmla="*/ 204787 h 919514"/>
              <a:gd name="connsiteX9" fmla="*/ 214312 w 2250281"/>
              <a:gd name="connsiteY9" fmla="*/ 185737 h 919514"/>
              <a:gd name="connsiteX10" fmla="*/ 245269 w 2250281"/>
              <a:gd name="connsiteY10" fmla="*/ 166687 h 919514"/>
              <a:gd name="connsiteX11" fmla="*/ 280988 w 2250281"/>
              <a:gd name="connsiteY11" fmla="*/ 154781 h 919514"/>
              <a:gd name="connsiteX12" fmla="*/ 314325 w 2250281"/>
              <a:gd name="connsiteY12" fmla="*/ 150018 h 919514"/>
              <a:gd name="connsiteX13" fmla="*/ 361950 w 2250281"/>
              <a:gd name="connsiteY13" fmla="*/ 161925 h 919514"/>
              <a:gd name="connsiteX14" fmla="*/ 409575 w 2250281"/>
              <a:gd name="connsiteY14" fmla="*/ 188118 h 919514"/>
              <a:gd name="connsiteX15" fmla="*/ 469106 w 2250281"/>
              <a:gd name="connsiteY15" fmla="*/ 233362 h 919514"/>
              <a:gd name="connsiteX16" fmla="*/ 521494 w 2250281"/>
              <a:gd name="connsiteY16" fmla="*/ 288131 h 919514"/>
              <a:gd name="connsiteX17" fmla="*/ 569118 w 2250281"/>
              <a:gd name="connsiteY17" fmla="*/ 345281 h 919514"/>
              <a:gd name="connsiteX18" fmla="*/ 638175 w 2250281"/>
              <a:gd name="connsiteY18" fmla="*/ 431006 h 919514"/>
              <a:gd name="connsiteX19" fmla="*/ 716756 w 2250281"/>
              <a:gd name="connsiteY19" fmla="*/ 528637 h 919514"/>
              <a:gd name="connsiteX20" fmla="*/ 802481 w 2250281"/>
              <a:gd name="connsiteY20" fmla="*/ 645318 h 919514"/>
              <a:gd name="connsiteX21" fmla="*/ 859631 w 2250281"/>
              <a:gd name="connsiteY21" fmla="*/ 723900 h 919514"/>
              <a:gd name="connsiteX22" fmla="*/ 923925 w 2250281"/>
              <a:gd name="connsiteY22" fmla="*/ 788193 h 919514"/>
              <a:gd name="connsiteX23" fmla="*/ 966787 w 2250281"/>
              <a:gd name="connsiteY23" fmla="*/ 828675 h 919514"/>
              <a:gd name="connsiteX24" fmla="*/ 1035843 w 2250281"/>
              <a:gd name="connsiteY24" fmla="*/ 873918 h 919514"/>
              <a:gd name="connsiteX25" fmla="*/ 1081087 w 2250281"/>
              <a:gd name="connsiteY25" fmla="*/ 892968 h 919514"/>
              <a:gd name="connsiteX26" fmla="*/ 1131094 w 2250281"/>
              <a:gd name="connsiteY26" fmla="*/ 907256 h 919514"/>
              <a:gd name="connsiteX27" fmla="*/ 1164431 w 2250281"/>
              <a:gd name="connsiteY27" fmla="*/ 914400 h 919514"/>
              <a:gd name="connsiteX28" fmla="*/ 1212056 w 2250281"/>
              <a:gd name="connsiteY28" fmla="*/ 919162 h 919514"/>
              <a:gd name="connsiteX29" fmla="*/ 1247775 w 2250281"/>
              <a:gd name="connsiteY29" fmla="*/ 919162 h 919514"/>
              <a:gd name="connsiteX30" fmla="*/ 1276350 w 2250281"/>
              <a:gd name="connsiteY30" fmla="*/ 919162 h 919514"/>
              <a:gd name="connsiteX31" fmla="*/ 1316831 w 2250281"/>
              <a:gd name="connsiteY31" fmla="*/ 916781 h 919514"/>
              <a:gd name="connsiteX32" fmla="*/ 1369218 w 2250281"/>
              <a:gd name="connsiteY32" fmla="*/ 907256 h 919514"/>
              <a:gd name="connsiteX33" fmla="*/ 1438275 w 2250281"/>
              <a:gd name="connsiteY33" fmla="*/ 883443 h 919514"/>
              <a:gd name="connsiteX34" fmla="*/ 1490662 w 2250281"/>
              <a:gd name="connsiteY34" fmla="*/ 862012 h 919514"/>
              <a:gd name="connsiteX35" fmla="*/ 1543050 w 2250281"/>
              <a:gd name="connsiteY35" fmla="*/ 831056 h 919514"/>
              <a:gd name="connsiteX36" fmla="*/ 1597818 w 2250281"/>
              <a:gd name="connsiteY36" fmla="*/ 795337 h 919514"/>
              <a:gd name="connsiteX37" fmla="*/ 1652587 w 2250281"/>
              <a:gd name="connsiteY37" fmla="*/ 754856 h 919514"/>
              <a:gd name="connsiteX38" fmla="*/ 1707356 w 2250281"/>
              <a:gd name="connsiteY38" fmla="*/ 711993 h 919514"/>
              <a:gd name="connsiteX39" fmla="*/ 1752600 w 2250281"/>
              <a:gd name="connsiteY39" fmla="*/ 671512 h 919514"/>
              <a:gd name="connsiteX40" fmla="*/ 1819275 w 2250281"/>
              <a:gd name="connsiteY40" fmla="*/ 607218 h 919514"/>
              <a:gd name="connsiteX41" fmla="*/ 1878807 w 2250281"/>
              <a:gd name="connsiteY41" fmla="*/ 540543 h 919514"/>
              <a:gd name="connsiteX42" fmla="*/ 1957387 w 2250281"/>
              <a:gd name="connsiteY42" fmla="*/ 452438 h 919514"/>
              <a:gd name="connsiteX43" fmla="*/ 2019300 w 2250281"/>
              <a:gd name="connsiteY43" fmla="*/ 366712 h 919514"/>
              <a:gd name="connsiteX44" fmla="*/ 2093119 w 2250281"/>
              <a:gd name="connsiteY44" fmla="*/ 269082 h 919514"/>
              <a:gd name="connsiteX45" fmla="*/ 2152650 w 2250281"/>
              <a:gd name="connsiteY45" fmla="*/ 176212 h 919514"/>
              <a:gd name="connsiteX46" fmla="*/ 2195512 w 2250281"/>
              <a:gd name="connsiteY46" fmla="*/ 104775 h 919514"/>
              <a:gd name="connsiteX47" fmla="*/ 2250281 w 2250281"/>
              <a:gd name="connsiteY47" fmla="*/ 0 h 919514"/>
              <a:gd name="connsiteX48" fmla="*/ 2250281 w 2250281"/>
              <a:gd name="connsiteY48" fmla="*/ 0 h 919514"/>
              <a:gd name="connsiteX49" fmla="*/ 2250281 w 2250281"/>
              <a:gd name="connsiteY49" fmla="*/ 0 h 919514"/>
              <a:gd name="connsiteX0" fmla="*/ 5365 w 2255646"/>
              <a:gd name="connsiteY0" fmla="*/ 435769 h 919514"/>
              <a:gd name="connsiteX1" fmla="*/ 1155 w 2255646"/>
              <a:gd name="connsiteY1" fmla="*/ 439484 h 919514"/>
              <a:gd name="connsiteX2" fmla="*/ 29177 w 2255646"/>
              <a:gd name="connsiteY2" fmla="*/ 395287 h 919514"/>
              <a:gd name="connsiteX3" fmla="*/ 50609 w 2255646"/>
              <a:gd name="connsiteY3" fmla="*/ 364331 h 919514"/>
              <a:gd name="connsiteX4" fmla="*/ 76802 w 2255646"/>
              <a:gd name="connsiteY4" fmla="*/ 330994 h 919514"/>
              <a:gd name="connsiteX5" fmla="*/ 100615 w 2255646"/>
              <a:gd name="connsiteY5" fmla="*/ 302418 h 919514"/>
              <a:gd name="connsiteX6" fmla="*/ 119665 w 2255646"/>
              <a:gd name="connsiteY6" fmla="*/ 278606 h 919514"/>
              <a:gd name="connsiteX7" fmla="*/ 145859 w 2255646"/>
              <a:gd name="connsiteY7" fmla="*/ 250031 h 919514"/>
              <a:gd name="connsiteX8" fmla="*/ 172052 w 2255646"/>
              <a:gd name="connsiteY8" fmla="*/ 223837 h 919514"/>
              <a:gd name="connsiteX9" fmla="*/ 195865 w 2255646"/>
              <a:gd name="connsiteY9" fmla="*/ 204787 h 919514"/>
              <a:gd name="connsiteX10" fmla="*/ 219677 w 2255646"/>
              <a:gd name="connsiteY10" fmla="*/ 185737 h 919514"/>
              <a:gd name="connsiteX11" fmla="*/ 250634 w 2255646"/>
              <a:gd name="connsiteY11" fmla="*/ 166687 h 919514"/>
              <a:gd name="connsiteX12" fmla="*/ 286353 w 2255646"/>
              <a:gd name="connsiteY12" fmla="*/ 154781 h 919514"/>
              <a:gd name="connsiteX13" fmla="*/ 319690 w 2255646"/>
              <a:gd name="connsiteY13" fmla="*/ 150018 h 919514"/>
              <a:gd name="connsiteX14" fmla="*/ 367315 w 2255646"/>
              <a:gd name="connsiteY14" fmla="*/ 161925 h 919514"/>
              <a:gd name="connsiteX15" fmla="*/ 414940 w 2255646"/>
              <a:gd name="connsiteY15" fmla="*/ 188118 h 919514"/>
              <a:gd name="connsiteX16" fmla="*/ 474471 w 2255646"/>
              <a:gd name="connsiteY16" fmla="*/ 233362 h 919514"/>
              <a:gd name="connsiteX17" fmla="*/ 526859 w 2255646"/>
              <a:gd name="connsiteY17" fmla="*/ 288131 h 919514"/>
              <a:gd name="connsiteX18" fmla="*/ 574483 w 2255646"/>
              <a:gd name="connsiteY18" fmla="*/ 345281 h 919514"/>
              <a:gd name="connsiteX19" fmla="*/ 643540 w 2255646"/>
              <a:gd name="connsiteY19" fmla="*/ 431006 h 919514"/>
              <a:gd name="connsiteX20" fmla="*/ 722121 w 2255646"/>
              <a:gd name="connsiteY20" fmla="*/ 528637 h 919514"/>
              <a:gd name="connsiteX21" fmla="*/ 807846 w 2255646"/>
              <a:gd name="connsiteY21" fmla="*/ 645318 h 919514"/>
              <a:gd name="connsiteX22" fmla="*/ 864996 w 2255646"/>
              <a:gd name="connsiteY22" fmla="*/ 723900 h 919514"/>
              <a:gd name="connsiteX23" fmla="*/ 929290 w 2255646"/>
              <a:gd name="connsiteY23" fmla="*/ 788193 h 919514"/>
              <a:gd name="connsiteX24" fmla="*/ 972152 w 2255646"/>
              <a:gd name="connsiteY24" fmla="*/ 828675 h 919514"/>
              <a:gd name="connsiteX25" fmla="*/ 1041208 w 2255646"/>
              <a:gd name="connsiteY25" fmla="*/ 873918 h 919514"/>
              <a:gd name="connsiteX26" fmla="*/ 1086452 w 2255646"/>
              <a:gd name="connsiteY26" fmla="*/ 892968 h 919514"/>
              <a:gd name="connsiteX27" fmla="*/ 1136459 w 2255646"/>
              <a:gd name="connsiteY27" fmla="*/ 907256 h 919514"/>
              <a:gd name="connsiteX28" fmla="*/ 1169796 w 2255646"/>
              <a:gd name="connsiteY28" fmla="*/ 914400 h 919514"/>
              <a:gd name="connsiteX29" fmla="*/ 1217421 w 2255646"/>
              <a:gd name="connsiteY29" fmla="*/ 919162 h 919514"/>
              <a:gd name="connsiteX30" fmla="*/ 1253140 w 2255646"/>
              <a:gd name="connsiteY30" fmla="*/ 919162 h 919514"/>
              <a:gd name="connsiteX31" fmla="*/ 1281715 w 2255646"/>
              <a:gd name="connsiteY31" fmla="*/ 919162 h 919514"/>
              <a:gd name="connsiteX32" fmla="*/ 1322196 w 2255646"/>
              <a:gd name="connsiteY32" fmla="*/ 916781 h 919514"/>
              <a:gd name="connsiteX33" fmla="*/ 1374583 w 2255646"/>
              <a:gd name="connsiteY33" fmla="*/ 907256 h 919514"/>
              <a:gd name="connsiteX34" fmla="*/ 1443640 w 2255646"/>
              <a:gd name="connsiteY34" fmla="*/ 883443 h 919514"/>
              <a:gd name="connsiteX35" fmla="*/ 1496027 w 2255646"/>
              <a:gd name="connsiteY35" fmla="*/ 862012 h 919514"/>
              <a:gd name="connsiteX36" fmla="*/ 1548415 w 2255646"/>
              <a:gd name="connsiteY36" fmla="*/ 831056 h 919514"/>
              <a:gd name="connsiteX37" fmla="*/ 1603183 w 2255646"/>
              <a:gd name="connsiteY37" fmla="*/ 795337 h 919514"/>
              <a:gd name="connsiteX38" fmla="*/ 1657952 w 2255646"/>
              <a:gd name="connsiteY38" fmla="*/ 754856 h 919514"/>
              <a:gd name="connsiteX39" fmla="*/ 1712721 w 2255646"/>
              <a:gd name="connsiteY39" fmla="*/ 711993 h 919514"/>
              <a:gd name="connsiteX40" fmla="*/ 1757965 w 2255646"/>
              <a:gd name="connsiteY40" fmla="*/ 671512 h 919514"/>
              <a:gd name="connsiteX41" fmla="*/ 1824640 w 2255646"/>
              <a:gd name="connsiteY41" fmla="*/ 607218 h 919514"/>
              <a:gd name="connsiteX42" fmla="*/ 1884172 w 2255646"/>
              <a:gd name="connsiteY42" fmla="*/ 540543 h 919514"/>
              <a:gd name="connsiteX43" fmla="*/ 1962752 w 2255646"/>
              <a:gd name="connsiteY43" fmla="*/ 452438 h 919514"/>
              <a:gd name="connsiteX44" fmla="*/ 2024665 w 2255646"/>
              <a:gd name="connsiteY44" fmla="*/ 366712 h 919514"/>
              <a:gd name="connsiteX45" fmla="*/ 2098484 w 2255646"/>
              <a:gd name="connsiteY45" fmla="*/ 269082 h 919514"/>
              <a:gd name="connsiteX46" fmla="*/ 2158015 w 2255646"/>
              <a:gd name="connsiteY46" fmla="*/ 176212 h 919514"/>
              <a:gd name="connsiteX47" fmla="*/ 2200877 w 2255646"/>
              <a:gd name="connsiteY47" fmla="*/ 104775 h 919514"/>
              <a:gd name="connsiteX48" fmla="*/ 2255646 w 2255646"/>
              <a:gd name="connsiteY48" fmla="*/ 0 h 919514"/>
              <a:gd name="connsiteX49" fmla="*/ 2255646 w 2255646"/>
              <a:gd name="connsiteY49" fmla="*/ 0 h 919514"/>
              <a:gd name="connsiteX50" fmla="*/ 2255646 w 2255646"/>
              <a:gd name="connsiteY50" fmla="*/ 0 h 919514"/>
              <a:gd name="connsiteX0" fmla="*/ 19351 w 2269632"/>
              <a:gd name="connsiteY0" fmla="*/ 435769 h 919514"/>
              <a:gd name="connsiteX1" fmla="*/ 15141 w 2269632"/>
              <a:gd name="connsiteY1" fmla="*/ 439484 h 919514"/>
              <a:gd name="connsiteX2" fmla="*/ 853 w 2269632"/>
              <a:gd name="connsiteY2" fmla="*/ 434721 h 919514"/>
              <a:gd name="connsiteX3" fmla="*/ 43163 w 2269632"/>
              <a:gd name="connsiteY3" fmla="*/ 395287 h 919514"/>
              <a:gd name="connsiteX4" fmla="*/ 64595 w 2269632"/>
              <a:gd name="connsiteY4" fmla="*/ 364331 h 919514"/>
              <a:gd name="connsiteX5" fmla="*/ 90788 w 2269632"/>
              <a:gd name="connsiteY5" fmla="*/ 330994 h 919514"/>
              <a:gd name="connsiteX6" fmla="*/ 114601 w 2269632"/>
              <a:gd name="connsiteY6" fmla="*/ 302418 h 919514"/>
              <a:gd name="connsiteX7" fmla="*/ 133651 w 2269632"/>
              <a:gd name="connsiteY7" fmla="*/ 278606 h 919514"/>
              <a:gd name="connsiteX8" fmla="*/ 159845 w 2269632"/>
              <a:gd name="connsiteY8" fmla="*/ 250031 h 919514"/>
              <a:gd name="connsiteX9" fmla="*/ 186038 w 2269632"/>
              <a:gd name="connsiteY9" fmla="*/ 223837 h 919514"/>
              <a:gd name="connsiteX10" fmla="*/ 209851 w 2269632"/>
              <a:gd name="connsiteY10" fmla="*/ 204787 h 919514"/>
              <a:gd name="connsiteX11" fmla="*/ 233663 w 2269632"/>
              <a:gd name="connsiteY11" fmla="*/ 185737 h 919514"/>
              <a:gd name="connsiteX12" fmla="*/ 264620 w 2269632"/>
              <a:gd name="connsiteY12" fmla="*/ 166687 h 919514"/>
              <a:gd name="connsiteX13" fmla="*/ 300339 w 2269632"/>
              <a:gd name="connsiteY13" fmla="*/ 154781 h 919514"/>
              <a:gd name="connsiteX14" fmla="*/ 333676 w 2269632"/>
              <a:gd name="connsiteY14" fmla="*/ 150018 h 919514"/>
              <a:gd name="connsiteX15" fmla="*/ 381301 w 2269632"/>
              <a:gd name="connsiteY15" fmla="*/ 161925 h 919514"/>
              <a:gd name="connsiteX16" fmla="*/ 428926 w 2269632"/>
              <a:gd name="connsiteY16" fmla="*/ 188118 h 919514"/>
              <a:gd name="connsiteX17" fmla="*/ 488457 w 2269632"/>
              <a:gd name="connsiteY17" fmla="*/ 233362 h 919514"/>
              <a:gd name="connsiteX18" fmla="*/ 540845 w 2269632"/>
              <a:gd name="connsiteY18" fmla="*/ 288131 h 919514"/>
              <a:gd name="connsiteX19" fmla="*/ 588469 w 2269632"/>
              <a:gd name="connsiteY19" fmla="*/ 345281 h 919514"/>
              <a:gd name="connsiteX20" fmla="*/ 657526 w 2269632"/>
              <a:gd name="connsiteY20" fmla="*/ 431006 h 919514"/>
              <a:gd name="connsiteX21" fmla="*/ 736107 w 2269632"/>
              <a:gd name="connsiteY21" fmla="*/ 528637 h 919514"/>
              <a:gd name="connsiteX22" fmla="*/ 821832 w 2269632"/>
              <a:gd name="connsiteY22" fmla="*/ 645318 h 919514"/>
              <a:gd name="connsiteX23" fmla="*/ 878982 w 2269632"/>
              <a:gd name="connsiteY23" fmla="*/ 723900 h 919514"/>
              <a:gd name="connsiteX24" fmla="*/ 943276 w 2269632"/>
              <a:gd name="connsiteY24" fmla="*/ 788193 h 919514"/>
              <a:gd name="connsiteX25" fmla="*/ 986138 w 2269632"/>
              <a:gd name="connsiteY25" fmla="*/ 828675 h 919514"/>
              <a:gd name="connsiteX26" fmla="*/ 1055194 w 2269632"/>
              <a:gd name="connsiteY26" fmla="*/ 873918 h 919514"/>
              <a:gd name="connsiteX27" fmla="*/ 1100438 w 2269632"/>
              <a:gd name="connsiteY27" fmla="*/ 892968 h 919514"/>
              <a:gd name="connsiteX28" fmla="*/ 1150445 w 2269632"/>
              <a:gd name="connsiteY28" fmla="*/ 907256 h 919514"/>
              <a:gd name="connsiteX29" fmla="*/ 1183782 w 2269632"/>
              <a:gd name="connsiteY29" fmla="*/ 914400 h 919514"/>
              <a:gd name="connsiteX30" fmla="*/ 1231407 w 2269632"/>
              <a:gd name="connsiteY30" fmla="*/ 919162 h 919514"/>
              <a:gd name="connsiteX31" fmla="*/ 1267126 w 2269632"/>
              <a:gd name="connsiteY31" fmla="*/ 919162 h 919514"/>
              <a:gd name="connsiteX32" fmla="*/ 1295701 w 2269632"/>
              <a:gd name="connsiteY32" fmla="*/ 919162 h 919514"/>
              <a:gd name="connsiteX33" fmla="*/ 1336182 w 2269632"/>
              <a:gd name="connsiteY33" fmla="*/ 916781 h 919514"/>
              <a:gd name="connsiteX34" fmla="*/ 1388569 w 2269632"/>
              <a:gd name="connsiteY34" fmla="*/ 907256 h 919514"/>
              <a:gd name="connsiteX35" fmla="*/ 1457626 w 2269632"/>
              <a:gd name="connsiteY35" fmla="*/ 883443 h 919514"/>
              <a:gd name="connsiteX36" fmla="*/ 1510013 w 2269632"/>
              <a:gd name="connsiteY36" fmla="*/ 862012 h 919514"/>
              <a:gd name="connsiteX37" fmla="*/ 1562401 w 2269632"/>
              <a:gd name="connsiteY37" fmla="*/ 831056 h 919514"/>
              <a:gd name="connsiteX38" fmla="*/ 1617169 w 2269632"/>
              <a:gd name="connsiteY38" fmla="*/ 795337 h 919514"/>
              <a:gd name="connsiteX39" fmla="*/ 1671938 w 2269632"/>
              <a:gd name="connsiteY39" fmla="*/ 754856 h 919514"/>
              <a:gd name="connsiteX40" fmla="*/ 1726707 w 2269632"/>
              <a:gd name="connsiteY40" fmla="*/ 711993 h 919514"/>
              <a:gd name="connsiteX41" fmla="*/ 1771951 w 2269632"/>
              <a:gd name="connsiteY41" fmla="*/ 671512 h 919514"/>
              <a:gd name="connsiteX42" fmla="*/ 1838626 w 2269632"/>
              <a:gd name="connsiteY42" fmla="*/ 607218 h 919514"/>
              <a:gd name="connsiteX43" fmla="*/ 1898158 w 2269632"/>
              <a:gd name="connsiteY43" fmla="*/ 540543 h 919514"/>
              <a:gd name="connsiteX44" fmla="*/ 1976738 w 2269632"/>
              <a:gd name="connsiteY44" fmla="*/ 452438 h 919514"/>
              <a:gd name="connsiteX45" fmla="*/ 2038651 w 2269632"/>
              <a:gd name="connsiteY45" fmla="*/ 366712 h 919514"/>
              <a:gd name="connsiteX46" fmla="*/ 2112470 w 2269632"/>
              <a:gd name="connsiteY46" fmla="*/ 269082 h 919514"/>
              <a:gd name="connsiteX47" fmla="*/ 2172001 w 2269632"/>
              <a:gd name="connsiteY47" fmla="*/ 176212 h 919514"/>
              <a:gd name="connsiteX48" fmla="*/ 2214863 w 2269632"/>
              <a:gd name="connsiteY48" fmla="*/ 104775 h 919514"/>
              <a:gd name="connsiteX49" fmla="*/ 2269632 w 2269632"/>
              <a:gd name="connsiteY49" fmla="*/ 0 h 919514"/>
              <a:gd name="connsiteX50" fmla="*/ 2269632 w 2269632"/>
              <a:gd name="connsiteY50" fmla="*/ 0 h 919514"/>
              <a:gd name="connsiteX51" fmla="*/ 2269632 w 2269632"/>
              <a:gd name="connsiteY51" fmla="*/ 0 h 919514"/>
              <a:gd name="connsiteX0" fmla="*/ 75862 w 2326143"/>
              <a:gd name="connsiteY0" fmla="*/ 435769 h 919514"/>
              <a:gd name="connsiteX1" fmla="*/ 71652 w 2326143"/>
              <a:gd name="connsiteY1" fmla="*/ 439484 h 919514"/>
              <a:gd name="connsiteX2" fmla="*/ 214 w 2326143"/>
              <a:gd name="connsiteY2" fmla="*/ 525208 h 919514"/>
              <a:gd name="connsiteX3" fmla="*/ 99674 w 2326143"/>
              <a:gd name="connsiteY3" fmla="*/ 395287 h 919514"/>
              <a:gd name="connsiteX4" fmla="*/ 121106 w 2326143"/>
              <a:gd name="connsiteY4" fmla="*/ 364331 h 919514"/>
              <a:gd name="connsiteX5" fmla="*/ 147299 w 2326143"/>
              <a:gd name="connsiteY5" fmla="*/ 330994 h 919514"/>
              <a:gd name="connsiteX6" fmla="*/ 171112 w 2326143"/>
              <a:gd name="connsiteY6" fmla="*/ 302418 h 919514"/>
              <a:gd name="connsiteX7" fmla="*/ 190162 w 2326143"/>
              <a:gd name="connsiteY7" fmla="*/ 278606 h 919514"/>
              <a:gd name="connsiteX8" fmla="*/ 216356 w 2326143"/>
              <a:gd name="connsiteY8" fmla="*/ 250031 h 919514"/>
              <a:gd name="connsiteX9" fmla="*/ 242549 w 2326143"/>
              <a:gd name="connsiteY9" fmla="*/ 223837 h 919514"/>
              <a:gd name="connsiteX10" fmla="*/ 266362 w 2326143"/>
              <a:gd name="connsiteY10" fmla="*/ 204787 h 919514"/>
              <a:gd name="connsiteX11" fmla="*/ 290174 w 2326143"/>
              <a:gd name="connsiteY11" fmla="*/ 185737 h 919514"/>
              <a:gd name="connsiteX12" fmla="*/ 321131 w 2326143"/>
              <a:gd name="connsiteY12" fmla="*/ 166687 h 919514"/>
              <a:gd name="connsiteX13" fmla="*/ 356850 w 2326143"/>
              <a:gd name="connsiteY13" fmla="*/ 154781 h 919514"/>
              <a:gd name="connsiteX14" fmla="*/ 390187 w 2326143"/>
              <a:gd name="connsiteY14" fmla="*/ 150018 h 919514"/>
              <a:gd name="connsiteX15" fmla="*/ 437812 w 2326143"/>
              <a:gd name="connsiteY15" fmla="*/ 161925 h 919514"/>
              <a:gd name="connsiteX16" fmla="*/ 485437 w 2326143"/>
              <a:gd name="connsiteY16" fmla="*/ 188118 h 919514"/>
              <a:gd name="connsiteX17" fmla="*/ 544968 w 2326143"/>
              <a:gd name="connsiteY17" fmla="*/ 233362 h 919514"/>
              <a:gd name="connsiteX18" fmla="*/ 597356 w 2326143"/>
              <a:gd name="connsiteY18" fmla="*/ 288131 h 919514"/>
              <a:gd name="connsiteX19" fmla="*/ 644980 w 2326143"/>
              <a:gd name="connsiteY19" fmla="*/ 345281 h 919514"/>
              <a:gd name="connsiteX20" fmla="*/ 714037 w 2326143"/>
              <a:gd name="connsiteY20" fmla="*/ 431006 h 919514"/>
              <a:gd name="connsiteX21" fmla="*/ 792618 w 2326143"/>
              <a:gd name="connsiteY21" fmla="*/ 528637 h 919514"/>
              <a:gd name="connsiteX22" fmla="*/ 878343 w 2326143"/>
              <a:gd name="connsiteY22" fmla="*/ 645318 h 919514"/>
              <a:gd name="connsiteX23" fmla="*/ 935493 w 2326143"/>
              <a:gd name="connsiteY23" fmla="*/ 723900 h 919514"/>
              <a:gd name="connsiteX24" fmla="*/ 999787 w 2326143"/>
              <a:gd name="connsiteY24" fmla="*/ 788193 h 919514"/>
              <a:gd name="connsiteX25" fmla="*/ 1042649 w 2326143"/>
              <a:gd name="connsiteY25" fmla="*/ 828675 h 919514"/>
              <a:gd name="connsiteX26" fmla="*/ 1111705 w 2326143"/>
              <a:gd name="connsiteY26" fmla="*/ 873918 h 919514"/>
              <a:gd name="connsiteX27" fmla="*/ 1156949 w 2326143"/>
              <a:gd name="connsiteY27" fmla="*/ 892968 h 919514"/>
              <a:gd name="connsiteX28" fmla="*/ 1206956 w 2326143"/>
              <a:gd name="connsiteY28" fmla="*/ 907256 h 919514"/>
              <a:gd name="connsiteX29" fmla="*/ 1240293 w 2326143"/>
              <a:gd name="connsiteY29" fmla="*/ 914400 h 919514"/>
              <a:gd name="connsiteX30" fmla="*/ 1287918 w 2326143"/>
              <a:gd name="connsiteY30" fmla="*/ 919162 h 919514"/>
              <a:gd name="connsiteX31" fmla="*/ 1323637 w 2326143"/>
              <a:gd name="connsiteY31" fmla="*/ 919162 h 919514"/>
              <a:gd name="connsiteX32" fmla="*/ 1352212 w 2326143"/>
              <a:gd name="connsiteY32" fmla="*/ 919162 h 919514"/>
              <a:gd name="connsiteX33" fmla="*/ 1392693 w 2326143"/>
              <a:gd name="connsiteY33" fmla="*/ 916781 h 919514"/>
              <a:gd name="connsiteX34" fmla="*/ 1445080 w 2326143"/>
              <a:gd name="connsiteY34" fmla="*/ 907256 h 919514"/>
              <a:gd name="connsiteX35" fmla="*/ 1514137 w 2326143"/>
              <a:gd name="connsiteY35" fmla="*/ 883443 h 919514"/>
              <a:gd name="connsiteX36" fmla="*/ 1566524 w 2326143"/>
              <a:gd name="connsiteY36" fmla="*/ 862012 h 919514"/>
              <a:gd name="connsiteX37" fmla="*/ 1618912 w 2326143"/>
              <a:gd name="connsiteY37" fmla="*/ 831056 h 919514"/>
              <a:gd name="connsiteX38" fmla="*/ 1673680 w 2326143"/>
              <a:gd name="connsiteY38" fmla="*/ 795337 h 919514"/>
              <a:gd name="connsiteX39" fmla="*/ 1728449 w 2326143"/>
              <a:gd name="connsiteY39" fmla="*/ 754856 h 919514"/>
              <a:gd name="connsiteX40" fmla="*/ 1783218 w 2326143"/>
              <a:gd name="connsiteY40" fmla="*/ 711993 h 919514"/>
              <a:gd name="connsiteX41" fmla="*/ 1828462 w 2326143"/>
              <a:gd name="connsiteY41" fmla="*/ 671512 h 919514"/>
              <a:gd name="connsiteX42" fmla="*/ 1895137 w 2326143"/>
              <a:gd name="connsiteY42" fmla="*/ 607218 h 919514"/>
              <a:gd name="connsiteX43" fmla="*/ 1954669 w 2326143"/>
              <a:gd name="connsiteY43" fmla="*/ 540543 h 919514"/>
              <a:gd name="connsiteX44" fmla="*/ 2033249 w 2326143"/>
              <a:gd name="connsiteY44" fmla="*/ 452438 h 919514"/>
              <a:gd name="connsiteX45" fmla="*/ 2095162 w 2326143"/>
              <a:gd name="connsiteY45" fmla="*/ 366712 h 919514"/>
              <a:gd name="connsiteX46" fmla="*/ 2168981 w 2326143"/>
              <a:gd name="connsiteY46" fmla="*/ 269082 h 919514"/>
              <a:gd name="connsiteX47" fmla="*/ 2228512 w 2326143"/>
              <a:gd name="connsiteY47" fmla="*/ 176212 h 919514"/>
              <a:gd name="connsiteX48" fmla="*/ 2271374 w 2326143"/>
              <a:gd name="connsiteY48" fmla="*/ 104775 h 919514"/>
              <a:gd name="connsiteX49" fmla="*/ 2326143 w 2326143"/>
              <a:gd name="connsiteY49" fmla="*/ 0 h 919514"/>
              <a:gd name="connsiteX50" fmla="*/ 2326143 w 2326143"/>
              <a:gd name="connsiteY50" fmla="*/ 0 h 919514"/>
              <a:gd name="connsiteX51" fmla="*/ 2326143 w 2326143"/>
              <a:gd name="connsiteY51" fmla="*/ 0 h 919514"/>
              <a:gd name="connsiteX0" fmla="*/ 75934 w 2326215"/>
              <a:gd name="connsiteY0" fmla="*/ 435769 h 919514"/>
              <a:gd name="connsiteX1" fmla="*/ 52674 w 2326215"/>
              <a:gd name="connsiteY1" fmla="*/ 463296 h 919514"/>
              <a:gd name="connsiteX2" fmla="*/ 286 w 2326215"/>
              <a:gd name="connsiteY2" fmla="*/ 525208 h 919514"/>
              <a:gd name="connsiteX3" fmla="*/ 99746 w 2326215"/>
              <a:gd name="connsiteY3" fmla="*/ 395287 h 919514"/>
              <a:gd name="connsiteX4" fmla="*/ 121178 w 2326215"/>
              <a:gd name="connsiteY4" fmla="*/ 364331 h 919514"/>
              <a:gd name="connsiteX5" fmla="*/ 147371 w 2326215"/>
              <a:gd name="connsiteY5" fmla="*/ 330994 h 919514"/>
              <a:gd name="connsiteX6" fmla="*/ 171184 w 2326215"/>
              <a:gd name="connsiteY6" fmla="*/ 302418 h 919514"/>
              <a:gd name="connsiteX7" fmla="*/ 190234 w 2326215"/>
              <a:gd name="connsiteY7" fmla="*/ 278606 h 919514"/>
              <a:gd name="connsiteX8" fmla="*/ 216428 w 2326215"/>
              <a:gd name="connsiteY8" fmla="*/ 250031 h 919514"/>
              <a:gd name="connsiteX9" fmla="*/ 242621 w 2326215"/>
              <a:gd name="connsiteY9" fmla="*/ 223837 h 919514"/>
              <a:gd name="connsiteX10" fmla="*/ 266434 w 2326215"/>
              <a:gd name="connsiteY10" fmla="*/ 204787 h 919514"/>
              <a:gd name="connsiteX11" fmla="*/ 290246 w 2326215"/>
              <a:gd name="connsiteY11" fmla="*/ 185737 h 919514"/>
              <a:gd name="connsiteX12" fmla="*/ 321203 w 2326215"/>
              <a:gd name="connsiteY12" fmla="*/ 166687 h 919514"/>
              <a:gd name="connsiteX13" fmla="*/ 356922 w 2326215"/>
              <a:gd name="connsiteY13" fmla="*/ 154781 h 919514"/>
              <a:gd name="connsiteX14" fmla="*/ 390259 w 2326215"/>
              <a:gd name="connsiteY14" fmla="*/ 150018 h 919514"/>
              <a:gd name="connsiteX15" fmla="*/ 437884 w 2326215"/>
              <a:gd name="connsiteY15" fmla="*/ 161925 h 919514"/>
              <a:gd name="connsiteX16" fmla="*/ 485509 w 2326215"/>
              <a:gd name="connsiteY16" fmla="*/ 188118 h 919514"/>
              <a:gd name="connsiteX17" fmla="*/ 545040 w 2326215"/>
              <a:gd name="connsiteY17" fmla="*/ 233362 h 919514"/>
              <a:gd name="connsiteX18" fmla="*/ 597428 w 2326215"/>
              <a:gd name="connsiteY18" fmla="*/ 288131 h 919514"/>
              <a:gd name="connsiteX19" fmla="*/ 645052 w 2326215"/>
              <a:gd name="connsiteY19" fmla="*/ 345281 h 919514"/>
              <a:gd name="connsiteX20" fmla="*/ 714109 w 2326215"/>
              <a:gd name="connsiteY20" fmla="*/ 431006 h 919514"/>
              <a:gd name="connsiteX21" fmla="*/ 792690 w 2326215"/>
              <a:gd name="connsiteY21" fmla="*/ 528637 h 919514"/>
              <a:gd name="connsiteX22" fmla="*/ 878415 w 2326215"/>
              <a:gd name="connsiteY22" fmla="*/ 645318 h 919514"/>
              <a:gd name="connsiteX23" fmla="*/ 935565 w 2326215"/>
              <a:gd name="connsiteY23" fmla="*/ 723900 h 919514"/>
              <a:gd name="connsiteX24" fmla="*/ 999859 w 2326215"/>
              <a:gd name="connsiteY24" fmla="*/ 788193 h 919514"/>
              <a:gd name="connsiteX25" fmla="*/ 1042721 w 2326215"/>
              <a:gd name="connsiteY25" fmla="*/ 828675 h 919514"/>
              <a:gd name="connsiteX26" fmla="*/ 1111777 w 2326215"/>
              <a:gd name="connsiteY26" fmla="*/ 873918 h 919514"/>
              <a:gd name="connsiteX27" fmla="*/ 1157021 w 2326215"/>
              <a:gd name="connsiteY27" fmla="*/ 892968 h 919514"/>
              <a:gd name="connsiteX28" fmla="*/ 1207028 w 2326215"/>
              <a:gd name="connsiteY28" fmla="*/ 907256 h 919514"/>
              <a:gd name="connsiteX29" fmla="*/ 1240365 w 2326215"/>
              <a:gd name="connsiteY29" fmla="*/ 914400 h 919514"/>
              <a:gd name="connsiteX30" fmla="*/ 1287990 w 2326215"/>
              <a:gd name="connsiteY30" fmla="*/ 919162 h 919514"/>
              <a:gd name="connsiteX31" fmla="*/ 1323709 w 2326215"/>
              <a:gd name="connsiteY31" fmla="*/ 919162 h 919514"/>
              <a:gd name="connsiteX32" fmla="*/ 1352284 w 2326215"/>
              <a:gd name="connsiteY32" fmla="*/ 919162 h 919514"/>
              <a:gd name="connsiteX33" fmla="*/ 1392765 w 2326215"/>
              <a:gd name="connsiteY33" fmla="*/ 916781 h 919514"/>
              <a:gd name="connsiteX34" fmla="*/ 1445152 w 2326215"/>
              <a:gd name="connsiteY34" fmla="*/ 907256 h 919514"/>
              <a:gd name="connsiteX35" fmla="*/ 1514209 w 2326215"/>
              <a:gd name="connsiteY35" fmla="*/ 883443 h 919514"/>
              <a:gd name="connsiteX36" fmla="*/ 1566596 w 2326215"/>
              <a:gd name="connsiteY36" fmla="*/ 862012 h 919514"/>
              <a:gd name="connsiteX37" fmla="*/ 1618984 w 2326215"/>
              <a:gd name="connsiteY37" fmla="*/ 831056 h 919514"/>
              <a:gd name="connsiteX38" fmla="*/ 1673752 w 2326215"/>
              <a:gd name="connsiteY38" fmla="*/ 795337 h 919514"/>
              <a:gd name="connsiteX39" fmla="*/ 1728521 w 2326215"/>
              <a:gd name="connsiteY39" fmla="*/ 754856 h 919514"/>
              <a:gd name="connsiteX40" fmla="*/ 1783290 w 2326215"/>
              <a:gd name="connsiteY40" fmla="*/ 711993 h 919514"/>
              <a:gd name="connsiteX41" fmla="*/ 1828534 w 2326215"/>
              <a:gd name="connsiteY41" fmla="*/ 671512 h 919514"/>
              <a:gd name="connsiteX42" fmla="*/ 1895209 w 2326215"/>
              <a:gd name="connsiteY42" fmla="*/ 607218 h 919514"/>
              <a:gd name="connsiteX43" fmla="*/ 1954741 w 2326215"/>
              <a:gd name="connsiteY43" fmla="*/ 540543 h 919514"/>
              <a:gd name="connsiteX44" fmla="*/ 2033321 w 2326215"/>
              <a:gd name="connsiteY44" fmla="*/ 452438 h 919514"/>
              <a:gd name="connsiteX45" fmla="*/ 2095234 w 2326215"/>
              <a:gd name="connsiteY45" fmla="*/ 366712 h 919514"/>
              <a:gd name="connsiteX46" fmla="*/ 2169053 w 2326215"/>
              <a:gd name="connsiteY46" fmla="*/ 269082 h 919514"/>
              <a:gd name="connsiteX47" fmla="*/ 2228584 w 2326215"/>
              <a:gd name="connsiteY47" fmla="*/ 176212 h 919514"/>
              <a:gd name="connsiteX48" fmla="*/ 2271446 w 2326215"/>
              <a:gd name="connsiteY48" fmla="*/ 104775 h 919514"/>
              <a:gd name="connsiteX49" fmla="*/ 2326215 w 2326215"/>
              <a:gd name="connsiteY49" fmla="*/ 0 h 919514"/>
              <a:gd name="connsiteX50" fmla="*/ 2326215 w 2326215"/>
              <a:gd name="connsiteY50" fmla="*/ 0 h 919514"/>
              <a:gd name="connsiteX51" fmla="*/ 2326215 w 2326215"/>
              <a:gd name="connsiteY51" fmla="*/ 0 h 919514"/>
              <a:gd name="connsiteX0" fmla="*/ 566214 w 2816495"/>
              <a:gd name="connsiteY0" fmla="*/ 435769 h 1553944"/>
              <a:gd name="connsiteX1" fmla="*/ 542954 w 2816495"/>
              <a:gd name="connsiteY1" fmla="*/ 463296 h 1553944"/>
              <a:gd name="connsiteX2" fmla="*/ 29 w 2816495"/>
              <a:gd name="connsiteY2" fmla="*/ 1553908 h 1553944"/>
              <a:gd name="connsiteX3" fmla="*/ 590026 w 2816495"/>
              <a:gd name="connsiteY3" fmla="*/ 395287 h 1553944"/>
              <a:gd name="connsiteX4" fmla="*/ 611458 w 2816495"/>
              <a:gd name="connsiteY4" fmla="*/ 364331 h 1553944"/>
              <a:gd name="connsiteX5" fmla="*/ 637651 w 2816495"/>
              <a:gd name="connsiteY5" fmla="*/ 330994 h 1553944"/>
              <a:gd name="connsiteX6" fmla="*/ 661464 w 2816495"/>
              <a:gd name="connsiteY6" fmla="*/ 302418 h 1553944"/>
              <a:gd name="connsiteX7" fmla="*/ 680514 w 2816495"/>
              <a:gd name="connsiteY7" fmla="*/ 278606 h 1553944"/>
              <a:gd name="connsiteX8" fmla="*/ 706708 w 2816495"/>
              <a:gd name="connsiteY8" fmla="*/ 250031 h 1553944"/>
              <a:gd name="connsiteX9" fmla="*/ 732901 w 2816495"/>
              <a:gd name="connsiteY9" fmla="*/ 223837 h 1553944"/>
              <a:gd name="connsiteX10" fmla="*/ 756714 w 2816495"/>
              <a:gd name="connsiteY10" fmla="*/ 204787 h 1553944"/>
              <a:gd name="connsiteX11" fmla="*/ 780526 w 2816495"/>
              <a:gd name="connsiteY11" fmla="*/ 185737 h 1553944"/>
              <a:gd name="connsiteX12" fmla="*/ 811483 w 2816495"/>
              <a:gd name="connsiteY12" fmla="*/ 166687 h 1553944"/>
              <a:gd name="connsiteX13" fmla="*/ 847202 w 2816495"/>
              <a:gd name="connsiteY13" fmla="*/ 154781 h 1553944"/>
              <a:gd name="connsiteX14" fmla="*/ 880539 w 2816495"/>
              <a:gd name="connsiteY14" fmla="*/ 150018 h 1553944"/>
              <a:gd name="connsiteX15" fmla="*/ 928164 w 2816495"/>
              <a:gd name="connsiteY15" fmla="*/ 161925 h 1553944"/>
              <a:gd name="connsiteX16" fmla="*/ 975789 w 2816495"/>
              <a:gd name="connsiteY16" fmla="*/ 188118 h 1553944"/>
              <a:gd name="connsiteX17" fmla="*/ 1035320 w 2816495"/>
              <a:gd name="connsiteY17" fmla="*/ 233362 h 1553944"/>
              <a:gd name="connsiteX18" fmla="*/ 1087708 w 2816495"/>
              <a:gd name="connsiteY18" fmla="*/ 288131 h 1553944"/>
              <a:gd name="connsiteX19" fmla="*/ 1135332 w 2816495"/>
              <a:gd name="connsiteY19" fmla="*/ 345281 h 1553944"/>
              <a:gd name="connsiteX20" fmla="*/ 1204389 w 2816495"/>
              <a:gd name="connsiteY20" fmla="*/ 431006 h 1553944"/>
              <a:gd name="connsiteX21" fmla="*/ 1282970 w 2816495"/>
              <a:gd name="connsiteY21" fmla="*/ 528637 h 1553944"/>
              <a:gd name="connsiteX22" fmla="*/ 1368695 w 2816495"/>
              <a:gd name="connsiteY22" fmla="*/ 645318 h 1553944"/>
              <a:gd name="connsiteX23" fmla="*/ 1425845 w 2816495"/>
              <a:gd name="connsiteY23" fmla="*/ 723900 h 1553944"/>
              <a:gd name="connsiteX24" fmla="*/ 1490139 w 2816495"/>
              <a:gd name="connsiteY24" fmla="*/ 788193 h 1553944"/>
              <a:gd name="connsiteX25" fmla="*/ 1533001 w 2816495"/>
              <a:gd name="connsiteY25" fmla="*/ 828675 h 1553944"/>
              <a:gd name="connsiteX26" fmla="*/ 1602057 w 2816495"/>
              <a:gd name="connsiteY26" fmla="*/ 873918 h 1553944"/>
              <a:gd name="connsiteX27" fmla="*/ 1647301 w 2816495"/>
              <a:gd name="connsiteY27" fmla="*/ 892968 h 1553944"/>
              <a:gd name="connsiteX28" fmla="*/ 1697308 w 2816495"/>
              <a:gd name="connsiteY28" fmla="*/ 907256 h 1553944"/>
              <a:gd name="connsiteX29" fmla="*/ 1730645 w 2816495"/>
              <a:gd name="connsiteY29" fmla="*/ 914400 h 1553944"/>
              <a:gd name="connsiteX30" fmla="*/ 1778270 w 2816495"/>
              <a:gd name="connsiteY30" fmla="*/ 919162 h 1553944"/>
              <a:gd name="connsiteX31" fmla="*/ 1813989 w 2816495"/>
              <a:gd name="connsiteY31" fmla="*/ 919162 h 1553944"/>
              <a:gd name="connsiteX32" fmla="*/ 1842564 w 2816495"/>
              <a:gd name="connsiteY32" fmla="*/ 919162 h 1553944"/>
              <a:gd name="connsiteX33" fmla="*/ 1883045 w 2816495"/>
              <a:gd name="connsiteY33" fmla="*/ 916781 h 1553944"/>
              <a:gd name="connsiteX34" fmla="*/ 1935432 w 2816495"/>
              <a:gd name="connsiteY34" fmla="*/ 907256 h 1553944"/>
              <a:gd name="connsiteX35" fmla="*/ 2004489 w 2816495"/>
              <a:gd name="connsiteY35" fmla="*/ 883443 h 1553944"/>
              <a:gd name="connsiteX36" fmla="*/ 2056876 w 2816495"/>
              <a:gd name="connsiteY36" fmla="*/ 862012 h 1553944"/>
              <a:gd name="connsiteX37" fmla="*/ 2109264 w 2816495"/>
              <a:gd name="connsiteY37" fmla="*/ 831056 h 1553944"/>
              <a:gd name="connsiteX38" fmla="*/ 2164032 w 2816495"/>
              <a:gd name="connsiteY38" fmla="*/ 795337 h 1553944"/>
              <a:gd name="connsiteX39" fmla="*/ 2218801 w 2816495"/>
              <a:gd name="connsiteY39" fmla="*/ 754856 h 1553944"/>
              <a:gd name="connsiteX40" fmla="*/ 2273570 w 2816495"/>
              <a:gd name="connsiteY40" fmla="*/ 711993 h 1553944"/>
              <a:gd name="connsiteX41" fmla="*/ 2318814 w 2816495"/>
              <a:gd name="connsiteY41" fmla="*/ 671512 h 1553944"/>
              <a:gd name="connsiteX42" fmla="*/ 2385489 w 2816495"/>
              <a:gd name="connsiteY42" fmla="*/ 607218 h 1553944"/>
              <a:gd name="connsiteX43" fmla="*/ 2445021 w 2816495"/>
              <a:gd name="connsiteY43" fmla="*/ 540543 h 1553944"/>
              <a:gd name="connsiteX44" fmla="*/ 2523601 w 2816495"/>
              <a:gd name="connsiteY44" fmla="*/ 452438 h 1553944"/>
              <a:gd name="connsiteX45" fmla="*/ 2585514 w 2816495"/>
              <a:gd name="connsiteY45" fmla="*/ 366712 h 1553944"/>
              <a:gd name="connsiteX46" fmla="*/ 2659333 w 2816495"/>
              <a:gd name="connsiteY46" fmla="*/ 269082 h 1553944"/>
              <a:gd name="connsiteX47" fmla="*/ 2718864 w 2816495"/>
              <a:gd name="connsiteY47" fmla="*/ 176212 h 1553944"/>
              <a:gd name="connsiteX48" fmla="*/ 2761726 w 2816495"/>
              <a:gd name="connsiteY48" fmla="*/ 104775 h 1553944"/>
              <a:gd name="connsiteX49" fmla="*/ 2816495 w 2816495"/>
              <a:gd name="connsiteY49" fmla="*/ 0 h 1553944"/>
              <a:gd name="connsiteX50" fmla="*/ 2816495 w 2816495"/>
              <a:gd name="connsiteY50" fmla="*/ 0 h 1553944"/>
              <a:gd name="connsiteX51" fmla="*/ 2816495 w 2816495"/>
              <a:gd name="connsiteY51" fmla="*/ 0 h 1553944"/>
              <a:gd name="connsiteX0" fmla="*/ 566222 w 2816503"/>
              <a:gd name="connsiteY0" fmla="*/ 435769 h 1553944"/>
              <a:gd name="connsiteX1" fmla="*/ 433425 w 2816503"/>
              <a:gd name="connsiteY1" fmla="*/ 463296 h 1553944"/>
              <a:gd name="connsiteX2" fmla="*/ 37 w 2816503"/>
              <a:gd name="connsiteY2" fmla="*/ 1553908 h 1553944"/>
              <a:gd name="connsiteX3" fmla="*/ 590034 w 2816503"/>
              <a:gd name="connsiteY3" fmla="*/ 395287 h 1553944"/>
              <a:gd name="connsiteX4" fmla="*/ 611466 w 2816503"/>
              <a:gd name="connsiteY4" fmla="*/ 364331 h 1553944"/>
              <a:gd name="connsiteX5" fmla="*/ 637659 w 2816503"/>
              <a:gd name="connsiteY5" fmla="*/ 330994 h 1553944"/>
              <a:gd name="connsiteX6" fmla="*/ 661472 w 2816503"/>
              <a:gd name="connsiteY6" fmla="*/ 302418 h 1553944"/>
              <a:gd name="connsiteX7" fmla="*/ 680522 w 2816503"/>
              <a:gd name="connsiteY7" fmla="*/ 278606 h 1553944"/>
              <a:gd name="connsiteX8" fmla="*/ 706716 w 2816503"/>
              <a:gd name="connsiteY8" fmla="*/ 250031 h 1553944"/>
              <a:gd name="connsiteX9" fmla="*/ 732909 w 2816503"/>
              <a:gd name="connsiteY9" fmla="*/ 223837 h 1553944"/>
              <a:gd name="connsiteX10" fmla="*/ 756722 w 2816503"/>
              <a:gd name="connsiteY10" fmla="*/ 204787 h 1553944"/>
              <a:gd name="connsiteX11" fmla="*/ 780534 w 2816503"/>
              <a:gd name="connsiteY11" fmla="*/ 185737 h 1553944"/>
              <a:gd name="connsiteX12" fmla="*/ 811491 w 2816503"/>
              <a:gd name="connsiteY12" fmla="*/ 166687 h 1553944"/>
              <a:gd name="connsiteX13" fmla="*/ 847210 w 2816503"/>
              <a:gd name="connsiteY13" fmla="*/ 154781 h 1553944"/>
              <a:gd name="connsiteX14" fmla="*/ 880547 w 2816503"/>
              <a:gd name="connsiteY14" fmla="*/ 150018 h 1553944"/>
              <a:gd name="connsiteX15" fmla="*/ 928172 w 2816503"/>
              <a:gd name="connsiteY15" fmla="*/ 161925 h 1553944"/>
              <a:gd name="connsiteX16" fmla="*/ 975797 w 2816503"/>
              <a:gd name="connsiteY16" fmla="*/ 188118 h 1553944"/>
              <a:gd name="connsiteX17" fmla="*/ 1035328 w 2816503"/>
              <a:gd name="connsiteY17" fmla="*/ 233362 h 1553944"/>
              <a:gd name="connsiteX18" fmla="*/ 1087716 w 2816503"/>
              <a:gd name="connsiteY18" fmla="*/ 288131 h 1553944"/>
              <a:gd name="connsiteX19" fmla="*/ 1135340 w 2816503"/>
              <a:gd name="connsiteY19" fmla="*/ 345281 h 1553944"/>
              <a:gd name="connsiteX20" fmla="*/ 1204397 w 2816503"/>
              <a:gd name="connsiteY20" fmla="*/ 431006 h 1553944"/>
              <a:gd name="connsiteX21" fmla="*/ 1282978 w 2816503"/>
              <a:gd name="connsiteY21" fmla="*/ 528637 h 1553944"/>
              <a:gd name="connsiteX22" fmla="*/ 1368703 w 2816503"/>
              <a:gd name="connsiteY22" fmla="*/ 645318 h 1553944"/>
              <a:gd name="connsiteX23" fmla="*/ 1425853 w 2816503"/>
              <a:gd name="connsiteY23" fmla="*/ 723900 h 1553944"/>
              <a:gd name="connsiteX24" fmla="*/ 1490147 w 2816503"/>
              <a:gd name="connsiteY24" fmla="*/ 788193 h 1553944"/>
              <a:gd name="connsiteX25" fmla="*/ 1533009 w 2816503"/>
              <a:gd name="connsiteY25" fmla="*/ 828675 h 1553944"/>
              <a:gd name="connsiteX26" fmla="*/ 1602065 w 2816503"/>
              <a:gd name="connsiteY26" fmla="*/ 873918 h 1553944"/>
              <a:gd name="connsiteX27" fmla="*/ 1647309 w 2816503"/>
              <a:gd name="connsiteY27" fmla="*/ 892968 h 1553944"/>
              <a:gd name="connsiteX28" fmla="*/ 1697316 w 2816503"/>
              <a:gd name="connsiteY28" fmla="*/ 907256 h 1553944"/>
              <a:gd name="connsiteX29" fmla="*/ 1730653 w 2816503"/>
              <a:gd name="connsiteY29" fmla="*/ 914400 h 1553944"/>
              <a:gd name="connsiteX30" fmla="*/ 1778278 w 2816503"/>
              <a:gd name="connsiteY30" fmla="*/ 919162 h 1553944"/>
              <a:gd name="connsiteX31" fmla="*/ 1813997 w 2816503"/>
              <a:gd name="connsiteY31" fmla="*/ 919162 h 1553944"/>
              <a:gd name="connsiteX32" fmla="*/ 1842572 w 2816503"/>
              <a:gd name="connsiteY32" fmla="*/ 919162 h 1553944"/>
              <a:gd name="connsiteX33" fmla="*/ 1883053 w 2816503"/>
              <a:gd name="connsiteY33" fmla="*/ 916781 h 1553944"/>
              <a:gd name="connsiteX34" fmla="*/ 1935440 w 2816503"/>
              <a:gd name="connsiteY34" fmla="*/ 907256 h 1553944"/>
              <a:gd name="connsiteX35" fmla="*/ 2004497 w 2816503"/>
              <a:gd name="connsiteY35" fmla="*/ 883443 h 1553944"/>
              <a:gd name="connsiteX36" fmla="*/ 2056884 w 2816503"/>
              <a:gd name="connsiteY36" fmla="*/ 862012 h 1553944"/>
              <a:gd name="connsiteX37" fmla="*/ 2109272 w 2816503"/>
              <a:gd name="connsiteY37" fmla="*/ 831056 h 1553944"/>
              <a:gd name="connsiteX38" fmla="*/ 2164040 w 2816503"/>
              <a:gd name="connsiteY38" fmla="*/ 795337 h 1553944"/>
              <a:gd name="connsiteX39" fmla="*/ 2218809 w 2816503"/>
              <a:gd name="connsiteY39" fmla="*/ 754856 h 1553944"/>
              <a:gd name="connsiteX40" fmla="*/ 2273578 w 2816503"/>
              <a:gd name="connsiteY40" fmla="*/ 711993 h 1553944"/>
              <a:gd name="connsiteX41" fmla="*/ 2318822 w 2816503"/>
              <a:gd name="connsiteY41" fmla="*/ 671512 h 1553944"/>
              <a:gd name="connsiteX42" fmla="*/ 2385497 w 2816503"/>
              <a:gd name="connsiteY42" fmla="*/ 607218 h 1553944"/>
              <a:gd name="connsiteX43" fmla="*/ 2445029 w 2816503"/>
              <a:gd name="connsiteY43" fmla="*/ 540543 h 1553944"/>
              <a:gd name="connsiteX44" fmla="*/ 2523609 w 2816503"/>
              <a:gd name="connsiteY44" fmla="*/ 452438 h 1553944"/>
              <a:gd name="connsiteX45" fmla="*/ 2585522 w 2816503"/>
              <a:gd name="connsiteY45" fmla="*/ 366712 h 1553944"/>
              <a:gd name="connsiteX46" fmla="*/ 2659341 w 2816503"/>
              <a:gd name="connsiteY46" fmla="*/ 269082 h 1553944"/>
              <a:gd name="connsiteX47" fmla="*/ 2718872 w 2816503"/>
              <a:gd name="connsiteY47" fmla="*/ 176212 h 1553944"/>
              <a:gd name="connsiteX48" fmla="*/ 2761734 w 2816503"/>
              <a:gd name="connsiteY48" fmla="*/ 104775 h 1553944"/>
              <a:gd name="connsiteX49" fmla="*/ 2816503 w 2816503"/>
              <a:gd name="connsiteY49" fmla="*/ 0 h 1553944"/>
              <a:gd name="connsiteX50" fmla="*/ 2816503 w 2816503"/>
              <a:gd name="connsiteY50" fmla="*/ 0 h 1553944"/>
              <a:gd name="connsiteX51" fmla="*/ 2816503 w 2816503"/>
              <a:gd name="connsiteY51" fmla="*/ 0 h 1553944"/>
              <a:gd name="connsiteX0" fmla="*/ 651947 w 2816503"/>
              <a:gd name="connsiteY0" fmla="*/ 492919 h 1553944"/>
              <a:gd name="connsiteX1" fmla="*/ 433425 w 2816503"/>
              <a:gd name="connsiteY1" fmla="*/ 463296 h 1553944"/>
              <a:gd name="connsiteX2" fmla="*/ 37 w 2816503"/>
              <a:gd name="connsiteY2" fmla="*/ 1553908 h 1553944"/>
              <a:gd name="connsiteX3" fmla="*/ 590034 w 2816503"/>
              <a:gd name="connsiteY3" fmla="*/ 395287 h 1553944"/>
              <a:gd name="connsiteX4" fmla="*/ 611466 w 2816503"/>
              <a:gd name="connsiteY4" fmla="*/ 364331 h 1553944"/>
              <a:gd name="connsiteX5" fmla="*/ 637659 w 2816503"/>
              <a:gd name="connsiteY5" fmla="*/ 330994 h 1553944"/>
              <a:gd name="connsiteX6" fmla="*/ 661472 w 2816503"/>
              <a:gd name="connsiteY6" fmla="*/ 302418 h 1553944"/>
              <a:gd name="connsiteX7" fmla="*/ 680522 w 2816503"/>
              <a:gd name="connsiteY7" fmla="*/ 278606 h 1553944"/>
              <a:gd name="connsiteX8" fmla="*/ 706716 w 2816503"/>
              <a:gd name="connsiteY8" fmla="*/ 250031 h 1553944"/>
              <a:gd name="connsiteX9" fmla="*/ 732909 w 2816503"/>
              <a:gd name="connsiteY9" fmla="*/ 223837 h 1553944"/>
              <a:gd name="connsiteX10" fmla="*/ 756722 w 2816503"/>
              <a:gd name="connsiteY10" fmla="*/ 204787 h 1553944"/>
              <a:gd name="connsiteX11" fmla="*/ 780534 w 2816503"/>
              <a:gd name="connsiteY11" fmla="*/ 185737 h 1553944"/>
              <a:gd name="connsiteX12" fmla="*/ 811491 w 2816503"/>
              <a:gd name="connsiteY12" fmla="*/ 166687 h 1553944"/>
              <a:gd name="connsiteX13" fmla="*/ 847210 w 2816503"/>
              <a:gd name="connsiteY13" fmla="*/ 154781 h 1553944"/>
              <a:gd name="connsiteX14" fmla="*/ 880547 w 2816503"/>
              <a:gd name="connsiteY14" fmla="*/ 150018 h 1553944"/>
              <a:gd name="connsiteX15" fmla="*/ 928172 w 2816503"/>
              <a:gd name="connsiteY15" fmla="*/ 161925 h 1553944"/>
              <a:gd name="connsiteX16" fmla="*/ 975797 w 2816503"/>
              <a:gd name="connsiteY16" fmla="*/ 188118 h 1553944"/>
              <a:gd name="connsiteX17" fmla="*/ 1035328 w 2816503"/>
              <a:gd name="connsiteY17" fmla="*/ 233362 h 1553944"/>
              <a:gd name="connsiteX18" fmla="*/ 1087716 w 2816503"/>
              <a:gd name="connsiteY18" fmla="*/ 288131 h 1553944"/>
              <a:gd name="connsiteX19" fmla="*/ 1135340 w 2816503"/>
              <a:gd name="connsiteY19" fmla="*/ 345281 h 1553944"/>
              <a:gd name="connsiteX20" fmla="*/ 1204397 w 2816503"/>
              <a:gd name="connsiteY20" fmla="*/ 431006 h 1553944"/>
              <a:gd name="connsiteX21" fmla="*/ 1282978 w 2816503"/>
              <a:gd name="connsiteY21" fmla="*/ 528637 h 1553944"/>
              <a:gd name="connsiteX22" fmla="*/ 1368703 w 2816503"/>
              <a:gd name="connsiteY22" fmla="*/ 645318 h 1553944"/>
              <a:gd name="connsiteX23" fmla="*/ 1425853 w 2816503"/>
              <a:gd name="connsiteY23" fmla="*/ 723900 h 1553944"/>
              <a:gd name="connsiteX24" fmla="*/ 1490147 w 2816503"/>
              <a:gd name="connsiteY24" fmla="*/ 788193 h 1553944"/>
              <a:gd name="connsiteX25" fmla="*/ 1533009 w 2816503"/>
              <a:gd name="connsiteY25" fmla="*/ 828675 h 1553944"/>
              <a:gd name="connsiteX26" fmla="*/ 1602065 w 2816503"/>
              <a:gd name="connsiteY26" fmla="*/ 873918 h 1553944"/>
              <a:gd name="connsiteX27" fmla="*/ 1647309 w 2816503"/>
              <a:gd name="connsiteY27" fmla="*/ 892968 h 1553944"/>
              <a:gd name="connsiteX28" fmla="*/ 1697316 w 2816503"/>
              <a:gd name="connsiteY28" fmla="*/ 907256 h 1553944"/>
              <a:gd name="connsiteX29" fmla="*/ 1730653 w 2816503"/>
              <a:gd name="connsiteY29" fmla="*/ 914400 h 1553944"/>
              <a:gd name="connsiteX30" fmla="*/ 1778278 w 2816503"/>
              <a:gd name="connsiteY30" fmla="*/ 919162 h 1553944"/>
              <a:gd name="connsiteX31" fmla="*/ 1813997 w 2816503"/>
              <a:gd name="connsiteY31" fmla="*/ 919162 h 1553944"/>
              <a:gd name="connsiteX32" fmla="*/ 1842572 w 2816503"/>
              <a:gd name="connsiteY32" fmla="*/ 919162 h 1553944"/>
              <a:gd name="connsiteX33" fmla="*/ 1883053 w 2816503"/>
              <a:gd name="connsiteY33" fmla="*/ 916781 h 1553944"/>
              <a:gd name="connsiteX34" fmla="*/ 1935440 w 2816503"/>
              <a:gd name="connsiteY34" fmla="*/ 907256 h 1553944"/>
              <a:gd name="connsiteX35" fmla="*/ 2004497 w 2816503"/>
              <a:gd name="connsiteY35" fmla="*/ 883443 h 1553944"/>
              <a:gd name="connsiteX36" fmla="*/ 2056884 w 2816503"/>
              <a:gd name="connsiteY36" fmla="*/ 862012 h 1553944"/>
              <a:gd name="connsiteX37" fmla="*/ 2109272 w 2816503"/>
              <a:gd name="connsiteY37" fmla="*/ 831056 h 1553944"/>
              <a:gd name="connsiteX38" fmla="*/ 2164040 w 2816503"/>
              <a:gd name="connsiteY38" fmla="*/ 795337 h 1553944"/>
              <a:gd name="connsiteX39" fmla="*/ 2218809 w 2816503"/>
              <a:gd name="connsiteY39" fmla="*/ 754856 h 1553944"/>
              <a:gd name="connsiteX40" fmla="*/ 2273578 w 2816503"/>
              <a:gd name="connsiteY40" fmla="*/ 711993 h 1553944"/>
              <a:gd name="connsiteX41" fmla="*/ 2318822 w 2816503"/>
              <a:gd name="connsiteY41" fmla="*/ 671512 h 1553944"/>
              <a:gd name="connsiteX42" fmla="*/ 2385497 w 2816503"/>
              <a:gd name="connsiteY42" fmla="*/ 607218 h 1553944"/>
              <a:gd name="connsiteX43" fmla="*/ 2445029 w 2816503"/>
              <a:gd name="connsiteY43" fmla="*/ 540543 h 1553944"/>
              <a:gd name="connsiteX44" fmla="*/ 2523609 w 2816503"/>
              <a:gd name="connsiteY44" fmla="*/ 452438 h 1553944"/>
              <a:gd name="connsiteX45" fmla="*/ 2585522 w 2816503"/>
              <a:gd name="connsiteY45" fmla="*/ 366712 h 1553944"/>
              <a:gd name="connsiteX46" fmla="*/ 2659341 w 2816503"/>
              <a:gd name="connsiteY46" fmla="*/ 269082 h 1553944"/>
              <a:gd name="connsiteX47" fmla="*/ 2718872 w 2816503"/>
              <a:gd name="connsiteY47" fmla="*/ 176212 h 1553944"/>
              <a:gd name="connsiteX48" fmla="*/ 2761734 w 2816503"/>
              <a:gd name="connsiteY48" fmla="*/ 104775 h 1553944"/>
              <a:gd name="connsiteX49" fmla="*/ 2816503 w 2816503"/>
              <a:gd name="connsiteY49" fmla="*/ 0 h 1553944"/>
              <a:gd name="connsiteX50" fmla="*/ 2816503 w 2816503"/>
              <a:gd name="connsiteY50" fmla="*/ 0 h 1553944"/>
              <a:gd name="connsiteX51" fmla="*/ 2816503 w 2816503"/>
              <a:gd name="connsiteY51" fmla="*/ 0 h 1553944"/>
              <a:gd name="connsiteX0" fmla="*/ 0 w 3174206"/>
              <a:gd name="connsiteY0" fmla="*/ 1931194 h 1931194"/>
              <a:gd name="connsiteX1" fmla="*/ 791128 w 3174206"/>
              <a:gd name="connsiteY1" fmla="*/ 463296 h 1931194"/>
              <a:gd name="connsiteX2" fmla="*/ 357740 w 3174206"/>
              <a:gd name="connsiteY2" fmla="*/ 1553908 h 1931194"/>
              <a:gd name="connsiteX3" fmla="*/ 947737 w 3174206"/>
              <a:gd name="connsiteY3" fmla="*/ 395287 h 1931194"/>
              <a:gd name="connsiteX4" fmla="*/ 969169 w 3174206"/>
              <a:gd name="connsiteY4" fmla="*/ 364331 h 1931194"/>
              <a:gd name="connsiteX5" fmla="*/ 995362 w 3174206"/>
              <a:gd name="connsiteY5" fmla="*/ 330994 h 1931194"/>
              <a:gd name="connsiteX6" fmla="*/ 1019175 w 3174206"/>
              <a:gd name="connsiteY6" fmla="*/ 302418 h 1931194"/>
              <a:gd name="connsiteX7" fmla="*/ 1038225 w 3174206"/>
              <a:gd name="connsiteY7" fmla="*/ 278606 h 1931194"/>
              <a:gd name="connsiteX8" fmla="*/ 1064419 w 3174206"/>
              <a:gd name="connsiteY8" fmla="*/ 250031 h 1931194"/>
              <a:gd name="connsiteX9" fmla="*/ 1090612 w 3174206"/>
              <a:gd name="connsiteY9" fmla="*/ 223837 h 1931194"/>
              <a:gd name="connsiteX10" fmla="*/ 1114425 w 3174206"/>
              <a:gd name="connsiteY10" fmla="*/ 204787 h 1931194"/>
              <a:gd name="connsiteX11" fmla="*/ 1138237 w 3174206"/>
              <a:gd name="connsiteY11" fmla="*/ 185737 h 1931194"/>
              <a:gd name="connsiteX12" fmla="*/ 1169194 w 3174206"/>
              <a:gd name="connsiteY12" fmla="*/ 166687 h 1931194"/>
              <a:gd name="connsiteX13" fmla="*/ 1204913 w 3174206"/>
              <a:gd name="connsiteY13" fmla="*/ 154781 h 1931194"/>
              <a:gd name="connsiteX14" fmla="*/ 1238250 w 3174206"/>
              <a:gd name="connsiteY14" fmla="*/ 150018 h 1931194"/>
              <a:gd name="connsiteX15" fmla="*/ 1285875 w 3174206"/>
              <a:gd name="connsiteY15" fmla="*/ 161925 h 1931194"/>
              <a:gd name="connsiteX16" fmla="*/ 1333500 w 3174206"/>
              <a:gd name="connsiteY16" fmla="*/ 188118 h 1931194"/>
              <a:gd name="connsiteX17" fmla="*/ 1393031 w 3174206"/>
              <a:gd name="connsiteY17" fmla="*/ 233362 h 1931194"/>
              <a:gd name="connsiteX18" fmla="*/ 1445419 w 3174206"/>
              <a:gd name="connsiteY18" fmla="*/ 288131 h 1931194"/>
              <a:gd name="connsiteX19" fmla="*/ 1493043 w 3174206"/>
              <a:gd name="connsiteY19" fmla="*/ 345281 h 1931194"/>
              <a:gd name="connsiteX20" fmla="*/ 1562100 w 3174206"/>
              <a:gd name="connsiteY20" fmla="*/ 431006 h 1931194"/>
              <a:gd name="connsiteX21" fmla="*/ 1640681 w 3174206"/>
              <a:gd name="connsiteY21" fmla="*/ 528637 h 1931194"/>
              <a:gd name="connsiteX22" fmla="*/ 1726406 w 3174206"/>
              <a:gd name="connsiteY22" fmla="*/ 645318 h 1931194"/>
              <a:gd name="connsiteX23" fmla="*/ 1783556 w 3174206"/>
              <a:gd name="connsiteY23" fmla="*/ 723900 h 1931194"/>
              <a:gd name="connsiteX24" fmla="*/ 1847850 w 3174206"/>
              <a:gd name="connsiteY24" fmla="*/ 788193 h 1931194"/>
              <a:gd name="connsiteX25" fmla="*/ 1890712 w 3174206"/>
              <a:gd name="connsiteY25" fmla="*/ 828675 h 1931194"/>
              <a:gd name="connsiteX26" fmla="*/ 1959768 w 3174206"/>
              <a:gd name="connsiteY26" fmla="*/ 873918 h 1931194"/>
              <a:gd name="connsiteX27" fmla="*/ 2005012 w 3174206"/>
              <a:gd name="connsiteY27" fmla="*/ 892968 h 1931194"/>
              <a:gd name="connsiteX28" fmla="*/ 2055019 w 3174206"/>
              <a:gd name="connsiteY28" fmla="*/ 907256 h 1931194"/>
              <a:gd name="connsiteX29" fmla="*/ 2088356 w 3174206"/>
              <a:gd name="connsiteY29" fmla="*/ 914400 h 1931194"/>
              <a:gd name="connsiteX30" fmla="*/ 2135981 w 3174206"/>
              <a:gd name="connsiteY30" fmla="*/ 919162 h 1931194"/>
              <a:gd name="connsiteX31" fmla="*/ 2171700 w 3174206"/>
              <a:gd name="connsiteY31" fmla="*/ 919162 h 1931194"/>
              <a:gd name="connsiteX32" fmla="*/ 2200275 w 3174206"/>
              <a:gd name="connsiteY32" fmla="*/ 919162 h 1931194"/>
              <a:gd name="connsiteX33" fmla="*/ 2240756 w 3174206"/>
              <a:gd name="connsiteY33" fmla="*/ 916781 h 1931194"/>
              <a:gd name="connsiteX34" fmla="*/ 2293143 w 3174206"/>
              <a:gd name="connsiteY34" fmla="*/ 907256 h 1931194"/>
              <a:gd name="connsiteX35" fmla="*/ 2362200 w 3174206"/>
              <a:gd name="connsiteY35" fmla="*/ 883443 h 1931194"/>
              <a:gd name="connsiteX36" fmla="*/ 2414587 w 3174206"/>
              <a:gd name="connsiteY36" fmla="*/ 862012 h 1931194"/>
              <a:gd name="connsiteX37" fmla="*/ 2466975 w 3174206"/>
              <a:gd name="connsiteY37" fmla="*/ 831056 h 1931194"/>
              <a:gd name="connsiteX38" fmla="*/ 2521743 w 3174206"/>
              <a:gd name="connsiteY38" fmla="*/ 795337 h 1931194"/>
              <a:gd name="connsiteX39" fmla="*/ 2576512 w 3174206"/>
              <a:gd name="connsiteY39" fmla="*/ 754856 h 1931194"/>
              <a:gd name="connsiteX40" fmla="*/ 2631281 w 3174206"/>
              <a:gd name="connsiteY40" fmla="*/ 711993 h 1931194"/>
              <a:gd name="connsiteX41" fmla="*/ 2676525 w 3174206"/>
              <a:gd name="connsiteY41" fmla="*/ 671512 h 1931194"/>
              <a:gd name="connsiteX42" fmla="*/ 2743200 w 3174206"/>
              <a:gd name="connsiteY42" fmla="*/ 607218 h 1931194"/>
              <a:gd name="connsiteX43" fmla="*/ 2802732 w 3174206"/>
              <a:gd name="connsiteY43" fmla="*/ 540543 h 1931194"/>
              <a:gd name="connsiteX44" fmla="*/ 2881312 w 3174206"/>
              <a:gd name="connsiteY44" fmla="*/ 452438 h 1931194"/>
              <a:gd name="connsiteX45" fmla="*/ 2943225 w 3174206"/>
              <a:gd name="connsiteY45" fmla="*/ 366712 h 1931194"/>
              <a:gd name="connsiteX46" fmla="*/ 3017044 w 3174206"/>
              <a:gd name="connsiteY46" fmla="*/ 269082 h 1931194"/>
              <a:gd name="connsiteX47" fmla="*/ 3076575 w 3174206"/>
              <a:gd name="connsiteY47" fmla="*/ 176212 h 1931194"/>
              <a:gd name="connsiteX48" fmla="*/ 3119437 w 3174206"/>
              <a:gd name="connsiteY48" fmla="*/ 104775 h 1931194"/>
              <a:gd name="connsiteX49" fmla="*/ 3174206 w 3174206"/>
              <a:gd name="connsiteY49" fmla="*/ 0 h 1931194"/>
              <a:gd name="connsiteX50" fmla="*/ 3174206 w 3174206"/>
              <a:gd name="connsiteY50" fmla="*/ 0 h 1931194"/>
              <a:gd name="connsiteX51" fmla="*/ 3174206 w 3174206"/>
              <a:gd name="connsiteY51" fmla="*/ 0 h 1931194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357741 w 3174207"/>
              <a:gd name="connsiteY2" fmla="*/ 1553908 h 1931195"/>
              <a:gd name="connsiteX3" fmla="*/ 947738 w 3174207"/>
              <a:gd name="connsiteY3" fmla="*/ 395287 h 1931195"/>
              <a:gd name="connsiteX4" fmla="*/ 969170 w 3174207"/>
              <a:gd name="connsiteY4" fmla="*/ 364331 h 1931195"/>
              <a:gd name="connsiteX5" fmla="*/ 995363 w 3174207"/>
              <a:gd name="connsiteY5" fmla="*/ 330994 h 1931195"/>
              <a:gd name="connsiteX6" fmla="*/ 1019176 w 3174207"/>
              <a:gd name="connsiteY6" fmla="*/ 302418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947738 w 3174207"/>
              <a:gd name="connsiteY3" fmla="*/ 395287 h 1931195"/>
              <a:gd name="connsiteX4" fmla="*/ 969170 w 3174207"/>
              <a:gd name="connsiteY4" fmla="*/ 364331 h 1931195"/>
              <a:gd name="connsiteX5" fmla="*/ 995363 w 3174207"/>
              <a:gd name="connsiteY5" fmla="*/ 330994 h 1931195"/>
              <a:gd name="connsiteX6" fmla="*/ 1019176 w 3174207"/>
              <a:gd name="connsiteY6" fmla="*/ 302418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947738 w 3174207"/>
              <a:gd name="connsiteY3" fmla="*/ 395287 h 1931195"/>
              <a:gd name="connsiteX4" fmla="*/ 1016795 w 3174207"/>
              <a:gd name="connsiteY4" fmla="*/ 592931 h 1931195"/>
              <a:gd name="connsiteX5" fmla="*/ 995363 w 3174207"/>
              <a:gd name="connsiteY5" fmla="*/ 330994 h 1931195"/>
              <a:gd name="connsiteX6" fmla="*/ 1019176 w 3174207"/>
              <a:gd name="connsiteY6" fmla="*/ 302418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838200 w 3174207"/>
              <a:gd name="connsiteY3" fmla="*/ 714375 h 1931195"/>
              <a:gd name="connsiteX4" fmla="*/ 1016795 w 3174207"/>
              <a:gd name="connsiteY4" fmla="*/ 592931 h 1931195"/>
              <a:gd name="connsiteX5" fmla="*/ 995363 w 3174207"/>
              <a:gd name="connsiteY5" fmla="*/ 330994 h 1931195"/>
              <a:gd name="connsiteX6" fmla="*/ 1019176 w 3174207"/>
              <a:gd name="connsiteY6" fmla="*/ 302418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838200 w 3174207"/>
              <a:gd name="connsiteY3" fmla="*/ 714375 h 1931195"/>
              <a:gd name="connsiteX4" fmla="*/ 912020 w 3174207"/>
              <a:gd name="connsiteY4" fmla="*/ 473869 h 1931195"/>
              <a:gd name="connsiteX5" fmla="*/ 995363 w 3174207"/>
              <a:gd name="connsiteY5" fmla="*/ 330994 h 1931195"/>
              <a:gd name="connsiteX6" fmla="*/ 1019176 w 3174207"/>
              <a:gd name="connsiteY6" fmla="*/ 302418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838200 w 3174207"/>
              <a:gd name="connsiteY3" fmla="*/ 714375 h 1931195"/>
              <a:gd name="connsiteX4" fmla="*/ 912020 w 3174207"/>
              <a:gd name="connsiteY4" fmla="*/ 473869 h 1931195"/>
              <a:gd name="connsiteX5" fmla="*/ 995363 w 3174207"/>
              <a:gd name="connsiteY5" fmla="*/ 330994 h 1931195"/>
              <a:gd name="connsiteX6" fmla="*/ 1104901 w 3174207"/>
              <a:gd name="connsiteY6" fmla="*/ 350043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838200 w 3174207"/>
              <a:gd name="connsiteY3" fmla="*/ 714375 h 1931195"/>
              <a:gd name="connsiteX4" fmla="*/ 912020 w 3174207"/>
              <a:gd name="connsiteY4" fmla="*/ 473869 h 1931195"/>
              <a:gd name="connsiteX5" fmla="*/ 971551 w 3174207"/>
              <a:gd name="connsiteY5" fmla="*/ 402431 h 1931195"/>
              <a:gd name="connsiteX6" fmla="*/ 1104901 w 3174207"/>
              <a:gd name="connsiteY6" fmla="*/ 350043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838200 w 3174207"/>
              <a:gd name="connsiteY3" fmla="*/ 714375 h 1931195"/>
              <a:gd name="connsiteX4" fmla="*/ 912020 w 3174207"/>
              <a:gd name="connsiteY4" fmla="*/ 473869 h 1931195"/>
              <a:gd name="connsiteX5" fmla="*/ 971551 w 3174207"/>
              <a:gd name="connsiteY5" fmla="*/ 402431 h 1931195"/>
              <a:gd name="connsiteX6" fmla="*/ 976314 w 3174207"/>
              <a:gd name="connsiteY6" fmla="*/ 335755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3 w 3069434"/>
              <a:gd name="connsiteY0" fmla="*/ 1978819 h 1978819"/>
              <a:gd name="connsiteX1" fmla="*/ 152956 w 3069434"/>
              <a:gd name="connsiteY1" fmla="*/ 1663446 h 1978819"/>
              <a:gd name="connsiteX2" fmla="*/ 629205 w 3069434"/>
              <a:gd name="connsiteY2" fmla="*/ 849058 h 1978819"/>
              <a:gd name="connsiteX3" fmla="*/ 733427 w 3069434"/>
              <a:gd name="connsiteY3" fmla="*/ 714375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52956 w 3069434"/>
              <a:gd name="connsiteY1" fmla="*/ 1663446 h 1978819"/>
              <a:gd name="connsiteX2" fmla="*/ 338693 w 3069434"/>
              <a:gd name="connsiteY2" fmla="*/ 1330070 h 1978819"/>
              <a:gd name="connsiteX3" fmla="*/ 733427 w 3069434"/>
              <a:gd name="connsiteY3" fmla="*/ 714375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52956 w 3069434"/>
              <a:gd name="connsiteY1" fmla="*/ 1663446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76769 w 3069434"/>
              <a:gd name="connsiteY1" fmla="*/ 1672971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76769 w 3069434"/>
              <a:gd name="connsiteY1" fmla="*/ 1668209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750097 w 3069434"/>
              <a:gd name="connsiteY4" fmla="*/ 578644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750097 w 3069434"/>
              <a:gd name="connsiteY4" fmla="*/ 578644 h 1978819"/>
              <a:gd name="connsiteX5" fmla="*/ 823916 w 3069434"/>
              <a:gd name="connsiteY5" fmla="*/ 464344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750097 w 3069434"/>
              <a:gd name="connsiteY4" fmla="*/ 578644 h 1978819"/>
              <a:gd name="connsiteX5" fmla="*/ 823916 w 3069434"/>
              <a:gd name="connsiteY5" fmla="*/ 464344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750097 w 3069434"/>
              <a:gd name="connsiteY4" fmla="*/ 578644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48218 w 3069434"/>
              <a:gd name="connsiteY2" fmla="*/ 1330070 h 1978819"/>
              <a:gd name="connsiteX3" fmla="*/ 576265 w 3069434"/>
              <a:gd name="connsiteY3" fmla="*/ 900112 h 1978819"/>
              <a:gd name="connsiteX4" fmla="*/ 750097 w 3069434"/>
              <a:gd name="connsiteY4" fmla="*/ 578644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48218 w 3069434"/>
              <a:gd name="connsiteY2" fmla="*/ 1330070 h 1978819"/>
              <a:gd name="connsiteX3" fmla="*/ 576265 w 3069434"/>
              <a:gd name="connsiteY3" fmla="*/ 900112 h 1978819"/>
              <a:gd name="connsiteX4" fmla="*/ 740572 w 3069434"/>
              <a:gd name="connsiteY4" fmla="*/ 578644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48218 w 3069434"/>
              <a:gd name="connsiteY2" fmla="*/ 1330070 h 1978819"/>
              <a:gd name="connsiteX3" fmla="*/ 576265 w 3069434"/>
              <a:gd name="connsiteY3" fmla="*/ 900112 h 1978819"/>
              <a:gd name="connsiteX4" fmla="*/ 740572 w 3069434"/>
              <a:gd name="connsiteY4" fmla="*/ 578644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48218 w 3069434"/>
              <a:gd name="connsiteY2" fmla="*/ 1330070 h 1978819"/>
              <a:gd name="connsiteX3" fmla="*/ 576265 w 3069434"/>
              <a:gd name="connsiteY3" fmla="*/ 900112 h 1978819"/>
              <a:gd name="connsiteX4" fmla="*/ 740572 w 3069434"/>
              <a:gd name="connsiteY4" fmla="*/ 592932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67268 w 3069434"/>
              <a:gd name="connsiteY2" fmla="*/ 1358645 h 1978819"/>
              <a:gd name="connsiteX3" fmla="*/ 576265 w 3069434"/>
              <a:gd name="connsiteY3" fmla="*/ 900112 h 1978819"/>
              <a:gd name="connsiteX4" fmla="*/ 740572 w 3069434"/>
              <a:gd name="connsiteY4" fmla="*/ 592932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2 w 3069433"/>
              <a:gd name="connsiteY0" fmla="*/ 1978819 h 1978820"/>
              <a:gd name="connsiteX1" fmla="*/ 200580 w 3069433"/>
              <a:gd name="connsiteY1" fmla="*/ 1720597 h 1978820"/>
              <a:gd name="connsiteX2" fmla="*/ 367267 w 3069433"/>
              <a:gd name="connsiteY2" fmla="*/ 1358645 h 1978820"/>
              <a:gd name="connsiteX3" fmla="*/ 576264 w 3069433"/>
              <a:gd name="connsiteY3" fmla="*/ 900112 h 1978820"/>
              <a:gd name="connsiteX4" fmla="*/ 740571 w 3069433"/>
              <a:gd name="connsiteY4" fmla="*/ 592932 h 1978820"/>
              <a:gd name="connsiteX5" fmla="*/ 819153 w 3069433"/>
              <a:gd name="connsiteY5" fmla="*/ 454819 h 1978820"/>
              <a:gd name="connsiteX6" fmla="*/ 885827 w 3069433"/>
              <a:gd name="connsiteY6" fmla="*/ 345280 h 1978820"/>
              <a:gd name="connsiteX7" fmla="*/ 933452 w 3069433"/>
              <a:gd name="connsiteY7" fmla="*/ 278606 h 1978820"/>
              <a:gd name="connsiteX8" fmla="*/ 959646 w 3069433"/>
              <a:gd name="connsiteY8" fmla="*/ 250031 h 1978820"/>
              <a:gd name="connsiteX9" fmla="*/ 985839 w 3069433"/>
              <a:gd name="connsiteY9" fmla="*/ 223837 h 1978820"/>
              <a:gd name="connsiteX10" fmla="*/ 1009652 w 3069433"/>
              <a:gd name="connsiteY10" fmla="*/ 204787 h 1978820"/>
              <a:gd name="connsiteX11" fmla="*/ 1033464 w 3069433"/>
              <a:gd name="connsiteY11" fmla="*/ 185737 h 1978820"/>
              <a:gd name="connsiteX12" fmla="*/ 1064421 w 3069433"/>
              <a:gd name="connsiteY12" fmla="*/ 166687 h 1978820"/>
              <a:gd name="connsiteX13" fmla="*/ 1100140 w 3069433"/>
              <a:gd name="connsiteY13" fmla="*/ 154781 h 1978820"/>
              <a:gd name="connsiteX14" fmla="*/ 1133477 w 3069433"/>
              <a:gd name="connsiteY14" fmla="*/ 150018 h 1978820"/>
              <a:gd name="connsiteX15" fmla="*/ 1181102 w 3069433"/>
              <a:gd name="connsiteY15" fmla="*/ 161925 h 1978820"/>
              <a:gd name="connsiteX16" fmla="*/ 1228727 w 3069433"/>
              <a:gd name="connsiteY16" fmla="*/ 188118 h 1978820"/>
              <a:gd name="connsiteX17" fmla="*/ 1288258 w 3069433"/>
              <a:gd name="connsiteY17" fmla="*/ 233362 h 1978820"/>
              <a:gd name="connsiteX18" fmla="*/ 1340646 w 3069433"/>
              <a:gd name="connsiteY18" fmla="*/ 288131 h 1978820"/>
              <a:gd name="connsiteX19" fmla="*/ 1388270 w 3069433"/>
              <a:gd name="connsiteY19" fmla="*/ 345281 h 1978820"/>
              <a:gd name="connsiteX20" fmla="*/ 1457327 w 3069433"/>
              <a:gd name="connsiteY20" fmla="*/ 431006 h 1978820"/>
              <a:gd name="connsiteX21" fmla="*/ 1535908 w 3069433"/>
              <a:gd name="connsiteY21" fmla="*/ 528637 h 1978820"/>
              <a:gd name="connsiteX22" fmla="*/ 1621633 w 3069433"/>
              <a:gd name="connsiteY22" fmla="*/ 645318 h 1978820"/>
              <a:gd name="connsiteX23" fmla="*/ 1678783 w 3069433"/>
              <a:gd name="connsiteY23" fmla="*/ 723900 h 1978820"/>
              <a:gd name="connsiteX24" fmla="*/ 1743077 w 3069433"/>
              <a:gd name="connsiteY24" fmla="*/ 788193 h 1978820"/>
              <a:gd name="connsiteX25" fmla="*/ 1785939 w 3069433"/>
              <a:gd name="connsiteY25" fmla="*/ 828675 h 1978820"/>
              <a:gd name="connsiteX26" fmla="*/ 1854995 w 3069433"/>
              <a:gd name="connsiteY26" fmla="*/ 873918 h 1978820"/>
              <a:gd name="connsiteX27" fmla="*/ 1900239 w 3069433"/>
              <a:gd name="connsiteY27" fmla="*/ 892968 h 1978820"/>
              <a:gd name="connsiteX28" fmla="*/ 1950246 w 3069433"/>
              <a:gd name="connsiteY28" fmla="*/ 907256 h 1978820"/>
              <a:gd name="connsiteX29" fmla="*/ 1983583 w 3069433"/>
              <a:gd name="connsiteY29" fmla="*/ 914400 h 1978820"/>
              <a:gd name="connsiteX30" fmla="*/ 2031208 w 3069433"/>
              <a:gd name="connsiteY30" fmla="*/ 919162 h 1978820"/>
              <a:gd name="connsiteX31" fmla="*/ 2066927 w 3069433"/>
              <a:gd name="connsiteY31" fmla="*/ 919162 h 1978820"/>
              <a:gd name="connsiteX32" fmla="*/ 2095502 w 3069433"/>
              <a:gd name="connsiteY32" fmla="*/ 919162 h 1978820"/>
              <a:gd name="connsiteX33" fmla="*/ 2135983 w 3069433"/>
              <a:gd name="connsiteY33" fmla="*/ 916781 h 1978820"/>
              <a:gd name="connsiteX34" fmla="*/ 2188370 w 3069433"/>
              <a:gd name="connsiteY34" fmla="*/ 907256 h 1978820"/>
              <a:gd name="connsiteX35" fmla="*/ 2257427 w 3069433"/>
              <a:gd name="connsiteY35" fmla="*/ 883443 h 1978820"/>
              <a:gd name="connsiteX36" fmla="*/ 2309814 w 3069433"/>
              <a:gd name="connsiteY36" fmla="*/ 862012 h 1978820"/>
              <a:gd name="connsiteX37" fmla="*/ 2362202 w 3069433"/>
              <a:gd name="connsiteY37" fmla="*/ 831056 h 1978820"/>
              <a:gd name="connsiteX38" fmla="*/ 2416970 w 3069433"/>
              <a:gd name="connsiteY38" fmla="*/ 795337 h 1978820"/>
              <a:gd name="connsiteX39" fmla="*/ 2471739 w 3069433"/>
              <a:gd name="connsiteY39" fmla="*/ 754856 h 1978820"/>
              <a:gd name="connsiteX40" fmla="*/ 2526508 w 3069433"/>
              <a:gd name="connsiteY40" fmla="*/ 711993 h 1978820"/>
              <a:gd name="connsiteX41" fmla="*/ 2571752 w 3069433"/>
              <a:gd name="connsiteY41" fmla="*/ 671512 h 1978820"/>
              <a:gd name="connsiteX42" fmla="*/ 2638427 w 3069433"/>
              <a:gd name="connsiteY42" fmla="*/ 607218 h 1978820"/>
              <a:gd name="connsiteX43" fmla="*/ 2697959 w 3069433"/>
              <a:gd name="connsiteY43" fmla="*/ 540543 h 1978820"/>
              <a:gd name="connsiteX44" fmla="*/ 2776539 w 3069433"/>
              <a:gd name="connsiteY44" fmla="*/ 452438 h 1978820"/>
              <a:gd name="connsiteX45" fmla="*/ 2838452 w 3069433"/>
              <a:gd name="connsiteY45" fmla="*/ 366712 h 1978820"/>
              <a:gd name="connsiteX46" fmla="*/ 2912271 w 3069433"/>
              <a:gd name="connsiteY46" fmla="*/ 269082 h 1978820"/>
              <a:gd name="connsiteX47" fmla="*/ 2971802 w 3069433"/>
              <a:gd name="connsiteY47" fmla="*/ 176212 h 1978820"/>
              <a:gd name="connsiteX48" fmla="*/ 3014664 w 3069433"/>
              <a:gd name="connsiteY48" fmla="*/ 104775 h 1978820"/>
              <a:gd name="connsiteX49" fmla="*/ 3069433 w 3069433"/>
              <a:gd name="connsiteY49" fmla="*/ 0 h 1978820"/>
              <a:gd name="connsiteX50" fmla="*/ 3069433 w 3069433"/>
              <a:gd name="connsiteY50" fmla="*/ 0 h 1978820"/>
              <a:gd name="connsiteX51" fmla="*/ 3069433 w 3069433"/>
              <a:gd name="connsiteY51" fmla="*/ 0 h 1978820"/>
              <a:gd name="connsiteX0" fmla="*/ 3 w 3017046"/>
              <a:gd name="connsiteY0" fmla="*/ 2050256 h 2050256"/>
              <a:gd name="connsiteX1" fmla="*/ 148193 w 3017046"/>
              <a:gd name="connsiteY1" fmla="*/ 1720597 h 2050256"/>
              <a:gd name="connsiteX2" fmla="*/ 314880 w 3017046"/>
              <a:gd name="connsiteY2" fmla="*/ 1358645 h 2050256"/>
              <a:gd name="connsiteX3" fmla="*/ 523877 w 3017046"/>
              <a:gd name="connsiteY3" fmla="*/ 900112 h 2050256"/>
              <a:gd name="connsiteX4" fmla="*/ 688184 w 3017046"/>
              <a:gd name="connsiteY4" fmla="*/ 592932 h 2050256"/>
              <a:gd name="connsiteX5" fmla="*/ 766766 w 3017046"/>
              <a:gd name="connsiteY5" fmla="*/ 454819 h 2050256"/>
              <a:gd name="connsiteX6" fmla="*/ 833440 w 3017046"/>
              <a:gd name="connsiteY6" fmla="*/ 345280 h 2050256"/>
              <a:gd name="connsiteX7" fmla="*/ 881065 w 3017046"/>
              <a:gd name="connsiteY7" fmla="*/ 278606 h 2050256"/>
              <a:gd name="connsiteX8" fmla="*/ 907259 w 3017046"/>
              <a:gd name="connsiteY8" fmla="*/ 250031 h 2050256"/>
              <a:gd name="connsiteX9" fmla="*/ 933452 w 3017046"/>
              <a:gd name="connsiteY9" fmla="*/ 223837 h 2050256"/>
              <a:gd name="connsiteX10" fmla="*/ 957265 w 3017046"/>
              <a:gd name="connsiteY10" fmla="*/ 204787 h 2050256"/>
              <a:gd name="connsiteX11" fmla="*/ 981077 w 3017046"/>
              <a:gd name="connsiteY11" fmla="*/ 185737 h 2050256"/>
              <a:gd name="connsiteX12" fmla="*/ 1012034 w 3017046"/>
              <a:gd name="connsiteY12" fmla="*/ 166687 h 2050256"/>
              <a:gd name="connsiteX13" fmla="*/ 1047753 w 3017046"/>
              <a:gd name="connsiteY13" fmla="*/ 154781 h 2050256"/>
              <a:gd name="connsiteX14" fmla="*/ 1081090 w 3017046"/>
              <a:gd name="connsiteY14" fmla="*/ 150018 h 2050256"/>
              <a:gd name="connsiteX15" fmla="*/ 1128715 w 3017046"/>
              <a:gd name="connsiteY15" fmla="*/ 161925 h 2050256"/>
              <a:gd name="connsiteX16" fmla="*/ 1176340 w 3017046"/>
              <a:gd name="connsiteY16" fmla="*/ 188118 h 2050256"/>
              <a:gd name="connsiteX17" fmla="*/ 1235871 w 3017046"/>
              <a:gd name="connsiteY17" fmla="*/ 233362 h 2050256"/>
              <a:gd name="connsiteX18" fmla="*/ 1288259 w 3017046"/>
              <a:gd name="connsiteY18" fmla="*/ 288131 h 2050256"/>
              <a:gd name="connsiteX19" fmla="*/ 1335883 w 3017046"/>
              <a:gd name="connsiteY19" fmla="*/ 345281 h 2050256"/>
              <a:gd name="connsiteX20" fmla="*/ 1404940 w 3017046"/>
              <a:gd name="connsiteY20" fmla="*/ 431006 h 2050256"/>
              <a:gd name="connsiteX21" fmla="*/ 1483521 w 3017046"/>
              <a:gd name="connsiteY21" fmla="*/ 528637 h 2050256"/>
              <a:gd name="connsiteX22" fmla="*/ 1569246 w 3017046"/>
              <a:gd name="connsiteY22" fmla="*/ 645318 h 2050256"/>
              <a:gd name="connsiteX23" fmla="*/ 1626396 w 3017046"/>
              <a:gd name="connsiteY23" fmla="*/ 723900 h 2050256"/>
              <a:gd name="connsiteX24" fmla="*/ 1690690 w 3017046"/>
              <a:gd name="connsiteY24" fmla="*/ 788193 h 2050256"/>
              <a:gd name="connsiteX25" fmla="*/ 1733552 w 3017046"/>
              <a:gd name="connsiteY25" fmla="*/ 828675 h 2050256"/>
              <a:gd name="connsiteX26" fmla="*/ 1802608 w 3017046"/>
              <a:gd name="connsiteY26" fmla="*/ 873918 h 2050256"/>
              <a:gd name="connsiteX27" fmla="*/ 1847852 w 3017046"/>
              <a:gd name="connsiteY27" fmla="*/ 892968 h 2050256"/>
              <a:gd name="connsiteX28" fmla="*/ 1897859 w 3017046"/>
              <a:gd name="connsiteY28" fmla="*/ 907256 h 2050256"/>
              <a:gd name="connsiteX29" fmla="*/ 1931196 w 3017046"/>
              <a:gd name="connsiteY29" fmla="*/ 914400 h 2050256"/>
              <a:gd name="connsiteX30" fmla="*/ 1978821 w 3017046"/>
              <a:gd name="connsiteY30" fmla="*/ 919162 h 2050256"/>
              <a:gd name="connsiteX31" fmla="*/ 2014540 w 3017046"/>
              <a:gd name="connsiteY31" fmla="*/ 919162 h 2050256"/>
              <a:gd name="connsiteX32" fmla="*/ 2043115 w 3017046"/>
              <a:gd name="connsiteY32" fmla="*/ 919162 h 2050256"/>
              <a:gd name="connsiteX33" fmla="*/ 2083596 w 3017046"/>
              <a:gd name="connsiteY33" fmla="*/ 916781 h 2050256"/>
              <a:gd name="connsiteX34" fmla="*/ 2135983 w 3017046"/>
              <a:gd name="connsiteY34" fmla="*/ 907256 h 2050256"/>
              <a:gd name="connsiteX35" fmla="*/ 2205040 w 3017046"/>
              <a:gd name="connsiteY35" fmla="*/ 883443 h 2050256"/>
              <a:gd name="connsiteX36" fmla="*/ 2257427 w 3017046"/>
              <a:gd name="connsiteY36" fmla="*/ 862012 h 2050256"/>
              <a:gd name="connsiteX37" fmla="*/ 2309815 w 3017046"/>
              <a:gd name="connsiteY37" fmla="*/ 831056 h 2050256"/>
              <a:gd name="connsiteX38" fmla="*/ 2364583 w 3017046"/>
              <a:gd name="connsiteY38" fmla="*/ 795337 h 2050256"/>
              <a:gd name="connsiteX39" fmla="*/ 2419352 w 3017046"/>
              <a:gd name="connsiteY39" fmla="*/ 754856 h 2050256"/>
              <a:gd name="connsiteX40" fmla="*/ 2474121 w 3017046"/>
              <a:gd name="connsiteY40" fmla="*/ 711993 h 2050256"/>
              <a:gd name="connsiteX41" fmla="*/ 2519365 w 3017046"/>
              <a:gd name="connsiteY41" fmla="*/ 671512 h 2050256"/>
              <a:gd name="connsiteX42" fmla="*/ 2586040 w 3017046"/>
              <a:gd name="connsiteY42" fmla="*/ 607218 h 2050256"/>
              <a:gd name="connsiteX43" fmla="*/ 2645572 w 3017046"/>
              <a:gd name="connsiteY43" fmla="*/ 540543 h 2050256"/>
              <a:gd name="connsiteX44" fmla="*/ 2724152 w 3017046"/>
              <a:gd name="connsiteY44" fmla="*/ 452438 h 2050256"/>
              <a:gd name="connsiteX45" fmla="*/ 2786065 w 3017046"/>
              <a:gd name="connsiteY45" fmla="*/ 366712 h 2050256"/>
              <a:gd name="connsiteX46" fmla="*/ 2859884 w 3017046"/>
              <a:gd name="connsiteY46" fmla="*/ 269082 h 2050256"/>
              <a:gd name="connsiteX47" fmla="*/ 2919415 w 3017046"/>
              <a:gd name="connsiteY47" fmla="*/ 176212 h 2050256"/>
              <a:gd name="connsiteX48" fmla="*/ 2962277 w 3017046"/>
              <a:gd name="connsiteY48" fmla="*/ 104775 h 2050256"/>
              <a:gd name="connsiteX49" fmla="*/ 3017046 w 3017046"/>
              <a:gd name="connsiteY49" fmla="*/ 0 h 2050256"/>
              <a:gd name="connsiteX50" fmla="*/ 3017046 w 3017046"/>
              <a:gd name="connsiteY50" fmla="*/ 0 h 2050256"/>
              <a:gd name="connsiteX51" fmla="*/ 3017046 w 3017046"/>
              <a:gd name="connsiteY51" fmla="*/ 0 h 2050256"/>
              <a:gd name="connsiteX0" fmla="*/ 3 w 3017046"/>
              <a:gd name="connsiteY0" fmla="*/ 2050256 h 2050256"/>
              <a:gd name="connsiteX1" fmla="*/ 148193 w 3017046"/>
              <a:gd name="connsiteY1" fmla="*/ 1720597 h 2050256"/>
              <a:gd name="connsiteX2" fmla="*/ 314880 w 3017046"/>
              <a:gd name="connsiteY2" fmla="*/ 1358645 h 2050256"/>
              <a:gd name="connsiteX3" fmla="*/ 523877 w 3017046"/>
              <a:gd name="connsiteY3" fmla="*/ 900112 h 2050256"/>
              <a:gd name="connsiteX4" fmla="*/ 678659 w 3017046"/>
              <a:gd name="connsiteY4" fmla="*/ 616744 h 2050256"/>
              <a:gd name="connsiteX5" fmla="*/ 766766 w 3017046"/>
              <a:gd name="connsiteY5" fmla="*/ 454819 h 2050256"/>
              <a:gd name="connsiteX6" fmla="*/ 833440 w 3017046"/>
              <a:gd name="connsiteY6" fmla="*/ 345280 h 2050256"/>
              <a:gd name="connsiteX7" fmla="*/ 881065 w 3017046"/>
              <a:gd name="connsiteY7" fmla="*/ 278606 h 2050256"/>
              <a:gd name="connsiteX8" fmla="*/ 907259 w 3017046"/>
              <a:gd name="connsiteY8" fmla="*/ 250031 h 2050256"/>
              <a:gd name="connsiteX9" fmla="*/ 933452 w 3017046"/>
              <a:gd name="connsiteY9" fmla="*/ 223837 h 2050256"/>
              <a:gd name="connsiteX10" fmla="*/ 957265 w 3017046"/>
              <a:gd name="connsiteY10" fmla="*/ 204787 h 2050256"/>
              <a:gd name="connsiteX11" fmla="*/ 981077 w 3017046"/>
              <a:gd name="connsiteY11" fmla="*/ 185737 h 2050256"/>
              <a:gd name="connsiteX12" fmla="*/ 1012034 w 3017046"/>
              <a:gd name="connsiteY12" fmla="*/ 166687 h 2050256"/>
              <a:gd name="connsiteX13" fmla="*/ 1047753 w 3017046"/>
              <a:gd name="connsiteY13" fmla="*/ 154781 h 2050256"/>
              <a:gd name="connsiteX14" fmla="*/ 1081090 w 3017046"/>
              <a:gd name="connsiteY14" fmla="*/ 150018 h 2050256"/>
              <a:gd name="connsiteX15" fmla="*/ 1128715 w 3017046"/>
              <a:gd name="connsiteY15" fmla="*/ 161925 h 2050256"/>
              <a:gd name="connsiteX16" fmla="*/ 1176340 w 3017046"/>
              <a:gd name="connsiteY16" fmla="*/ 188118 h 2050256"/>
              <a:gd name="connsiteX17" fmla="*/ 1235871 w 3017046"/>
              <a:gd name="connsiteY17" fmla="*/ 233362 h 2050256"/>
              <a:gd name="connsiteX18" fmla="*/ 1288259 w 3017046"/>
              <a:gd name="connsiteY18" fmla="*/ 288131 h 2050256"/>
              <a:gd name="connsiteX19" fmla="*/ 1335883 w 3017046"/>
              <a:gd name="connsiteY19" fmla="*/ 345281 h 2050256"/>
              <a:gd name="connsiteX20" fmla="*/ 1404940 w 3017046"/>
              <a:gd name="connsiteY20" fmla="*/ 431006 h 2050256"/>
              <a:gd name="connsiteX21" fmla="*/ 1483521 w 3017046"/>
              <a:gd name="connsiteY21" fmla="*/ 528637 h 2050256"/>
              <a:gd name="connsiteX22" fmla="*/ 1569246 w 3017046"/>
              <a:gd name="connsiteY22" fmla="*/ 645318 h 2050256"/>
              <a:gd name="connsiteX23" fmla="*/ 1626396 w 3017046"/>
              <a:gd name="connsiteY23" fmla="*/ 723900 h 2050256"/>
              <a:gd name="connsiteX24" fmla="*/ 1690690 w 3017046"/>
              <a:gd name="connsiteY24" fmla="*/ 788193 h 2050256"/>
              <a:gd name="connsiteX25" fmla="*/ 1733552 w 3017046"/>
              <a:gd name="connsiteY25" fmla="*/ 828675 h 2050256"/>
              <a:gd name="connsiteX26" fmla="*/ 1802608 w 3017046"/>
              <a:gd name="connsiteY26" fmla="*/ 873918 h 2050256"/>
              <a:gd name="connsiteX27" fmla="*/ 1847852 w 3017046"/>
              <a:gd name="connsiteY27" fmla="*/ 892968 h 2050256"/>
              <a:gd name="connsiteX28" fmla="*/ 1897859 w 3017046"/>
              <a:gd name="connsiteY28" fmla="*/ 907256 h 2050256"/>
              <a:gd name="connsiteX29" fmla="*/ 1931196 w 3017046"/>
              <a:gd name="connsiteY29" fmla="*/ 914400 h 2050256"/>
              <a:gd name="connsiteX30" fmla="*/ 1978821 w 3017046"/>
              <a:gd name="connsiteY30" fmla="*/ 919162 h 2050256"/>
              <a:gd name="connsiteX31" fmla="*/ 2014540 w 3017046"/>
              <a:gd name="connsiteY31" fmla="*/ 919162 h 2050256"/>
              <a:gd name="connsiteX32" fmla="*/ 2043115 w 3017046"/>
              <a:gd name="connsiteY32" fmla="*/ 919162 h 2050256"/>
              <a:gd name="connsiteX33" fmla="*/ 2083596 w 3017046"/>
              <a:gd name="connsiteY33" fmla="*/ 916781 h 2050256"/>
              <a:gd name="connsiteX34" fmla="*/ 2135983 w 3017046"/>
              <a:gd name="connsiteY34" fmla="*/ 907256 h 2050256"/>
              <a:gd name="connsiteX35" fmla="*/ 2205040 w 3017046"/>
              <a:gd name="connsiteY35" fmla="*/ 883443 h 2050256"/>
              <a:gd name="connsiteX36" fmla="*/ 2257427 w 3017046"/>
              <a:gd name="connsiteY36" fmla="*/ 862012 h 2050256"/>
              <a:gd name="connsiteX37" fmla="*/ 2309815 w 3017046"/>
              <a:gd name="connsiteY37" fmla="*/ 831056 h 2050256"/>
              <a:gd name="connsiteX38" fmla="*/ 2364583 w 3017046"/>
              <a:gd name="connsiteY38" fmla="*/ 795337 h 2050256"/>
              <a:gd name="connsiteX39" fmla="*/ 2419352 w 3017046"/>
              <a:gd name="connsiteY39" fmla="*/ 754856 h 2050256"/>
              <a:gd name="connsiteX40" fmla="*/ 2474121 w 3017046"/>
              <a:gd name="connsiteY40" fmla="*/ 711993 h 2050256"/>
              <a:gd name="connsiteX41" fmla="*/ 2519365 w 3017046"/>
              <a:gd name="connsiteY41" fmla="*/ 671512 h 2050256"/>
              <a:gd name="connsiteX42" fmla="*/ 2586040 w 3017046"/>
              <a:gd name="connsiteY42" fmla="*/ 607218 h 2050256"/>
              <a:gd name="connsiteX43" fmla="*/ 2645572 w 3017046"/>
              <a:gd name="connsiteY43" fmla="*/ 540543 h 2050256"/>
              <a:gd name="connsiteX44" fmla="*/ 2724152 w 3017046"/>
              <a:gd name="connsiteY44" fmla="*/ 452438 h 2050256"/>
              <a:gd name="connsiteX45" fmla="*/ 2786065 w 3017046"/>
              <a:gd name="connsiteY45" fmla="*/ 366712 h 2050256"/>
              <a:gd name="connsiteX46" fmla="*/ 2859884 w 3017046"/>
              <a:gd name="connsiteY46" fmla="*/ 269082 h 2050256"/>
              <a:gd name="connsiteX47" fmla="*/ 2919415 w 3017046"/>
              <a:gd name="connsiteY47" fmla="*/ 176212 h 2050256"/>
              <a:gd name="connsiteX48" fmla="*/ 2962277 w 3017046"/>
              <a:gd name="connsiteY48" fmla="*/ 104775 h 2050256"/>
              <a:gd name="connsiteX49" fmla="*/ 3017046 w 3017046"/>
              <a:gd name="connsiteY49" fmla="*/ 0 h 2050256"/>
              <a:gd name="connsiteX50" fmla="*/ 3017046 w 3017046"/>
              <a:gd name="connsiteY50" fmla="*/ 0 h 2050256"/>
              <a:gd name="connsiteX51" fmla="*/ 3017046 w 3017046"/>
              <a:gd name="connsiteY51" fmla="*/ 0 h 2050256"/>
              <a:gd name="connsiteX0" fmla="*/ 3 w 3017046"/>
              <a:gd name="connsiteY0" fmla="*/ 2050256 h 2050256"/>
              <a:gd name="connsiteX1" fmla="*/ 148193 w 3017046"/>
              <a:gd name="connsiteY1" fmla="*/ 1720597 h 2050256"/>
              <a:gd name="connsiteX2" fmla="*/ 314880 w 3017046"/>
              <a:gd name="connsiteY2" fmla="*/ 1358645 h 2050256"/>
              <a:gd name="connsiteX3" fmla="*/ 547690 w 3017046"/>
              <a:gd name="connsiteY3" fmla="*/ 885825 h 2050256"/>
              <a:gd name="connsiteX4" fmla="*/ 678659 w 3017046"/>
              <a:gd name="connsiteY4" fmla="*/ 616744 h 2050256"/>
              <a:gd name="connsiteX5" fmla="*/ 766766 w 3017046"/>
              <a:gd name="connsiteY5" fmla="*/ 454819 h 2050256"/>
              <a:gd name="connsiteX6" fmla="*/ 833440 w 3017046"/>
              <a:gd name="connsiteY6" fmla="*/ 345280 h 2050256"/>
              <a:gd name="connsiteX7" fmla="*/ 881065 w 3017046"/>
              <a:gd name="connsiteY7" fmla="*/ 278606 h 2050256"/>
              <a:gd name="connsiteX8" fmla="*/ 907259 w 3017046"/>
              <a:gd name="connsiteY8" fmla="*/ 250031 h 2050256"/>
              <a:gd name="connsiteX9" fmla="*/ 933452 w 3017046"/>
              <a:gd name="connsiteY9" fmla="*/ 223837 h 2050256"/>
              <a:gd name="connsiteX10" fmla="*/ 957265 w 3017046"/>
              <a:gd name="connsiteY10" fmla="*/ 204787 h 2050256"/>
              <a:gd name="connsiteX11" fmla="*/ 981077 w 3017046"/>
              <a:gd name="connsiteY11" fmla="*/ 185737 h 2050256"/>
              <a:gd name="connsiteX12" fmla="*/ 1012034 w 3017046"/>
              <a:gd name="connsiteY12" fmla="*/ 166687 h 2050256"/>
              <a:gd name="connsiteX13" fmla="*/ 1047753 w 3017046"/>
              <a:gd name="connsiteY13" fmla="*/ 154781 h 2050256"/>
              <a:gd name="connsiteX14" fmla="*/ 1081090 w 3017046"/>
              <a:gd name="connsiteY14" fmla="*/ 150018 h 2050256"/>
              <a:gd name="connsiteX15" fmla="*/ 1128715 w 3017046"/>
              <a:gd name="connsiteY15" fmla="*/ 161925 h 2050256"/>
              <a:gd name="connsiteX16" fmla="*/ 1176340 w 3017046"/>
              <a:gd name="connsiteY16" fmla="*/ 188118 h 2050256"/>
              <a:gd name="connsiteX17" fmla="*/ 1235871 w 3017046"/>
              <a:gd name="connsiteY17" fmla="*/ 233362 h 2050256"/>
              <a:gd name="connsiteX18" fmla="*/ 1288259 w 3017046"/>
              <a:gd name="connsiteY18" fmla="*/ 288131 h 2050256"/>
              <a:gd name="connsiteX19" fmla="*/ 1335883 w 3017046"/>
              <a:gd name="connsiteY19" fmla="*/ 345281 h 2050256"/>
              <a:gd name="connsiteX20" fmla="*/ 1404940 w 3017046"/>
              <a:gd name="connsiteY20" fmla="*/ 431006 h 2050256"/>
              <a:gd name="connsiteX21" fmla="*/ 1483521 w 3017046"/>
              <a:gd name="connsiteY21" fmla="*/ 528637 h 2050256"/>
              <a:gd name="connsiteX22" fmla="*/ 1569246 w 3017046"/>
              <a:gd name="connsiteY22" fmla="*/ 645318 h 2050256"/>
              <a:gd name="connsiteX23" fmla="*/ 1626396 w 3017046"/>
              <a:gd name="connsiteY23" fmla="*/ 723900 h 2050256"/>
              <a:gd name="connsiteX24" fmla="*/ 1690690 w 3017046"/>
              <a:gd name="connsiteY24" fmla="*/ 788193 h 2050256"/>
              <a:gd name="connsiteX25" fmla="*/ 1733552 w 3017046"/>
              <a:gd name="connsiteY25" fmla="*/ 828675 h 2050256"/>
              <a:gd name="connsiteX26" fmla="*/ 1802608 w 3017046"/>
              <a:gd name="connsiteY26" fmla="*/ 873918 h 2050256"/>
              <a:gd name="connsiteX27" fmla="*/ 1847852 w 3017046"/>
              <a:gd name="connsiteY27" fmla="*/ 892968 h 2050256"/>
              <a:gd name="connsiteX28" fmla="*/ 1897859 w 3017046"/>
              <a:gd name="connsiteY28" fmla="*/ 907256 h 2050256"/>
              <a:gd name="connsiteX29" fmla="*/ 1931196 w 3017046"/>
              <a:gd name="connsiteY29" fmla="*/ 914400 h 2050256"/>
              <a:gd name="connsiteX30" fmla="*/ 1978821 w 3017046"/>
              <a:gd name="connsiteY30" fmla="*/ 919162 h 2050256"/>
              <a:gd name="connsiteX31" fmla="*/ 2014540 w 3017046"/>
              <a:gd name="connsiteY31" fmla="*/ 919162 h 2050256"/>
              <a:gd name="connsiteX32" fmla="*/ 2043115 w 3017046"/>
              <a:gd name="connsiteY32" fmla="*/ 919162 h 2050256"/>
              <a:gd name="connsiteX33" fmla="*/ 2083596 w 3017046"/>
              <a:gd name="connsiteY33" fmla="*/ 916781 h 2050256"/>
              <a:gd name="connsiteX34" fmla="*/ 2135983 w 3017046"/>
              <a:gd name="connsiteY34" fmla="*/ 907256 h 2050256"/>
              <a:gd name="connsiteX35" fmla="*/ 2205040 w 3017046"/>
              <a:gd name="connsiteY35" fmla="*/ 883443 h 2050256"/>
              <a:gd name="connsiteX36" fmla="*/ 2257427 w 3017046"/>
              <a:gd name="connsiteY36" fmla="*/ 862012 h 2050256"/>
              <a:gd name="connsiteX37" fmla="*/ 2309815 w 3017046"/>
              <a:gd name="connsiteY37" fmla="*/ 831056 h 2050256"/>
              <a:gd name="connsiteX38" fmla="*/ 2364583 w 3017046"/>
              <a:gd name="connsiteY38" fmla="*/ 795337 h 2050256"/>
              <a:gd name="connsiteX39" fmla="*/ 2419352 w 3017046"/>
              <a:gd name="connsiteY39" fmla="*/ 754856 h 2050256"/>
              <a:gd name="connsiteX40" fmla="*/ 2474121 w 3017046"/>
              <a:gd name="connsiteY40" fmla="*/ 711993 h 2050256"/>
              <a:gd name="connsiteX41" fmla="*/ 2519365 w 3017046"/>
              <a:gd name="connsiteY41" fmla="*/ 671512 h 2050256"/>
              <a:gd name="connsiteX42" fmla="*/ 2586040 w 3017046"/>
              <a:gd name="connsiteY42" fmla="*/ 607218 h 2050256"/>
              <a:gd name="connsiteX43" fmla="*/ 2645572 w 3017046"/>
              <a:gd name="connsiteY43" fmla="*/ 540543 h 2050256"/>
              <a:gd name="connsiteX44" fmla="*/ 2724152 w 3017046"/>
              <a:gd name="connsiteY44" fmla="*/ 452438 h 2050256"/>
              <a:gd name="connsiteX45" fmla="*/ 2786065 w 3017046"/>
              <a:gd name="connsiteY45" fmla="*/ 366712 h 2050256"/>
              <a:gd name="connsiteX46" fmla="*/ 2859884 w 3017046"/>
              <a:gd name="connsiteY46" fmla="*/ 269082 h 2050256"/>
              <a:gd name="connsiteX47" fmla="*/ 2919415 w 3017046"/>
              <a:gd name="connsiteY47" fmla="*/ 176212 h 2050256"/>
              <a:gd name="connsiteX48" fmla="*/ 2962277 w 3017046"/>
              <a:gd name="connsiteY48" fmla="*/ 104775 h 2050256"/>
              <a:gd name="connsiteX49" fmla="*/ 3017046 w 3017046"/>
              <a:gd name="connsiteY49" fmla="*/ 0 h 2050256"/>
              <a:gd name="connsiteX50" fmla="*/ 3017046 w 3017046"/>
              <a:gd name="connsiteY50" fmla="*/ 0 h 2050256"/>
              <a:gd name="connsiteX51" fmla="*/ 3017046 w 3017046"/>
              <a:gd name="connsiteY51" fmla="*/ 0 h 2050256"/>
              <a:gd name="connsiteX0" fmla="*/ 3 w 3017046"/>
              <a:gd name="connsiteY0" fmla="*/ 2050256 h 2050256"/>
              <a:gd name="connsiteX1" fmla="*/ 148193 w 3017046"/>
              <a:gd name="connsiteY1" fmla="*/ 1720597 h 2050256"/>
              <a:gd name="connsiteX2" fmla="*/ 314880 w 3017046"/>
              <a:gd name="connsiteY2" fmla="*/ 1358645 h 2050256"/>
              <a:gd name="connsiteX3" fmla="*/ 608650 w 3017046"/>
              <a:gd name="connsiteY3" fmla="*/ 800481 h 2050256"/>
              <a:gd name="connsiteX4" fmla="*/ 678659 w 3017046"/>
              <a:gd name="connsiteY4" fmla="*/ 616744 h 2050256"/>
              <a:gd name="connsiteX5" fmla="*/ 766766 w 3017046"/>
              <a:gd name="connsiteY5" fmla="*/ 454819 h 2050256"/>
              <a:gd name="connsiteX6" fmla="*/ 833440 w 3017046"/>
              <a:gd name="connsiteY6" fmla="*/ 345280 h 2050256"/>
              <a:gd name="connsiteX7" fmla="*/ 881065 w 3017046"/>
              <a:gd name="connsiteY7" fmla="*/ 278606 h 2050256"/>
              <a:gd name="connsiteX8" fmla="*/ 907259 w 3017046"/>
              <a:gd name="connsiteY8" fmla="*/ 250031 h 2050256"/>
              <a:gd name="connsiteX9" fmla="*/ 933452 w 3017046"/>
              <a:gd name="connsiteY9" fmla="*/ 223837 h 2050256"/>
              <a:gd name="connsiteX10" fmla="*/ 957265 w 3017046"/>
              <a:gd name="connsiteY10" fmla="*/ 204787 h 2050256"/>
              <a:gd name="connsiteX11" fmla="*/ 981077 w 3017046"/>
              <a:gd name="connsiteY11" fmla="*/ 185737 h 2050256"/>
              <a:gd name="connsiteX12" fmla="*/ 1012034 w 3017046"/>
              <a:gd name="connsiteY12" fmla="*/ 166687 h 2050256"/>
              <a:gd name="connsiteX13" fmla="*/ 1047753 w 3017046"/>
              <a:gd name="connsiteY13" fmla="*/ 154781 h 2050256"/>
              <a:gd name="connsiteX14" fmla="*/ 1081090 w 3017046"/>
              <a:gd name="connsiteY14" fmla="*/ 150018 h 2050256"/>
              <a:gd name="connsiteX15" fmla="*/ 1128715 w 3017046"/>
              <a:gd name="connsiteY15" fmla="*/ 161925 h 2050256"/>
              <a:gd name="connsiteX16" fmla="*/ 1176340 w 3017046"/>
              <a:gd name="connsiteY16" fmla="*/ 188118 h 2050256"/>
              <a:gd name="connsiteX17" fmla="*/ 1235871 w 3017046"/>
              <a:gd name="connsiteY17" fmla="*/ 233362 h 2050256"/>
              <a:gd name="connsiteX18" fmla="*/ 1288259 w 3017046"/>
              <a:gd name="connsiteY18" fmla="*/ 288131 h 2050256"/>
              <a:gd name="connsiteX19" fmla="*/ 1335883 w 3017046"/>
              <a:gd name="connsiteY19" fmla="*/ 345281 h 2050256"/>
              <a:gd name="connsiteX20" fmla="*/ 1404940 w 3017046"/>
              <a:gd name="connsiteY20" fmla="*/ 431006 h 2050256"/>
              <a:gd name="connsiteX21" fmla="*/ 1483521 w 3017046"/>
              <a:gd name="connsiteY21" fmla="*/ 528637 h 2050256"/>
              <a:gd name="connsiteX22" fmla="*/ 1569246 w 3017046"/>
              <a:gd name="connsiteY22" fmla="*/ 645318 h 2050256"/>
              <a:gd name="connsiteX23" fmla="*/ 1626396 w 3017046"/>
              <a:gd name="connsiteY23" fmla="*/ 723900 h 2050256"/>
              <a:gd name="connsiteX24" fmla="*/ 1690690 w 3017046"/>
              <a:gd name="connsiteY24" fmla="*/ 788193 h 2050256"/>
              <a:gd name="connsiteX25" fmla="*/ 1733552 w 3017046"/>
              <a:gd name="connsiteY25" fmla="*/ 828675 h 2050256"/>
              <a:gd name="connsiteX26" fmla="*/ 1802608 w 3017046"/>
              <a:gd name="connsiteY26" fmla="*/ 873918 h 2050256"/>
              <a:gd name="connsiteX27" fmla="*/ 1847852 w 3017046"/>
              <a:gd name="connsiteY27" fmla="*/ 892968 h 2050256"/>
              <a:gd name="connsiteX28" fmla="*/ 1897859 w 3017046"/>
              <a:gd name="connsiteY28" fmla="*/ 907256 h 2050256"/>
              <a:gd name="connsiteX29" fmla="*/ 1931196 w 3017046"/>
              <a:gd name="connsiteY29" fmla="*/ 914400 h 2050256"/>
              <a:gd name="connsiteX30" fmla="*/ 1978821 w 3017046"/>
              <a:gd name="connsiteY30" fmla="*/ 919162 h 2050256"/>
              <a:gd name="connsiteX31" fmla="*/ 2014540 w 3017046"/>
              <a:gd name="connsiteY31" fmla="*/ 919162 h 2050256"/>
              <a:gd name="connsiteX32" fmla="*/ 2043115 w 3017046"/>
              <a:gd name="connsiteY32" fmla="*/ 919162 h 2050256"/>
              <a:gd name="connsiteX33" fmla="*/ 2083596 w 3017046"/>
              <a:gd name="connsiteY33" fmla="*/ 916781 h 2050256"/>
              <a:gd name="connsiteX34" fmla="*/ 2135983 w 3017046"/>
              <a:gd name="connsiteY34" fmla="*/ 907256 h 2050256"/>
              <a:gd name="connsiteX35" fmla="*/ 2205040 w 3017046"/>
              <a:gd name="connsiteY35" fmla="*/ 883443 h 2050256"/>
              <a:gd name="connsiteX36" fmla="*/ 2257427 w 3017046"/>
              <a:gd name="connsiteY36" fmla="*/ 862012 h 2050256"/>
              <a:gd name="connsiteX37" fmla="*/ 2309815 w 3017046"/>
              <a:gd name="connsiteY37" fmla="*/ 831056 h 2050256"/>
              <a:gd name="connsiteX38" fmla="*/ 2364583 w 3017046"/>
              <a:gd name="connsiteY38" fmla="*/ 795337 h 2050256"/>
              <a:gd name="connsiteX39" fmla="*/ 2419352 w 3017046"/>
              <a:gd name="connsiteY39" fmla="*/ 754856 h 2050256"/>
              <a:gd name="connsiteX40" fmla="*/ 2474121 w 3017046"/>
              <a:gd name="connsiteY40" fmla="*/ 711993 h 2050256"/>
              <a:gd name="connsiteX41" fmla="*/ 2519365 w 3017046"/>
              <a:gd name="connsiteY41" fmla="*/ 671512 h 2050256"/>
              <a:gd name="connsiteX42" fmla="*/ 2586040 w 3017046"/>
              <a:gd name="connsiteY42" fmla="*/ 607218 h 2050256"/>
              <a:gd name="connsiteX43" fmla="*/ 2645572 w 3017046"/>
              <a:gd name="connsiteY43" fmla="*/ 540543 h 2050256"/>
              <a:gd name="connsiteX44" fmla="*/ 2724152 w 3017046"/>
              <a:gd name="connsiteY44" fmla="*/ 452438 h 2050256"/>
              <a:gd name="connsiteX45" fmla="*/ 2786065 w 3017046"/>
              <a:gd name="connsiteY45" fmla="*/ 366712 h 2050256"/>
              <a:gd name="connsiteX46" fmla="*/ 2859884 w 3017046"/>
              <a:gd name="connsiteY46" fmla="*/ 269082 h 2050256"/>
              <a:gd name="connsiteX47" fmla="*/ 2919415 w 3017046"/>
              <a:gd name="connsiteY47" fmla="*/ 176212 h 2050256"/>
              <a:gd name="connsiteX48" fmla="*/ 2962277 w 3017046"/>
              <a:gd name="connsiteY48" fmla="*/ 104775 h 2050256"/>
              <a:gd name="connsiteX49" fmla="*/ 3017046 w 3017046"/>
              <a:gd name="connsiteY49" fmla="*/ 0 h 2050256"/>
              <a:gd name="connsiteX50" fmla="*/ 3017046 w 3017046"/>
              <a:gd name="connsiteY50" fmla="*/ 0 h 2050256"/>
              <a:gd name="connsiteX51" fmla="*/ 3017046 w 3017046"/>
              <a:gd name="connsiteY51" fmla="*/ 0 h 2050256"/>
              <a:gd name="connsiteX0" fmla="*/ 3 w 3017046"/>
              <a:gd name="connsiteY0" fmla="*/ 2050256 h 2050256"/>
              <a:gd name="connsiteX1" fmla="*/ 148193 w 3017046"/>
              <a:gd name="connsiteY1" fmla="*/ 1720597 h 2050256"/>
              <a:gd name="connsiteX2" fmla="*/ 509952 w 3017046"/>
              <a:gd name="connsiteY2" fmla="*/ 1053845 h 2050256"/>
              <a:gd name="connsiteX3" fmla="*/ 608650 w 3017046"/>
              <a:gd name="connsiteY3" fmla="*/ 800481 h 2050256"/>
              <a:gd name="connsiteX4" fmla="*/ 678659 w 3017046"/>
              <a:gd name="connsiteY4" fmla="*/ 616744 h 2050256"/>
              <a:gd name="connsiteX5" fmla="*/ 766766 w 3017046"/>
              <a:gd name="connsiteY5" fmla="*/ 454819 h 2050256"/>
              <a:gd name="connsiteX6" fmla="*/ 833440 w 3017046"/>
              <a:gd name="connsiteY6" fmla="*/ 345280 h 2050256"/>
              <a:gd name="connsiteX7" fmla="*/ 881065 w 3017046"/>
              <a:gd name="connsiteY7" fmla="*/ 278606 h 2050256"/>
              <a:gd name="connsiteX8" fmla="*/ 907259 w 3017046"/>
              <a:gd name="connsiteY8" fmla="*/ 250031 h 2050256"/>
              <a:gd name="connsiteX9" fmla="*/ 933452 w 3017046"/>
              <a:gd name="connsiteY9" fmla="*/ 223837 h 2050256"/>
              <a:gd name="connsiteX10" fmla="*/ 957265 w 3017046"/>
              <a:gd name="connsiteY10" fmla="*/ 204787 h 2050256"/>
              <a:gd name="connsiteX11" fmla="*/ 981077 w 3017046"/>
              <a:gd name="connsiteY11" fmla="*/ 185737 h 2050256"/>
              <a:gd name="connsiteX12" fmla="*/ 1012034 w 3017046"/>
              <a:gd name="connsiteY12" fmla="*/ 166687 h 2050256"/>
              <a:gd name="connsiteX13" fmla="*/ 1047753 w 3017046"/>
              <a:gd name="connsiteY13" fmla="*/ 154781 h 2050256"/>
              <a:gd name="connsiteX14" fmla="*/ 1081090 w 3017046"/>
              <a:gd name="connsiteY14" fmla="*/ 150018 h 2050256"/>
              <a:gd name="connsiteX15" fmla="*/ 1128715 w 3017046"/>
              <a:gd name="connsiteY15" fmla="*/ 161925 h 2050256"/>
              <a:gd name="connsiteX16" fmla="*/ 1176340 w 3017046"/>
              <a:gd name="connsiteY16" fmla="*/ 188118 h 2050256"/>
              <a:gd name="connsiteX17" fmla="*/ 1235871 w 3017046"/>
              <a:gd name="connsiteY17" fmla="*/ 233362 h 2050256"/>
              <a:gd name="connsiteX18" fmla="*/ 1288259 w 3017046"/>
              <a:gd name="connsiteY18" fmla="*/ 288131 h 2050256"/>
              <a:gd name="connsiteX19" fmla="*/ 1335883 w 3017046"/>
              <a:gd name="connsiteY19" fmla="*/ 345281 h 2050256"/>
              <a:gd name="connsiteX20" fmla="*/ 1404940 w 3017046"/>
              <a:gd name="connsiteY20" fmla="*/ 431006 h 2050256"/>
              <a:gd name="connsiteX21" fmla="*/ 1483521 w 3017046"/>
              <a:gd name="connsiteY21" fmla="*/ 528637 h 2050256"/>
              <a:gd name="connsiteX22" fmla="*/ 1569246 w 3017046"/>
              <a:gd name="connsiteY22" fmla="*/ 645318 h 2050256"/>
              <a:gd name="connsiteX23" fmla="*/ 1626396 w 3017046"/>
              <a:gd name="connsiteY23" fmla="*/ 723900 h 2050256"/>
              <a:gd name="connsiteX24" fmla="*/ 1690690 w 3017046"/>
              <a:gd name="connsiteY24" fmla="*/ 788193 h 2050256"/>
              <a:gd name="connsiteX25" fmla="*/ 1733552 w 3017046"/>
              <a:gd name="connsiteY25" fmla="*/ 828675 h 2050256"/>
              <a:gd name="connsiteX26" fmla="*/ 1802608 w 3017046"/>
              <a:gd name="connsiteY26" fmla="*/ 873918 h 2050256"/>
              <a:gd name="connsiteX27" fmla="*/ 1847852 w 3017046"/>
              <a:gd name="connsiteY27" fmla="*/ 892968 h 2050256"/>
              <a:gd name="connsiteX28" fmla="*/ 1897859 w 3017046"/>
              <a:gd name="connsiteY28" fmla="*/ 907256 h 2050256"/>
              <a:gd name="connsiteX29" fmla="*/ 1931196 w 3017046"/>
              <a:gd name="connsiteY29" fmla="*/ 914400 h 2050256"/>
              <a:gd name="connsiteX30" fmla="*/ 1978821 w 3017046"/>
              <a:gd name="connsiteY30" fmla="*/ 919162 h 2050256"/>
              <a:gd name="connsiteX31" fmla="*/ 2014540 w 3017046"/>
              <a:gd name="connsiteY31" fmla="*/ 919162 h 2050256"/>
              <a:gd name="connsiteX32" fmla="*/ 2043115 w 3017046"/>
              <a:gd name="connsiteY32" fmla="*/ 919162 h 2050256"/>
              <a:gd name="connsiteX33" fmla="*/ 2083596 w 3017046"/>
              <a:gd name="connsiteY33" fmla="*/ 916781 h 2050256"/>
              <a:gd name="connsiteX34" fmla="*/ 2135983 w 3017046"/>
              <a:gd name="connsiteY34" fmla="*/ 907256 h 2050256"/>
              <a:gd name="connsiteX35" fmla="*/ 2205040 w 3017046"/>
              <a:gd name="connsiteY35" fmla="*/ 883443 h 2050256"/>
              <a:gd name="connsiteX36" fmla="*/ 2257427 w 3017046"/>
              <a:gd name="connsiteY36" fmla="*/ 862012 h 2050256"/>
              <a:gd name="connsiteX37" fmla="*/ 2309815 w 3017046"/>
              <a:gd name="connsiteY37" fmla="*/ 831056 h 2050256"/>
              <a:gd name="connsiteX38" fmla="*/ 2364583 w 3017046"/>
              <a:gd name="connsiteY38" fmla="*/ 795337 h 2050256"/>
              <a:gd name="connsiteX39" fmla="*/ 2419352 w 3017046"/>
              <a:gd name="connsiteY39" fmla="*/ 754856 h 2050256"/>
              <a:gd name="connsiteX40" fmla="*/ 2474121 w 3017046"/>
              <a:gd name="connsiteY40" fmla="*/ 711993 h 2050256"/>
              <a:gd name="connsiteX41" fmla="*/ 2519365 w 3017046"/>
              <a:gd name="connsiteY41" fmla="*/ 671512 h 2050256"/>
              <a:gd name="connsiteX42" fmla="*/ 2586040 w 3017046"/>
              <a:gd name="connsiteY42" fmla="*/ 607218 h 2050256"/>
              <a:gd name="connsiteX43" fmla="*/ 2645572 w 3017046"/>
              <a:gd name="connsiteY43" fmla="*/ 540543 h 2050256"/>
              <a:gd name="connsiteX44" fmla="*/ 2724152 w 3017046"/>
              <a:gd name="connsiteY44" fmla="*/ 452438 h 2050256"/>
              <a:gd name="connsiteX45" fmla="*/ 2786065 w 3017046"/>
              <a:gd name="connsiteY45" fmla="*/ 366712 h 2050256"/>
              <a:gd name="connsiteX46" fmla="*/ 2859884 w 3017046"/>
              <a:gd name="connsiteY46" fmla="*/ 269082 h 2050256"/>
              <a:gd name="connsiteX47" fmla="*/ 2919415 w 3017046"/>
              <a:gd name="connsiteY47" fmla="*/ 176212 h 2050256"/>
              <a:gd name="connsiteX48" fmla="*/ 2962277 w 3017046"/>
              <a:gd name="connsiteY48" fmla="*/ 104775 h 2050256"/>
              <a:gd name="connsiteX49" fmla="*/ 3017046 w 3017046"/>
              <a:gd name="connsiteY49" fmla="*/ 0 h 2050256"/>
              <a:gd name="connsiteX50" fmla="*/ 3017046 w 3017046"/>
              <a:gd name="connsiteY50" fmla="*/ 0 h 2050256"/>
              <a:gd name="connsiteX51" fmla="*/ 3017046 w 3017046"/>
              <a:gd name="connsiteY51" fmla="*/ 0 h 2050256"/>
              <a:gd name="connsiteX0" fmla="*/ 1 w 3017044"/>
              <a:gd name="connsiteY0" fmla="*/ 2050256 h 2050256"/>
              <a:gd name="connsiteX1" fmla="*/ 465183 w 3017044"/>
              <a:gd name="connsiteY1" fmla="*/ 1293877 h 2050256"/>
              <a:gd name="connsiteX2" fmla="*/ 509950 w 3017044"/>
              <a:gd name="connsiteY2" fmla="*/ 1053845 h 2050256"/>
              <a:gd name="connsiteX3" fmla="*/ 608648 w 3017044"/>
              <a:gd name="connsiteY3" fmla="*/ 800481 h 2050256"/>
              <a:gd name="connsiteX4" fmla="*/ 678657 w 3017044"/>
              <a:gd name="connsiteY4" fmla="*/ 616744 h 2050256"/>
              <a:gd name="connsiteX5" fmla="*/ 766764 w 3017044"/>
              <a:gd name="connsiteY5" fmla="*/ 454819 h 2050256"/>
              <a:gd name="connsiteX6" fmla="*/ 833438 w 3017044"/>
              <a:gd name="connsiteY6" fmla="*/ 345280 h 2050256"/>
              <a:gd name="connsiteX7" fmla="*/ 881063 w 3017044"/>
              <a:gd name="connsiteY7" fmla="*/ 278606 h 2050256"/>
              <a:gd name="connsiteX8" fmla="*/ 907257 w 3017044"/>
              <a:gd name="connsiteY8" fmla="*/ 250031 h 2050256"/>
              <a:gd name="connsiteX9" fmla="*/ 933450 w 3017044"/>
              <a:gd name="connsiteY9" fmla="*/ 223837 h 2050256"/>
              <a:gd name="connsiteX10" fmla="*/ 957263 w 3017044"/>
              <a:gd name="connsiteY10" fmla="*/ 204787 h 2050256"/>
              <a:gd name="connsiteX11" fmla="*/ 981075 w 3017044"/>
              <a:gd name="connsiteY11" fmla="*/ 185737 h 2050256"/>
              <a:gd name="connsiteX12" fmla="*/ 1012032 w 3017044"/>
              <a:gd name="connsiteY12" fmla="*/ 166687 h 2050256"/>
              <a:gd name="connsiteX13" fmla="*/ 1047751 w 3017044"/>
              <a:gd name="connsiteY13" fmla="*/ 154781 h 2050256"/>
              <a:gd name="connsiteX14" fmla="*/ 1081088 w 3017044"/>
              <a:gd name="connsiteY14" fmla="*/ 150018 h 2050256"/>
              <a:gd name="connsiteX15" fmla="*/ 1128713 w 3017044"/>
              <a:gd name="connsiteY15" fmla="*/ 161925 h 2050256"/>
              <a:gd name="connsiteX16" fmla="*/ 1176338 w 3017044"/>
              <a:gd name="connsiteY16" fmla="*/ 188118 h 2050256"/>
              <a:gd name="connsiteX17" fmla="*/ 1235869 w 3017044"/>
              <a:gd name="connsiteY17" fmla="*/ 233362 h 2050256"/>
              <a:gd name="connsiteX18" fmla="*/ 1288257 w 3017044"/>
              <a:gd name="connsiteY18" fmla="*/ 288131 h 2050256"/>
              <a:gd name="connsiteX19" fmla="*/ 1335881 w 3017044"/>
              <a:gd name="connsiteY19" fmla="*/ 345281 h 2050256"/>
              <a:gd name="connsiteX20" fmla="*/ 1404938 w 3017044"/>
              <a:gd name="connsiteY20" fmla="*/ 431006 h 2050256"/>
              <a:gd name="connsiteX21" fmla="*/ 1483519 w 3017044"/>
              <a:gd name="connsiteY21" fmla="*/ 528637 h 2050256"/>
              <a:gd name="connsiteX22" fmla="*/ 1569244 w 3017044"/>
              <a:gd name="connsiteY22" fmla="*/ 645318 h 2050256"/>
              <a:gd name="connsiteX23" fmla="*/ 1626394 w 3017044"/>
              <a:gd name="connsiteY23" fmla="*/ 723900 h 2050256"/>
              <a:gd name="connsiteX24" fmla="*/ 1690688 w 3017044"/>
              <a:gd name="connsiteY24" fmla="*/ 788193 h 2050256"/>
              <a:gd name="connsiteX25" fmla="*/ 1733550 w 3017044"/>
              <a:gd name="connsiteY25" fmla="*/ 828675 h 2050256"/>
              <a:gd name="connsiteX26" fmla="*/ 1802606 w 3017044"/>
              <a:gd name="connsiteY26" fmla="*/ 873918 h 2050256"/>
              <a:gd name="connsiteX27" fmla="*/ 1847850 w 3017044"/>
              <a:gd name="connsiteY27" fmla="*/ 892968 h 2050256"/>
              <a:gd name="connsiteX28" fmla="*/ 1897857 w 3017044"/>
              <a:gd name="connsiteY28" fmla="*/ 907256 h 2050256"/>
              <a:gd name="connsiteX29" fmla="*/ 1931194 w 3017044"/>
              <a:gd name="connsiteY29" fmla="*/ 914400 h 2050256"/>
              <a:gd name="connsiteX30" fmla="*/ 1978819 w 3017044"/>
              <a:gd name="connsiteY30" fmla="*/ 919162 h 2050256"/>
              <a:gd name="connsiteX31" fmla="*/ 2014538 w 3017044"/>
              <a:gd name="connsiteY31" fmla="*/ 919162 h 2050256"/>
              <a:gd name="connsiteX32" fmla="*/ 2043113 w 3017044"/>
              <a:gd name="connsiteY32" fmla="*/ 919162 h 2050256"/>
              <a:gd name="connsiteX33" fmla="*/ 2083594 w 3017044"/>
              <a:gd name="connsiteY33" fmla="*/ 916781 h 2050256"/>
              <a:gd name="connsiteX34" fmla="*/ 2135981 w 3017044"/>
              <a:gd name="connsiteY34" fmla="*/ 907256 h 2050256"/>
              <a:gd name="connsiteX35" fmla="*/ 2205038 w 3017044"/>
              <a:gd name="connsiteY35" fmla="*/ 883443 h 2050256"/>
              <a:gd name="connsiteX36" fmla="*/ 2257425 w 3017044"/>
              <a:gd name="connsiteY36" fmla="*/ 862012 h 2050256"/>
              <a:gd name="connsiteX37" fmla="*/ 2309813 w 3017044"/>
              <a:gd name="connsiteY37" fmla="*/ 831056 h 2050256"/>
              <a:gd name="connsiteX38" fmla="*/ 2364581 w 3017044"/>
              <a:gd name="connsiteY38" fmla="*/ 795337 h 2050256"/>
              <a:gd name="connsiteX39" fmla="*/ 2419350 w 3017044"/>
              <a:gd name="connsiteY39" fmla="*/ 754856 h 2050256"/>
              <a:gd name="connsiteX40" fmla="*/ 2474119 w 3017044"/>
              <a:gd name="connsiteY40" fmla="*/ 711993 h 2050256"/>
              <a:gd name="connsiteX41" fmla="*/ 2519363 w 3017044"/>
              <a:gd name="connsiteY41" fmla="*/ 671512 h 2050256"/>
              <a:gd name="connsiteX42" fmla="*/ 2586038 w 3017044"/>
              <a:gd name="connsiteY42" fmla="*/ 607218 h 2050256"/>
              <a:gd name="connsiteX43" fmla="*/ 2645570 w 3017044"/>
              <a:gd name="connsiteY43" fmla="*/ 540543 h 2050256"/>
              <a:gd name="connsiteX44" fmla="*/ 2724150 w 3017044"/>
              <a:gd name="connsiteY44" fmla="*/ 452438 h 2050256"/>
              <a:gd name="connsiteX45" fmla="*/ 2786063 w 3017044"/>
              <a:gd name="connsiteY45" fmla="*/ 366712 h 2050256"/>
              <a:gd name="connsiteX46" fmla="*/ 2859882 w 3017044"/>
              <a:gd name="connsiteY46" fmla="*/ 269082 h 2050256"/>
              <a:gd name="connsiteX47" fmla="*/ 2919413 w 3017044"/>
              <a:gd name="connsiteY47" fmla="*/ 176212 h 2050256"/>
              <a:gd name="connsiteX48" fmla="*/ 2962275 w 3017044"/>
              <a:gd name="connsiteY48" fmla="*/ 104775 h 2050256"/>
              <a:gd name="connsiteX49" fmla="*/ 3017044 w 3017044"/>
              <a:gd name="connsiteY49" fmla="*/ 0 h 2050256"/>
              <a:gd name="connsiteX50" fmla="*/ 3017044 w 3017044"/>
              <a:gd name="connsiteY50" fmla="*/ 0 h 2050256"/>
              <a:gd name="connsiteX51" fmla="*/ 3017044 w 3017044"/>
              <a:gd name="connsiteY51" fmla="*/ 0 h 2050256"/>
              <a:gd name="connsiteX0" fmla="*/ 4 w 2651287"/>
              <a:gd name="connsiteY0" fmla="*/ 1635728 h 1635728"/>
              <a:gd name="connsiteX1" fmla="*/ 99426 w 2651287"/>
              <a:gd name="connsiteY1" fmla="*/ 1293877 h 1635728"/>
              <a:gd name="connsiteX2" fmla="*/ 144193 w 2651287"/>
              <a:gd name="connsiteY2" fmla="*/ 1053845 h 1635728"/>
              <a:gd name="connsiteX3" fmla="*/ 242891 w 2651287"/>
              <a:gd name="connsiteY3" fmla="*/ 800481 h 1635728"/>
              <a:gd name="connsiteX4" fmla="*/ 312900 w 2651287"/>
              <a:gd name="connsiteY4" fmla="*/ 616744 h 1635728"/>
              <a:gd name="connsiteX5" fmla="*/ 401007 w 2651287"/>
              <a:gd name="connsiteY5" fmla="*/ 454819 h 1635728"/>
              <a:gd name="connsiteX6" fmla="*/ 467681 w 2651287"/>
              <a:gd name="connsiteY6" fmla="*/ 345280 h 1635728"/>
              <a:gd name="connsiteX7" fmla="*/ 515306 w 2651287"/>
              <a:gd name="connsiteY7" fmla="*/ 278606 h 1635728"/>
              <a:gd name="connsiteX8" fmla="*/ 541500 w 2651287"/>
              <a:gd name="connsiteY8" fmla="*/ 250031 h 1635728"/>
              <a:gd name="connsiteX9" fmla="*/ 567693 w 2651287"/>
              <a:gd name="connsiteY9" fmla="*/ 223837 h 1635728"/>
              <a:gd name="connsiteX10" fmla="*/ 591506 w 2651287"/>
              <a:gd name="connsiteY10" fmla="*/ 204787 h 1635728"/>
              <a:gd name="connsiteX11" fmla="*/ 615318 w 2651287"/>
              <a:gd name="connsiteY11" fmla="*/ 185737 h 1635728"/>
              <a:gd name="connsiteX12" fmla="*/ 646275 w 2651287"/>
              <a:gd name="connsiteY12" fmla="*/ 166687 h 1635728"/>
              <a:gd name="connsiteX13" fmla="*/ 681994 w 2651287"/>
              <a:gd name="connsiteY13" fmla="*/ 154781 h 1635728"/>
              <a:gd name="connsiteX14" fmla="*/ 715331 w 2651287"/>
              <a:gd name="connsiteY14" fmla="*/ 150018 h 1635728"/>
              <a:gd name="connsiteX15" fmla="*/ 762956 w 2651287"/>
              <a:gd name="connsiteY15" fmla="*/ 161925 h 1635728"/>
              <a:gd name="connsiteX16" fmla="*/ 810581 w 2651287"/>
              <a:gd name="connsiteY16" fmla="*/ 188118 h 1635728"/>
              <a:gd name="connsiteX17" fmla="*/ 870112 w 2651287"/>
              <a:gd name="connsiteY17" fmla="*/ 233362 h 1635728"/>
              <a:gd name="connsiteX18" fmla="*/ 922500 w 2651287"/>
              <a:gd name="connsiteY18" fmla="*/ 288131 h 1635728"/>
              <a:gd name="connsiteX19" fmla="*/ 970124 w 2651287"/>
              <a:gd name="connsiteY19" fmla="*/ 345281 h 1635728"/>
              <a:gd name="connsiteX20" fmla="*/ 1039181 w 2651287"/>
              <a:gd name="connsiteY20" fmla="*/ 431006 h 1635728"/>
              <a:gd name="connsiteX21" fmla="*/ 1117762 w 2651287"/>
              <a:gd name="connsiteY21" fmla="*/ 528637 h 1635728"/>
              <a:gd name="connsiteX22" fmla="*/ 1203487 w 2651287"/>
              <a:gd name="connsiteY22" fmla="*/ 645318 h 1635728"/>
              <a:gd name="connsiteX23" fmla="*/ 1260637 w 2651287"/>
              <a:gd name="connsiteY23" fmla="*/ 723900 h 1635728"/>
              <a:gd name="connsiteX24" fmla="*/ 1324931 w 2651287"/>
              <a:gd name="connsiteY24" fmla="*/ 788193 h 1635728"/>
              <a:gd name="connsiteX25" fmla="*/ 1367793 w 2651287"/>
              <a:gd name="connsiteY25" fmla="*/ 828675 h 1635728"/>
              <a:gd name="connsiteX26" fmla="*/ 1436849 w 2651287"/>
              <a:gd name="connsiteY26" fmla="*/ 873918 h 1635728"/>
              <a:gd name="connsiteX27" fmla="*/ 1482093 w 2651287"/>
              <a:gd name="connsiteY27" fmla="*/ 892968 h 1635728"/>
              <a:gd name="connsiteX28" fmla="*/ 1532100 w 2651287"/>
              <a:gd name="connsiteY28" fmla="*/ 907256 h 1635728"/>
              <a:gd name="connsiteX29" fmla="*/ 1565437 w 2651287"/>
              <a:gd name="connsiteY29" fmla="*/ 914400 h 1635728"/>
              <a:gd name="connsiteX30" fmla="*/ 1613062 w 2651287"/>
              <a:gd name="connsiteY30" fmla="*/ 919162 h 1635728"/>
              <a:gd name="connsiteX31" fmla="*/ 1648781 w 2651287"/>
              <a:gd name="connsiteY31" fmla="*/ 919162 h 1635728"/>
              <a:gd name="connsiteX32" fmla="*/ 1677356 w 2651287"/>
              <a:gd name="connsiteY32" fmla="*/ 919162 h 1635728"/>
              <a:gd name="connsiteX33" fmla="*/ 1717837 w 2651287"/>
              <a:gd name="connsiteY33" fmla="*/ 916781 h 1635728"/>
              <a:gd name="connsiteX34" fmla="*/ 1770224 w 2651287"/>
              <a:gd name="connsiteY34" fmla="*/ 907256 h 1635728"/>
              <a:gd name="connsiteX35" fmla="*/ 1839281 w 2651287"/>
              <a:gd name="connsiteY35" fmla="*/ 883443 h 1635728"/>
              <a:gd name="connsiteX36" fmla="*/ 1891668 w 2651287"/>
              <a:gd name="connsiteY36" fmla="*/ 862012 h 1635728"/>
              <a:gd name="connsiteX37" fmla="*/ 1944056 w 2651287"/>
              <a:gd name="connsiteY37" fmla="*/ 831056 h 1635728"/>
              <a:gd name="connsiteX38" fmla="*/ 1998824 w 2651287"/>
              <a:gd name="connsiteY38" fmla="*/ 795337 h 1635728"/>
              <a:gd name="connsiteX39" fmla="*/ 2053593 w 2651287"/>
              <a:gd name="connsiteY39" fmla="*/ 754856 h 1635728"/>
              <a:gd name="connsiteX40" fmla="*/ 2108362 w 2651287"/>
              <a:gd name="connsiteY40" fmla="*/ 711993 h 1635728"/>
              <a:gd name="connsiteX41" fmla="*/ 2153606 w 2651287"/>
              <a:gd name="connsiteY41" fmla="*/ 671512 h 1635728"/>
              <a:gd name="connsiteX42" fmla="*/ 2220281 w 2651287"/>
              <a:gd name="connsiteY42" fmla="*/ 607218 h 1635728"/>
              <a:gd name="connsiteX43" fmla="*/ 2279813 w 2651287"/>
              <a:gd name="connsiteY43" fmla="*/ 540543 h 1635728"/>
              <a:gd name="connsiteX44" fmla="*/ 2358393 w 2651287"/>
              <a:gd name="connsiteY44" fmla="*/ 452438 h 1635728"/>
              <a:gd name="connsiteX45" fmla="*/ 2420306 w 2651287"/>
              <a:gd name="connsiteY45" fmla="*/ 366712 h 1635728"/>
              <a:gd name="connsiteX46" fmla="*/ 2494125 w 2651287"/>
              <a:gd name="connsiteY46" fmla="*/ 269082 h 1635728"/>
              <a:gd name="connsiteX47" fmla="*/ 2553656 w 2651287"/>
              <a:gd name="connsiteY47" fmla="*/ 176212 h 1635728"/>
              <a:gd name="connsiteX48" fmla="*/ 2596518 w 2651287"/>
              <a:gd name="connsiteY48" fmla="*/ 104775 h 1635728"/>
              <a:gd name="connsiteX49" fmla="*/ 2651287 w 2651287"/>
              <a:gd name="connsiteY49" fmla="*/ 0 h 1635728"/>
              <a:gd name="connsiteX50" fmla="*/ 2651287 w 2651287"/>
              <a:gd name="connsiteY50" fmla="*/ 0 h 1635728"/>
              <a:gd name="connsiteX51" fmla="*/ 2651287 w 2651287"/>
              <a:gd name="connsiteY51" fmla="*/ 0 h 1635728"/>
              <a:gd name="connsiteX0" fmla="*/ 5 w 2651288"/>
              <a:gd name="connsiteY0" fmla="*/ 1635728 h 1635728"/>
              <a:gd name="connsiteX1" fmla="*/ 75043 w 2651288"/>
              <a:gd name="connsiteY1" fmla="*/ 1330453 h 1635728"/>
              <a:gd name="connsiteX2" fmla="*/ 144194 w 2651288"/>
              <a:gd name="connsiteY2" fmla="*/ 1053845 h 1635728"/>
              <a:gd name="connsiteX3" fmla="*/ 242892 w 2651288"/>
              <a:gd name="connsiteY3" fmla="*/ 800481 h 1635728"/>
              <a:gd name="connsiteX4" fmla="*/ 312901 w 2651288"/>
              <a:gd name="connsiteY4" fmla="*/ 616744 h 1635728"/>
              <a:gd name="connsiteX5" fmla="*/ 401008 w 2651288"/>
              <a:gd name="connsiteY5" fmla="*/ 454819 h 1635728"/>
              <a:gd name="connsiteX6" fmla="*/ 467682 w 2651288"/>
              <a:gd name="connsiteY6" fmla="*/ 345280 h 1635728"/>
              <a:gd name="connsiteX7" fmla="*/ 515307 w 2651288"/>
              <a:gd name="connsiteY7" fmla="*/ 278606 h 1635728"/>
              <a:gd name="connsiteX8" fmla="*/ 541501 w 2651288"/>
              <a:gd name="connsiteY8" fmla="*/ 250031 h 1635728"/>
              <a:gd name="connsiteX9" fmla="*/ 567694 w 2651288"/>
              <a:gd name="connsiteY9" fmla="*/ 223837 h 1635728"/>
              <a:gd name="connsiteX10" fmla="*/ 591507 w 2651288"/>
              <a:gd name="connsiteY10" fmla="*/ 204787 h 1635728"/>
              <a:gd name="connsiteX11" fmla="*/ 615319 w 2651288"/>
              <a:gd name="connsiteY11" fmla="*/ 185737 h 1635728"/>
              <a:gd name="connsiteX12" fmla="*/ 646276 w 2651288"/>
              <a:gd name="connsiteY12" fmla="*/ 166687 h 1635728"/>
              <a:gd name="connsiteX13" fmla="*/ 681995 w 2651288"/>
              <a:gd name="connsiteY13" fmla="*/ 154781 h 1635728"/>
              <a:gd name="connsiteX14" fmla="*/ 715332 w 2651288"/>
              <a:gd name="connsiteY14" fmla="*/ 150018 h 1635728"/>
              <a:gd name="connsiteX15" fmla="*/ 762957 w 2651288"/>
              <a:gd name="connsiteY15" fmla="*/ 161925 h 1635728"/>
              <a:gd name="connsiteX16" fmla="*/ 810582 w 2651288"/>
              <a:gd name="connsiteY16" fmla="*/ 188118 h 1635728"/>
              <a:gd name="connsiteX17" fmla="*/ 870113 w 2651288"/>
              <a:gd name="connsiteY17" fmla="*/ 233362 h 1635728"/>
              <a:gd name="connsiteX18" fmla="*/ 922501 w 2651288"/>
              <a:gd name="connsiteY18" fmla="*/ 288131 h 1635728"/>
              <a:gd name="connsiteX19" fmla="*/ 970125 w 2651288"/>
              <a:gd name="connsiteY19" fmla="*/ 345281 h 1635728"/>
              <a:gd name="connsiteX20" fmla="*/ 1039182 w 2651288"/>
              <a:gd name="connsiteY20" fmla="*/ 431006 h 1635728"/>
              <a:gd name="connsiteX21" fmla="*/ 1117763 w 2651288"/>
              <a:gd name="connsiteY21" fmla="*/ 528637 h 1635728"/>
              <a:gd name="connsiteX22" fmla="*/ 1203488 w 2651288"/>
              <a:gd name="connsiteY22" fmla="*/ 645318 h 1635728"/>
              <a:gd name="connsiteX23" fmla="*/ 1260638 w 2651288"/>
              <a:gd name="connsiteY23" fmla="*/ 723900 h 1635728"/>
              <a:gd name="connsiteX24" fmla="*/ 1324932 w 2651288"/>
              <a:gd name="connsiteY24" fmla="*/ 788193 h 1635728"/>
              <a:gd name="connsiteX25" fmla="*/ 1367794 w 2651288"/>
              <a:gd name="connsiteY25" fmla="*/ 828675 h 1635728"/>
              <a:gd name="connsiteX26" fmla="*/ 1436850 w 2651288"/>
              <a:gd name="connsiteY26" fmla="*/ 873918 h 1635728"/>
              <a:gd name="connsiteX27" fmla="*/ 1482094 w 2651288"/>
              <a:gd name="connsiteY27" fmla="*/ 892968 h 1635728"/>
              <a:gd name="connsiteX28" fmla="*/ 1532101 w 2651288"/>
              <a:gd name="connsiteY28" fmla="*/ 907256 h 1635728"/>
              <a:gd name="connsiteX29" fmla="*/ 1565438 w 2651288"/>
              <a:gd name="connsiteY29" fmla="*/ 914400 h 1635728"/>
              <a:gd name="connsiteX30" fmla="*/ 1613063 w 2651288"/>
              <a:gd name="connsiteY30" fmla="*/ 919162 h 1635728"/>
              <a:gd name="connsiteX31" fmla="*/ 1648782 w 2651288"/>
              <a:gd name="connsiteY31" fmla="*/ 919162 h 1635728"/>
              <a:gd name="connsiteX32" fmla="*/ 1677357 w 2651288"/>
              <a:gd name="connsiteY32" fmla="*/ 919162 h 1635728"/>
              <a:gd name="connsiteX33" fmla="*/ 1717838 w 2651288"/>
              <a:gd name="connsiteY33" fmla="*/ 916781 h 1635728"/>
              <a:gd name="connsiteX34" fmla="*/ 1770225 w 2651288"/>
              <a:gd name="connsiteY34" fmla="*/ 907256 h 1635728"/>
              <a:gd name="connsiteX35" fmla="*/ 1839282 w 2651288"/>
              <a:gd name="connsiteY35" fmla="*/ 883443 h 1635728"/>
              <a:gd name="connsiteX36" fmla="*/ 1891669 w 2651288"/>
              <a:gd name="connsiteY36" fmla="*/ 862012 h 1635728"/>
              <a:gd name="connsiteX37" fmla="*/ 1944057 w 2651288"/>
              <a:gd name="connsiteY37" fmla="*/ 831056 h 1635728"/>
              <a:gd name="connsiteX38" fmla="*/ 1998825 w 2651288"/>
              <a:gd name="connsiteY38" fmla="*/ 795337 h 1635728"/>
              <a:gd name="connsiteX39" fmla="*/ 2053594 w 2651288"/>
              <a:gd name="connsiteY39" fmla="*/ 754856 h 1635728"/>
              <a:gd name="connsiteX40" fmla="*/ 2108363 w 2651288"/>
              <a:gd name="connsiteY40" fmla="*/ 711993 h 1635728"/>
              <a:gd name="connsiteX41" fmla="*/ 2153607 w 2651288"/>
              <a:gd name="connsiteY41" fmla="*/ 671512 h 1635728"/>
              <a:gd name="connsiteX42" fmla="*/ 2220282 w 2651288"/>
              <a:gd name="connsiteY42" fmla="*/ 607218 h 1635728"/>
              <a:gd name="connsiteX43" fmla="*/ 2279814 w 2651288"/>
              <a:gd name="connsiteY43" fmla="*/ 540543 h 1635728"/>
              <a:gd name="connsiteX44" fmla="*/ 2358394 w 2651288"/>
              <a:gd name="connsiteY44" fmla="*/ 452438 h 1635728"/>
              <a:gd name="connsiteX45" fmla="*/ 2420307 w 2651288"/>
              <a:gd name="connsiteY45" fmla="*/ 366712 h 1635728"/>
              <a:gd name="connsiteX46" fmla="*/ 2494126 w 2651288"/>
              <a:gd name="connsiteY46" fmla="*/ 269082 h 1635728"/>
              <a:gd name="connsiteX47" fmla="*/ 2553657 w 2651288"/>
              <a:gd name="connsiteY47" fmla="*/ 176212 h 1635728"/>
              <a:gd name="connsiteX48" fmla="*/ 2596519 w 2651288"/>
              <a:gd name="connsiteY48" fmla="*/ 104775 h 1635728"/>
              <a:gd name="connsiteX49" fmla="*/ 2651288 w 2651288"/>
              <a:gd name="connsiteY49" fmla="*/ 0 h 1635728"/>
              <a:gd name="connsiteX50" fmla="*/ 2651288 w 2651288"/>
              <a:gd name="connsiteY50" fmla="*/ 0 h 1635728"/>
              <a:gd name="connsiteX51" fmla="*/ 2651288 w 2651288"/>
              <a:gd name="connsiteY51" fmla="*/ 0 h 1635728"/>
              <a:gd name="connsiteX0" fmla="*/ 5 w 2651288"/>
              <a:gd name="connsiteY0" fmla="*/ 1635728 h 1635728"/>
              <a:gd name="connsiteX1" fmla="*/ 75043 w 2651288"/>
              <a:gd name="connsiteY1" fmla="*/ 1330453 h 1635728"/>
              <a:gd name="connsiteX2" fmla="*/ 144194 w 2651288"/>
              <a:gd name="connsiteY2" fmla="*/ 1053845 h 1635728"/>
              <a:gd name="connsiteX3" fmla="*/ 242892 w 2651288"/>
              <a:gd name="connsiteY3" fmla="*/ 800481 h 1635728"/>
              <a:gd name="connsiteX4" fmla="*/ 373861 w 2651288"/>
              <a:gd name="connsiteY4" fmla="*/ 507696 h 1635728"/>
              <a:gd name="connsiteX5" fmla="*/ 401008 w 2651288"/>
              <a:gd name="connsiteY5" fmla="*/ 454819 h 1635728"/>
              <a:gd name="connsiteX6" fmla="*/ 467682 w 2651288"/>
              <a:gd name="connsiteY6" fmla="*/ 345280 h 1635728"/>
              <a:gd name="connsiteX7" fmla="*/ 515307 w 2651288"/>
              <a:gd name="connsiteY7" fmla="*/ 278606 h 1635728"/>
              <a:gd name="connsiteX8" fmla="*/ 541501 w 2651288"/>
              <a:gd name="connsiteY8" fmla="*/ 250031 h 1635728"/>
              <a:gd name="connsiteX9" fmla="*/ 567694 w 2651288"/>
              <a:gd name="connsiteY9" fmla="*/ 223837 h 1635728"/>
              <a:gd name="connsiteX10" fmla="*/ 591507 w 2651288"/>
              <a:gd name="connsiteY10" fmla="*/ 204787 h 1635728"/>
              <a:gd name="connsiteX11" fmla="*/ 615319 w 2651288"/>
              <a:gd name="connsiteY11" fmla="*/ 185737 h 1635728"/>
              <a:gd name="connsiteX12" fmla="*/ 646276 w 2651288"/>
              <a:gd name="connsiteY12" fmla="*/ 166687 h 1635728"/>
              <a:gd name="connsiteX13" fmla="*/ 681995 w 2651288"/>
              <a:gd name="connsiteY13" fmla="*/ 154781 h 1635728"/>
              <a:gd name="connsiteX14" fmla="*/ 715332 w 2651288"/>
              <a:gd name="connsiteY14" fmla="*/ 150018 h 1635728"/>
              <a:gd name="connsiteX15" fmla="*/ 762957 w 2651288"/>
              <a:gd name="connsiteY15" fmla="*/ 161925 h 1635728"/>
              <a:gd name="connsiteX16" fmla="*/ 810582 w 2651288"/>
              <a:gd name="connsiteY16" fmla="*/ 188118 h 1635728"/>
              <a:gd name="connsiteX17" fmla="*/ 870113 w 2651288"/>
              <a:gd name="connsiteY17" fmla="*/ 233362 h 1635728"/>
              <a:gd name="connsiteX18" fmla="*/ 922501 w 2651288"/>
              <a:gd name="connsiteY18" fmla="*/ 288131 h 1635728"/>
              <a:gd name="connsiteX19" fmla="*/ 970125 w 2651288"/>
              <a:gd name="connsiteY19" fmla="*/ 345281 h 1635728"/>
              <a:gd name="connsiteX20" fmla="*/ 1039182 w 2651288"/>
              <a:gd name="connsiteY20" fmla="*/ 431006 h 1635728"/>
              <a:gd name="connsiteX21" fmla="*/ 1117763 w 2651288"/>
              <a:gd name="connsiteY21" fmla="*/ 528637 h 1635728"/>
              <a:gd name="connsiteX22" fmla="*/ 1203488 w 2651288"/>
              <a:gd name="connsiteY22" fmla="*/ 645318 h 1635728"/>
              <a:gd name="connsiteX23" fmla="*/ 1260638 w 2651288"/>
              <a:gd name="connsiteY23" fmla="*/ 723900 h 1635728"/>
              <a:gd name="connsiteX24" fmla="*/ 1324932 w 2651288"/>
              <a:gd name="connsiteY24" fmla="*/ 788193 h 1635728"/>
              <a:gd name="connsiteX25" fmla="*/ 1367794 w 2651288"/>
              <a:gd name="connsiteY25" fmla="*/ 828675 h 1635728"/>
              <a:gd name="connsiteX26" fmla="*/ 1436850 w 2651288"/>
              <a:gd name="connsiteY26" fmla="*/ 873918 h 1635728"/>
              <a:gd name="connsiteX27" fmla="*/ 1482094 w 2651288"/>
              <a:gd name="connsiteY27" fmla="*/ 892968 h 1635728"/>
              <a:gd name="connsiteX28" fmla="*/ 1532101 w 2651288"/>
              <a:gd name="connsiteY28" fmla="*/ 907256 h 1635728"/>
              <a:gd name="connsiteX29" fmla="*/ 1565438 w 2651288"/>
              <a:gd name="connsiteY29" fmla="*/ 914400 h 1635728"/>
              <a:gd name="connsiteX30" fmla="*/ 1613063 w 2651288"/>
              <a:gd name="connsiteY30" fmla="*/ 919162 h 1635728"/>
              <a:gd name="connsiteX31" fmla="*/ 1648782 w 2651288"/>
              <a:gd name="connsiteY31" fmla="*/ 919162 h 1635728"/>
              <a:gd name="connsiteX32" fmla="*/ 1677357 w 2651288"/>
              <a:gd name="connsiteY32" fmla="*/ 919162 h 1635728"/>
              <a:gd name="connsiteX33" fmla="*/ 1717838 w 2651288"/>
              <a:gd name="connsiteY33" fmla="*/ 916781 h 1635728"/>
              <a:gd name="connsiteX34" fmla="*/ 1770225 w 2651288"/>
              <a:gd name="connsiteY34" fmla="*/ 907256 h 1635728"/>
              <a:gd name="connsiteX35" fmla="*/ 1839282 w 2651288"/>
              <a:gd name="connsiteY35" fmla="*/ 883443 h 1635728"/>
              <a:gd name="connsiteX36" fmla="*/ 1891669 w 2651288"/>
              <a:gd name="connsiteY36" fmla="*/ 862012 h 1635728"/>
              <a:gd name="connsiteX37" fmla="*/ 1944057 w 2651288"/>
              <a:gd name="connsiteY37" fmla="*/ 831056 h 1635728"/>
              <a:gd name="connsiteX38" fmla="*/ 1998825 w 2651288"/>
              <a:gd name="connsiteY38" fmla="*/ 795337 h 1635728"/>
              <a:gd name="connsiteX39" fmla="*/ 2053594 w 2651288"/>
              <a:gd name="connsiteY39" fmla="*/ 754856 h 1635728"/>
              <a:gd name="connsiteX40" fmla="*/ 2108363 w 2651288"/>
              <a:gd name="connsiteY40" fmla="*/ 711993 h 1635728"/>
              <a:gd name="connsiteX41" fmla="*/ 2153607 w 2651288"/>
              <a:gd name="connsiteY41" fmla="*/ 671512 h 1635728"/>
              <a:gd name="connsiteX42" fmla="*/ 2220282 w 2651288"/>
              <a:gd name="connsiteY42" fmla="*/ 607218 h 1635728"/>
              <a:gd name="connsiteX43" fmla="*/ 2279814 w 2651288"/>
              <a:gd name="connsiteY43" fmla="*/ 540543 h 1635728"/>
              <a:gd name="connsiteX44" fmla="*/ 2358394 w 2651288"/>
              <a:gd name="connsiteY44" fmla="*/ 452438 h 1635728"/>
              <a:gd name="connsiteX45" fmla="*/ 2420307 w 2651288"/>
              <a:gd name="connsiteY45" fmla="*/ 366712 h 1635728"/>
              <a:gd name="connsiteX46" fmla="*/ 2494126 w 2651288"/>
              <a:gd name="connsiteY46" fmla="*/ 269082 h 1635728"/>
              <a:gd name="connsiteX47" fmla="*/ 2553657 w 2651288"/>
              <a:gd name="connsiteY47" fmla="*/ 176212 h 1635728"/>
              <a:gd name="connsiteX48" fmla="*/ 2596519 w 2651288"/>
              <a:gd name="connsiteY48" fmla="*/ 104775 h 1635728"/>
              <a:gd name="connsiteX49" fmla="*/ 2651288 w 2651288"/>
              <a:gd name="connsiteY49" fmla="*/ 0 h 1635728"/>
              <a:gd name="connsiteX50" fmla="*/ 2651288 w 2651288"/>
              <a:gd name="connsiteY50" fmla="*/ 0 h 1635728"/>
              <a:gd name="connsiteX51" fmla="*/ 2651288 w 2651288"/>
              <a:gd name="connsiteY51" fmla="*/ 0 h 1635728"/>
              <a:gd name="connsiteX0" fmla="*/ 5 w 2651288"/>
              <a:gd name="connsiteY0" fmla="*/ 1635728 h 1635728"/>
              <a:gd name="connsiteX1" fmla="*/ 75043 w 2651288"/>
              <a:gd name="connsiteY1" fmla="*/ 1330453 h 1635728"/>
              <a:gd name="connsiteX2" fmla="*/ 144194 w 2651288"/>
              <a:gd name="connsiteY2" fmla="*/ 1053845 h 1635728"/>
              <a:gd name="connsiteX3" fmla="*/ 323854 w 2651288"/>
              <a:gd name="connsiteY3" fmla="*/ 630093 h 1635728"/>
              <a:gd name="connsiteX4" fmla="*/ 373861 w 2651288"/>
              <a:gd name="connsiteY4" fmla="*/ 507696 h 1635728"/>
              <a:gd name="connsiteX5" fmla="*/ 401008 w 2651288"/>
              <a:gd name="connsiteY5" fmla="*/ 454819 h 1635728"/>
              <a:gd name="connsiteX6" fmla="*/ 467682 w 2651288"/>
              <a:gd name="connsiteY6" fmla="*/ 345280 h 1635728"/>
              <a:gd name="connsiteX7" fmla="*/ 515307 w 2651288"/>
              <a:gd name="connsiteY7" fmla="*/ 278606 h 1635728"/>
              <a:gd name="connsiteX8" fmla="*/ 541501 w 2651288"/>
              <a:gd name="connsiteY8" fmla="*/ 250031 h 1635728"/>
              <a:gd name="connsiteX9" fmla="*/ 567694 w 2651288"/>
              <a:gd name="connsiteY9" fmla="*/ 223837 h 1635728"/>
              <a:gd name="connsiteX10" fmla="*/ 591507 w 2651288"/>
              <a:gd name="connsiteY10" fmla="*/ 204787 h 1635728"/>
              <a:gd name="connsiteX11" fmla="*/ 615319 w 2651288"/>
              <a:gd name="connsiteY11" fmla="*/ 185737 h 1635728"/>
              <a:gd name="connsiteX12" fmla="*/ 646276 w 2651288"/>
              <a:gd name="connsiteY12" fmla="*/ 166687 h 1635728"/>
              <a:gd name="connsiteX13" fmla="*/ 681995 w 2651288"/>
              <a:gd name="connsiteY13" fmla="*/ 154781 h 1635728"/>
              <a:gd name="connsiteX14" fmla="*/ 715332 w 2651288"/>
              <a:gd name="connsiteY14" fmla="*/ 150018 h 1635728"/>
              <a:gd name="connsiteX15" fmla="*/ 762957 w 2651288"/>
              <a:gd name="connsiteY15" fmla="*/ 161925 h 1635728"/>
              <a:gd name="connsiteX16" fmla="*/ 810582 w 2651288"/>
              <a:gd name="connsiteY16" fmla="*/ 188118 h 1635728"/>
              <a:gd name="connsiteX17" fmla="*/ 870113 w 2651288"/>
              <a:gd name="connsiteY17" fmla="*/ 233362 h 1635728"/>
              <a:gd name="connsiteX18" fmla="*/ 922501 w 2651288"/>
              <a:gd name="connsiteY18" fmla="*/ 288131 h 1635728"/>
              <a:gd name="connsiteX19" fmla="*/ 970125 w 2651288"/>
              <a:gd name="connsiteY19" fmla="*/ 345281 h 1635728"/>
              <a:gd name="connsiteX20" fmla="*/ 1039182 w 2651288"/>
              <a:gd name="connsiteY20" fmla="*/ 431006 h 1635728"/>
              <a:gd name="connsiteX21" fmla="*/ 1117763 w 2651288"/>
              <a:gd name="connsiteY21" fmla="*/ 528637 h 1635728"/>
              <a:gd name="connsiteX22" fmla="*/ 1203488 w 2651288"/>
              <a:gd name="connsiteY22" fmla="*/ 645318 h 1635728"/>
              <a:gd name="connsiteX23" fmla="*/ 1260638 w 2651288"/>
              <a:gd name="connsiteY23" fmla="*/ 723900 h 1635728"/>
              <a:gd name="connsiteX24" fmla="*/ 1324932 w 2651288"/>
              <a:gd name="connsiteY24" fmla="*/ 788193 h 1635728"/>
              <a:gd name="connsiteX25" fmla="*/ 1367794 w 2651288"/>
              <a:gd name="connsiteY25" fmla="*/ 828675 h 1635728"/>
              <a:gd name="connsiteX26" fmla="*/ 1436850 w 2651288"/>
              <a:gd name="connsiteY26" fmla="*/ 873918 h 1635728"/>
              <a:gd name="connsiteX27" fmla="*/ 1482094 w 2651288"/>
              <a:gd name="connsiteY27" fmla="*/ 892968 h 1635728"/>
              <a:gd name="connsiteX28" fmla="*/ 1532101 w 2651288"/>
              <a:gd name="connsiteY28" fmla="*/ 907256 h 1635728"/>
              <a:gd name="connsiteX29" fmla="*/ 1565438 w 2651288"/>
              <a:gd name="connsiteY29" fmla="*/ 914400 h 1635728"/>
              <a:gd name="connsiteX30" fmla="*/ 1613063 w 2651288"/>
              <a:gd name="connsiteY30" fmla="*/ 919162 h 1635728"/>
              <a:gd name="connsiteX31" fmla="*/ 1648782 w 2651288"/>
              <a:gd name="connsiteY31" fmla="*/ 919162 h 1635728"/>
              <a:gd name="connsiteX32" fmla="*/ 1677357 w 2651288"/>
              <a:gd name="connsiteY32" fmla="*/ 919162 h 1635728"/>
              <a:gd name="connsiteX33" fmla="*/ 1717838 w 2651288"/>
              <a:gd name="connsiteY33" fmla="*/ 916781 h 1635728"/>
              <a:gd name="connsiteX34" fmla="*/ 1770225 w 2651288"/>
              <a:gd name="connsiteY34" fmla="*/ 907256 h 1635728"/>
              <a:gd name="connsiteX35" fmla="*/ 1839282 w 2651288"/>
              <a:gd name="connsiteY35" fmla="*/ 883443 h 1635728"/>
              <a:gd name="connsiteX36" fmla="*/ 1891669 w 2651288"/>
              <a:gd name="connsiteY36" fmla="*/ 862012 h 1635728"/>
              <a:gd name="connsiteX37" fmla="*/ 1944057 w 2651288"/>
              <a:gd name="connsiteY37" fmla="*/ 831056 h 1635728"/>
              <a:gd name="connsiteX38" fmla="*/ 1998825 w 2651288"/>
              <a:gd name="connsiteY38" fmla="*/ 795337 h 1635728"/>
              <a:gd name="connsiteX39" fmla="*/ 2053594 w 2651288"/>
              <a:gd name="connsiteY39" fmla="*/ 754856 h 1635728"/>
              <a:gd name="connsiteX40" fmla="*/ 2108363 w 2651288"/>
              <a:gd name="connsiteY40" fmla="*/ 711993 h 1635728"/>
              <a:gd name="connsiteX41" fmla="*/ 2153607 w 2651288"/>
              <a:gd name="connsiteY41" fmla="*/ 671512 h 1635728"/>
              <a:gd name="connsiteX42" fmla="*/ 2220282 w 2651288"/>
              <a:gd name="connsiteY42" fmla="*/ 607218 h 1635728"/>
              <a:gd name="connsiteX43" fmla="*/ 2279814 w 2651288"/>
              <a:gd name="connsiteY43" fmla="*/ 540543 h 1635728"/>
              <a:gd name="connsiteX44" fmla="*/ 2358394 w 2651288"/>
              <a:gd name="connsiteY44" fmla="*/ 452438 h 1635728"/>
              <a:gd name="connsiteX45" fmla="*/ 2420307 w 2651288"/>
              <a:gd name="connsiteY45" fmla="*/ 366712 h 1635728"/>
              <a:gd name="connsiteX46" fmla="*/ 2494126 w 2651288"/>
              <a:gd name="connsiteY46" fmla="*/ 269082 h 1635728"/>
              <a:gd name="connsiteX47" fmla="*/ 2553657 w 2651288"/>
              <a:gd name="connsiteY47" fmla="*/ 176212 h 1635728"/>
              <a:gd name="connsiteX48" fmla="*/ 2596519 w 2651288"/>
              <a:gd name="connsiteY48" fmla="*/ 104775 h 1635728"/>
              <a:gd name="connsiteX49" fmla="*/ 2651288 w 2651288"/>
              <a:gd name="connsiteY49" fmla="*/ 0 h 1635728"/>
              <a:gd name="connsiteX50" fmla="*/ 2651288 w 2651288"/>
              <a:gd name="connsiteY50" fmla="*/ 0 h 1635728"/>
              <a:gd name="connsiteX51" fmla="*/ 2651288 w 2651288"/>
              <a:gd name="connsiteY51" fmla="*/ 0 h 1635728"/>
              <a:gd name="connsiteX0" fmla="*/ 5 w 2651288"/>
              <a:gd name="connsiteY0" fmla="*/ 1635728 h 1635728"/>
              <a:gd name="connsiteX1" fmla="*/ 75043 w 2651288"/>
              <a:gd name="connsiteY1" fmla="*/ 1330453 h 1635728"/>
              <a:gd name="connsiteX2" fmla="*/ 277544 w 2651288"/>
              <a:gd name="connsiteY2" fmla="*/ 755666 h 1635728"/>
              <a:gd name="connsiteX3" fmla="*/ 323854 w 2651288"/>
              <a:gd name="connsiteY3" fmla="*/ 630093 h 1635728"/>
              <a:gd name="connsiteX4" fmla="*/ 373861 w 2651288"/>
              <a:gd name="connsiteY4" fmla="*/ 507696 h 1635728"/>
              <a:gd name="connsiteX5" fmla="*/ 401008 w 2651288"/>
              <a:gd name="connsiteY5" fmla="*/ 454819 h 1635728"/>
              <a:gd name="connsiteX6" fmla="*/ 467682 w 2651288"/>
              <a:gd name="connsiteY6" fmla="*/ 345280 h 1635728"/>
              <a:gd name="connsiteX7" fmla="*/ 515307 w 2651288"/>
              <a:gd name="connsiteY7" fmla="*/ 278606 h 1635728"/>
              <a:gd name="connsiteX8" fmla="*/ 541501 w 2651288"/>
              <a:gd name="connsiteY8" fmla="*/ 250031 h 1635728"/>
              <a:gd name="connsiteX9" fmla="*/ 567694 w 2651288"/>
              <a:gd name="connsiteY9" fmla="*/ 223837 h 1635728"/>
              <a:gd name="connsiteX10" fmla="*/ 591507 w 2651288"/>
              <a:gd name="connsiteY10" fmla="*/ 204787 h 1635728"/>
              <a:gd name="connsiteX11" fmla="*/ 615319 w 2651288"/>
              <a:gd name="connsiteY11" fmla="*/ 185737 h 1635728"/>
              <a:gd name="connsiteX12" fmla="*/ 646276 w 2651288"/>
              <a:gd name="connsiteY12" fmla="*/ 166687 h 1635728"/>
              <a:gd name="connsiteX13" fmla="*/ 681995 w 2651288"/>
              <a:gd name="connsiteY13" fmla="*/ 154781 h 1635728"/>
              <a:gd name="connsiteX14" fmla="*/ 715332 w 2651288"/>
              <a:gd name="connsiteY14" fmla="*/ 150018 h 1635728"/>
              <a:gd name="connsiteX15" fmla="*/ 762957 w 2651288"/>
              <a:gd name="connsiteY15" fmla="*/ 161925 h 1635728"/>
              <a:gd name="connsiteX16" fmla="*/ 810582 w 2651288"/>
              <a:gd name="connsiteY16" fmla="*/ 188118 h 1635728"/>
              <a:gd name="connsiteX17" fmla="*/ 870113 w 2651288"/>
              <a:gd name="connsiteY17" fmla="*/ 233362 h 1635728"/>
              <a:gd name="connsiteX18" fmla="*/ 922501 w 2651288"/>
              <a:gd name="connsiteY18" fmla="*/ 288131 h 1635728"/>
              <a:gd name="connsiteX19" fmla="*/ 970125 w 2651288"/>
              <a:gd name="connsiteY19" fmla="*/ 345281 h 1635728"/>
              <a:gd name="connsiteX20" fmla="*/ 1039182 w 2651288"/>
              <a:gd name="connsiteY20" fmla="*/ 431006 h 1635728"/>
              <a:gd name="connsiteX21" fmla="*/ 1117763 w 2651288"/>
              <a:gd name="connsiteY21" fmla="*/ 528637 h 1635728"/>
              <a:gd name="connsiteX22" fmla="*/ 1203488 w 2651288"/>
              <a:gd name="connsiteY22" fmla="*/ 645318 h 1635728"/>
              <a:gd name="connsiteX23" fmla="*/ 1260638 w 2651288"/>
              <a:gd name="connsiteY23" fmla="*/ 723900 h 1635728"/>
              <a:gd name="connsiteX24" fmla="*/ 1324932 w 2651288"/>
              <a:gd name="connsiteY24" fmla="*/ 788193 h 1635728"/>
              <a:gd name="connsiteX25" fmla="*/ 1367794 w 2651288"/>
              <a:gd name="connsiteY25" fmla="*/ 828675 h 1635728"/>
              <a:gd name="connsiteX26" fmla="*/ 1436850 w 2651288"/>
              <a:gd name="connsiteY26" fmla="*/ 873918 h 1635728"/>
              <a:gd name="connsiteX27" fmla="*/ 1482094 w 2651288"/>
              <a:gd name="connsiteY27" fmla="*/ 892968 h 1635728"/>
              <a:gd name="connsiteX28" fmla="*/ 1532101 w 2651288"/>
              <a:gd name="connsiteY28" fmla="*/ 907256 h 1635728"/>
              <a:gd name="connsiteX29" fmla="*/ 1565438 w 2651288"/>
              <a:gd name="connsiteY29" fmla="*/ 914400 h 1635728"/>
              <a:gd name="connsiteX30" fmla="*/ 1613063 w 2651288"/>
              <a:gd name="connsiteY30" fmla="*/ 919162 h 1635728"/>
              <a:gd name="connsiteX31" fmla="*/ 1648782 w 2651288"/>
              <a:gd name="connsiteY31" fmla="*/ 919162 h 1635728"/>
              <a:gd name="connsiteX32" fmla="*/ 1677357 w 2651288"/>
              <a:gd name="connsiteY32" fmla="*/ 919162 h 1635728"/>
              <a:gd name="connsiteX33" fmla="*/ 1717838 w 2651288"/>
              <a:gd name="connsiteY33" fmla="*/ 916781 h 1635728"/>
              <a:gd name="connsiteX34" fmla="*/ 1770225 w 2651288"/>
              <a:gd name="connsiteY34" fmla="*/ 907256 h 1635728"/>
              <a:gd name="connsiteX35" fmla="*/ 1839282 w 2651288"/>
              <a:gd name="connsiteY35" fmla="*/ 883443 h 1635728"/>
              <a:gd name="connsiteX36" fmla="*/ 1891669 w 2651288"/>
              <a:gd name="connsiteY36" fmla="*/ 862012 h 1635728"/>
              <a:gd name="connsiteX37" fmla="*/ 1944057 w 2651288"/>
              <a:gd name="connsiteY37" fmla="*/ 831056 h 1635728"/>
              <a:gd name="connsiteX38" fmla="*/ 1998825 w 2651288"/>
              <a:gd name="connsiteY38" fmla="*/ 795337 h 1635728"/>
              <a:gd name="connsiteX39" fmla="*/ 2053594 w 2651288"/>
              <a:gd name="connsiteY39" fmla="*/ 754856 h 1635728"/>
              <a:gd name="connsiteX40" fmla="*/ 2108363 w 2651288"/>
              <a:gd name="connsiteY40" fmla="*/ 711993 h 1635728"/>
              <a:gd name="connsiteX41" fmla="*/ 2153607 w 2651288"/>
              <a:gd name="connsiteY41" fmla="*/ 671512 h 1635728"/>
              <a:gd name="connsiteX42" fmla="*/ 2220282 w 2651288"/>
              <a:gd name="connsiteY42" fmla="*/ 607218 h 1635728"/>
              <a:gd name="connsiteX43" fmla="*/ 2279814 w 2651288"/>
              <a:gd name="connsiteY43" fmla="*/ 540543 h 1635728"/>
              <a:gd name="connsiteX44" fmla="*/ 2358394 w 2651288"/>
              <a:gd name="connsiteY44" fmla="*/ 452438 h 1635728"/>
              <a:gd name="connsiteX45" fmla="*/ 2420307 w 2651288"/>
              <a:gd name="connsiteY45" fmla="*/ 366712 h 1635728"/>
              <a:gd name="connsiteX46" fmla="*/ 2494126 w 2651288"/>
              <a:gd name="connsiteY46" fmla="*/ 269082 h 1635728"/>
              <a:gd name="connsiteX47" fmla="*/ 2553657 w 2651288"/>
              <a:gd name="connsiteY47" fmla="*/ 176212 h 1635728"/>
              <a:gd name="connsiteX48" fmla="*/ 2596519 w 2651288"/>
              <a:gd name="connsiteY48" fmla="*/ 104775 h 1635728"/>
              <a:gd name="connsiteX49" fmla="*/ 2651288 w 2651288"/>
              <a:gd name="connsiteY49" fmla="*/ 0 h 1635728"/>
              <a:gd name="connsiteX50" fmla="*/ 2651288 w 2651288"/>
              <a:gd name="connsiteY50" fmla="*/ 0 h 1635728"/>
              <a:gd name="connsiteX51" fmla="*/ 2651288 w 2651288"/>
              <a:gd name="connsiteY51" fmla="*/ 0 h 1635728"/>
              <a:gd name="connsiteX0" fmla="*/ 2 w 2651285"/>
              <a:gd name="connsiteY0" fmla="*/ 1635728 h 1635728"/>
              <a:gd name="connsiteX1" fmla="*/ 232203 w 2651285"/>
              <a:gd name="connsiteY1" fmla="*/ 895016 h 1635728"/>
              <a:gd name="connsiteX2" fmla="*/ 277541 w 2651285"/>
              <a:gd name="connsiteY2" fmla="*/ 755666 h 1635728"/>
              <a:gd name="connsiteX3" fmla="*/ 323851 w 2651285"/>
              <a:gd name="connsiteY3" fmla="*/ 630093 h 1635728"/>
              <a:gd name="connsiteX4" fmla="*/ 373858 w 2651285"/>
              <a:gd name="connsiteY4" fmla="*/ 507696 h 1635728"/>
              <a:gd name="connsiteX5" fmla="*/ 401005 w 2651285"/>
              <a:gd name="connsiteY5" fmla="*/ 454819 h 1635728"/>
              <a:gd name="connsiteX6" fmla="*/ 467679 w 2651285"/>
              <a:gd name="connsiteY6" fmla="*/ 345280 h 1635728"/>
              <a:gd name="connsiteX7" fmla="*/ 515304 w 2651285"/>
              <a:gd name="connsiteY7" fmla="*/ 278606 h 1635728"/>
              <a:gd name="connsiteX8" fmla="*/ 541498 w 2651285"/>
              <a:gd name="connsiteY8" fmla="*/ 250031 h 1635728"/>
              <a:gd name="connsiteX9" fmla="*/ 567691 w 2651285"/>
              <a:gd name="connsiteY9" fmla="*/ 223837 h 1635728"/>
              <a:gd name="connsiteX10" fmla="*/ 591504 w 2651285"/>
              <a:gd name="connsiteY10" fmla="*/ 204787 h 1635728"/>
              <a:gd name="connsiteX11" fmla="*/ 615316 w 2651285"/>
              <a:gd name="connsiteY11" fmla="*/ 185737 h 1635728"/>
              <a:gd name="connsiteX12" fmla="*/ 646273 w 2651285"/>
              <a:gd name="connsiteY12" fmla="*/ 166687 h 1635728"/>
              <a:gd name="connsiteX13" fmla="*/ 681992 w 2651285"/>
              <a:gd name="connsiteY13" fmla="*/ 154781 h 1635728"/>
              <a:gd name="connsiteX14" fmla="*/ 715329 w 2651285"/>
              <a:gd name="connsiteY14" fmla="*/ 150018 h 1635728"/>
              <a:gd name="connsiteX15" fmla="*/ 762954 w 2651285"/>
              <a:gd name="connsiteY15" fmla="*/ 161925 h 1635728"/>
              <a:gd name="connsiteX16" fmla="*/ 810579 w 2651285"/>
              <a:gd name="connsiteY16" fmla="*/ 188118 h 1635728"/>
              <a:gd name="connsiteX17" fmla="*/ 870110 w 2651285"/>
              <a:gd name="connsiteY17" fmla="*/ 233362 h 1635728"/>
              <a:gd name="connsiteX18" fmla="*/ 922498 w 2651285"/>
              <a:gd name="connsiteY18" fmla="*/ 288131 h 1635728"/>
              <a:gd name="connsiteX19" fmla="*/ 970122 w 2651285"/>
              <a:gd name="connsiteY19" fmla="*/ 345281 h 1635728"/>
              <a:gd name="connsiteX20" fmla="*/ 1039179 w 2651285"/>
              <a:gd name="connsiteY20" fmla="*/ 431006 h 1635728"/>
              <a:gd name="connsiteX21" fmla="*/ 1117760 w 2651285"/>
              <a:gd name="connsiteY21" fmla="*/ 528637 h 1635728"/>
              <a:gd name="connsiteX22" fmla="*/ 1203485 w 2651285"/>
              <a:gd name="connsiteY22" fmla="*/ 645318 h 1635728"/>
              <a:gd name="connsiteX23" fmla="*/ 1260635 w 2651285"/>
              <a:gd name="connsiteY23" fmla="*/ 723900 h 1635728"/>
              <a:gd name="connsiteX24" fmla="*/ 1324929 w 2651285"/>
              <a:gd name="connsiteY24" fmla="*/ 788193 h 1635728"/>
              <a:gd name="connsiteX25" fmla="*/ 1367791 w 2651285"/>
              <a:gd name="connsiteY25" fmla="*/ 828675 h 1635728"/>
              <a:gd name="connsiteX26" fmla="*/ 1436847 w 2651285"/>
              <a:gd name="connsiteY26" fmla="*/ 873918 h 1635728"/>
              <a:gd name="connsiteX27" fmla="*/ 1482091 w 2651285"/>
              <a:gd name="connsiteY27" fmla="*/ 892968 h 1635728"/>
              <a:gd name="connsiteX28" fmla="*/ 1532098 w 2651285"/>
              <a:gd name="connsiteY28" fmla="*/ 907256 h 1635728"/>
              <a:gd name="connsiteX29" fmla="*/ 1565435 w 2651285"/>
              <a:gd name="connsiteY29" fmla="*/ 914400 h 1635728"/>
              <a:gd name="connsiteX30" fmla="*/ 1613060 w 2651285"/>
              <a:gd name="connsiteY30" fmla="*/ 919162 h 1635728"/>
              <a:gd name="connsiteX31" fmla="*/ 1648779 w 2651285"/>
              <a:gd name="connsiteY31" fmla="*/ 919162 h 1635728"/>
              <a:gd name="connsiteX32" fmla="*/ 1677354 w 2651285"/>
              <a:gd name="connsiteY32" fmla="*/ 919162 h 1635728"/>
              <a:gd name="connsiteX33" fmla="*/ 1717835 w 2651285"/>
              <a:gd name="connsiteY33" fmla="*/ 916781 h 1635728"/>
              <a:gd name="connsiteX34" fmla="*/ 1770222 w 2651285"/>
              <a:gd name="connsiteY34" fmla="*/ 907256 h 1635728"/>
              <a:gd name="connsiteX35" fmla="*/ 1839279 w 2651285"/>
              <a:gd name="connsiteY35" fmla="*/ 883443 h 1635728"/>
              <a:gd name="connsiteX36" fmla="*/ 1891666 w 2651285"/>
              <a:gd name="connsiteY36" fmla="*/ 862012 h 1635728"/>
              <a:gd name="connsiteX37" fmla="*/ 1944054 w 2651285"/>
              <a:gd name="connsiteY37" fmla="*/ 831056 h 1635728"/>
              <a:gd name="connsiteX38" fmla="*/ 1998822 w 2651285"/>
              <a:gd name="connsiteY38" fmla="*/ 795337 h 1635728"/>
              <a:gd name="connsiteX39" fmla="*/ 2053591 w 2651285"/>
              <a:gd name="connsiteY39" fmla="*/ 754856 h 1635728"/>
              <a:gd name="connsiteX40" fmla="*/ 2108360 w 2651285"/>
              <a:gd name="connsiteY40" fmla="*/ 711993 h 1635728"/>
              <a:gd name="connsiteX41" fmla="*/ 2153604 w 2651285"/>
              <a:gd name="connsiteY41" fmla="*/ 671512 h 1635728"/>
              <a:gd name="connsiteX42" fmla="*/ 2220279 w 2651285"/>
              <a:gd name="connsiteY42" fmla="*/ 607218 h 1635728"/>
              <a:gd name="connsiteX43" fmla="*/ 2279811 w 2651285"/>
              <a:gd name="connsiteY43" fmla="*/ 540543 h 1635728"/>
              <a:gd name="connsiteX44" fmla="*/ 2358391 w 2651285"/>
              <a:gd name="connsiteY44" fmla="*/ 452438 h 1635728"/>
              <a:gd name="connsiteX45" fmla="*/ 2420304 w 2651285"/>
              <a:gd name="connsiteY45" fmla="*/ 366712 h 1635728"/>
              <a:gd name="connsiteX46" fmla="*/ 2494123 w 2651285"/>
              <a:gd name="connsiteY46" fmla="*/ 269082 h 1635728"/>
              <a:gd name="connsiteX47" fmla="*/ 2553654 w 2651285"/>
              <a:gd name="connsiteY47" fmla="*/ 176212 h 1635728"/>
              <a:gd name="connsiteX48" fmla="*/ 2596516 w 2651285"/>
              <a:gd name="connsiteY48" fmla="*/ 104775 h 1635728"/>
              <a:gd name="connsiteX49" fmla="*/ 2651285 w 2651285"/>
              <a:gd name="connsiteY49" fmla="*/ 0 h 1635728"/>
              <a:gd name="connsiteX50" fmla="*/ 2651285 w 2651285"/>
              <a:gd name="connsiteY50" fmla="*/ 0 h 1635728"/>
              <a:gd name="connsiteX51" fmla="*/ 2651285 w 2651285"/>
              <a:gd name="connsiteY51" fmla="*/ 0 h 1635728"/>
              <a:gd name="connsiteX0" fmla="*/ 10 w 2460793"/>
              <a:gd name="connsiteY0" fmla="*/ 1058301 h 1058302"/>
              <a:gd name="connsiteX1" fmla="*/ 41711 w 2460793"/>
              <a:gd name="connsiteY1" fmla="*/ 895016 h 1058302"/>
              <a:gd name="connsiteX2" fmla="*/ 87049 w 2460793"/>
              <a:gd name="connsiteY2" fmla="*/ 755666 h 1058302"/>
              <a:gd name="connsiteX3" fmla="*/ 133359 w 2460793"/>
              <a:gd name="connsiteY3" fmla="*/ 630093 h 1058302"/>
              <a:gd name="connsiteX4" fmla="*/ 183366 w 2460793"/>
              <a:gd name="connsiteY4" fmla="*/ 507696 h 1058302"/>
              <a:gd name="connsiteX5" fmla="*/ 210513 w 2460793"/>
              <a:gd name="connsiteY5" fmla="*/ 454819 h 1058302"/>
              <a:gd name="connsiteX6" fmla="*/ 277187 w 2460793"/>
              <a:gd name="connsiteY6" fmla="*/ 345280 h 1058302"/>
              <a:gd name="connsiteX7" fmla="*/ 324812 w 2460793"/>
              <a:gd name="connsiteY7" fmla="*/ 278606 h 1058302"/>
              <a:gd name="connsiteX8" fmla="*/ 351006 w 2460793"/>
              <a:gd name="connsiteY8" fmla="*/ 250031 h 1058302"/>
              <a:gd name="connsiteX9" fmla="*/ 377199 w 2460793"/>
              <a:gd name="connsiteY9" fmla="*/ 223837 h 1058302"/>
              <a:gd name="connsiteX10" fmla="*/ 401012 w 2460793"/>
              <a:gd name="connsiteY10" fmla="*/ 204787 h 1058302"/>
              <a:gd name="connsiteX11" fmla="*/ 424824 w 2460793"/>
              <a:gd name="connsiteY11" fmla="*/ 185737 h 1058302"/>
              <a:gd name="connsiteX12" fmla="*/ 455781 w 2460793"/>
              <a:gd name="connsiteY12" fmla="*/ 166687 h 1058302"/>
              <a:gd name="connsiteX13" fmla="*/ 491500 w 2460793"/>
              <a:gd name="connsiteY13" fmla="*/ 154781 h 1058302"/>
              <a:gd name="connsiteX14" fmla="*/ 524837 w 2460793"/>
              <a:gd name="connsiteY14" fmla="*/ 150018 h 1058302"/>
              <a:gd name="connsiteX15" fmla="*/ 572462 w 2460793"/>
              <a:gd name="connsiteY15" fmla="*/ 161925 h 1058302"/>
              <a:gd name="connsiteX16" fmla="*/ 620087 w 2460793"/>
              <a:gd name="connsiteY16" fmla="*/ 188118 h 1058302"/>
              <a:gd name="connsiteX17" fmla="*/ 679618 w 2460793"/>
              <a:gd name="connsiteY17" fmla="*/ 233362 h 1058302"/>
              <a:gd name="connsiteX18" fmla="*/ 732006 w 2460793"/>
              <a:gd name="connsiteY18" fmla="*/ 288131 h 1058302"/>
              <a:gd name="connsiteX19" fmla="*/ 779630 w 2460793"/>
              <a:gd name="connsiteY19" fmla="*/ 345281 h 1058302"/>
              <a:gd name="connsiteX20" fmla="*/ 848687 w 2460793"/>
              <a:gd name="connsiteY20" fmla="*/ 431006 h 1058302"/>
              <a:gd name="connsiteX21" fmla="*/ 927268 w 2460793"/>
              <a:gd name="connsiteY21" fmla="*/ 528637 h 1058302"/>
              <a:gd name="connsiteX22" fmla="*/ 1012993 w 2460793"/>
              <a:gd name="connsiteY22" fmla="*/ 645318 h 1058302"/>
              <a:gd name="connsiteX23" fmla="*/ 1070143 w 2460793"/>
              <a:gd name="connsiteY23" fmla="*/ 723900 h 1058302"/>
              <a:gd name="connsiteX24" fmla="*/ 1134437 w 2460793"/>
              <a:gd name="connsiteY24" fmla="*/ 788193 h 1058302"/>
              <a:gd name="connsiteX25" fmla="*/ 1177299 w 2460793"/>
              <a:gd name="connsiteY25" fmla="*/ 828675 h 1058302"/>
              <a:gd name="connsiteX26" fmla="*/ 1246355 w 2460793"/>
              <a:gd name="connsiteY26" fmla="*/ 873918 h 1058302"/>
              <a:gd name="connsiteX27" fmla="*/ 1291599 w 2460793"/>
              <a:gd name="connsiteY27" fmla="*/ 892968 h 1058302"/>
              <a:gd name="connsiteX28" fmla="*/ 1341606 w 2460793"/>
              <a:gd name="connsiteY28" fmla="*/ 907256 h 1058302"/>
              <a:gd name="connsiteX29" fmla="*/ 1374943 w 2460793"/>
              <a:gd name="connsiteY29" fmla="*/ 914400 h 1058302"/>
              <a:gd name="connsiteX30" fmla="*/ 1422568 w 2460793"/>
              <a:gd name="connsiteY30" fmla="*/ 919162 h 1058302"/>
              <a:gd name="connsiteX31" fmla="*/ 1458287 w 2460793"/>
              <a:gd name="connsiteY31" fmla="*/ 919162 h 1058302"/>
              <a:gd name="connsiteX32" fmla="*/ 1486862 w 2460793"/>
              <a:gd name="connsiteY32" fmla="*/ 919162 h 1058302"/>
              <a:gd name="connsiteX33" fmla="*/ 1527343 w 2460793"/>
              <a:gd name="connsiteY33" fmla="*/ 916781 h 1058302"/>
              <a:gd name="connsiteX34" fmla="*/ 1579730 w 2460793"/>
              <a:gd name="connsiteY34" fmla="*/ 907256 h 1058302"/>
              <a:gd name="connsiteX35" fmla="*/ 1648787 w 2460793"/>
              <a:gd name="connsiteY35" fmla="*/ 883443 h 1058302"/>
              <a:gd name="connsiteX36" fmla="*/ 1701174 w 2460793"/>
              <a:gd name="connsiteY36" fmla="*/ 862012 h 1058302"/>
              <a:gd name="connsiteX37" fmla="*/ 1753562 w 2460793"/>
              <a:gd name="connsiteY37" fmla="*/ 831056 h 1058302"/>
              <a:gd name="connsiteX38" fmla="*/ 1808330 w 2460793"/>
              <a:gd name="connsiteY38" fmla="*/ 795337 h 1058302"/>
              <a:gd name="connsiteX39" fmla="*/ 1863099 w 2460793"/>
              <a:gd name="connsiteY39" fmla="*/ 754856 h 1058302"/>
              <a:gd name="connsiteX40" fmla="*/ 1917868 w 2460793"/>
              <a:gd name="connsiteY40" fmla="*/ 711993 h 1058302"/>
              <a:gd name="connsiteX41" fmla="*/ 1963112 w 2460793"/>
              <a:gd name="connsiteY41" fmla="*/ 671512 h 1058302"/>
              <a:gd name="connsiteX42" fmla="*/ 2029787 w 2460793"/>
              <a:gd name="connsiteY42" fmla="*/ 607218 h 1058302"/>
              <a:gd name="connsiteX43" fmla="*/ 2089319 w 2460793"/>
              <a:gd name="connsiteY43" fmla="*/ 540543 h 1058302"/>
              <a:gd name="connsiteX44" fmla="*/ 2167899 w 2460793"/>
              <a:gd name="connsiteY44" fmla="*/ 452438 h 1058302"/>
              <a:gd name="connsiteX45" fmla="*/ 2229812 w 2460793"/>
              <a:gd name="connsiteY45" fmla="*/ 366712 h 1058302"/>
              <a:gd name="connsiteX46" fmla="*/ 2303631 w 2460793"/>
              <a:gd name="connsiteY46" fmla="*/ 269082 h 1058302"/>
              <a:gd name="connsiteX47" fmla="*/ 2363162 w 2460793"/>
              <a:gd name="connsiteY47" fmla="*/ 176212 h 1058302"/>
              <a:gd name="connsiteX48" fmla="*/ 2406024 w 2460793"/>
              <a:gd name="connsiteY48" fmla="*/ 104775 h 1058302"/>
              <a:gd name="connsiteX49" fmla="*/ 2460793 w 2460793"/>
              <a:gd name="connsiteY49" fmla="*/ 0 h 1058302"/>
              <a:gd name="connsiteX50" fmla="*/ 2460793 w 2460793"/>
              <a:gd name="connsiteY50" fmla="*/ 0 h 1058302"/>
              <a:gd name="connsiteX51" fmla="*/ 2460793 w 2460793"/>
              <a:gd name="connsiteY51" fmla="*/ 0 h 1058302"/>
              <a:gd name="connsiteX0" fmla="*/ 10 w 2460793"/>
              <a:gd name="connsiteY0" fmla="*/ 1058301 h 1058302"/>
              <a:gd name="connsiteX1" fmla="*/ 41711 w 2460793"/>
              <a:gd name="connsiteY1" fmla="*/ 895016 h 1058302"/>
              <a:gd name="connsiteX2" fmla="*/ 87049 w 2460793"/>
              <a:gd name="connsiteY2" fmla="*/ 755666 h 1058302"/>
              <a:gd name="connsiteX3" fmla="*/ 133359 w 2460793"/>
              <a:gd name="connsiteY3" fmla="*/ 630093 h 1058302"/>
              <a:gd name="connsiteX4" fmla="*/ 183366 w 2460793"/>
              <a:gd name="connsiteY4" fmla="*/ 507696 h 1058302"/>
              <a:gd name="connsiteX5" fmla="*/ 234325 w 2460793"/>
              <a:gd name="connsiteY5" fmla="*/ 426421 h 1058302"/>
              <a:gd name="connsiteX6" fmla="*/ 277187 w 2460793"/>
              <a:gd name="connsiteY6" fmla="*/ 345280 h 1058302"/>
              <a:gd name="connsiteX7" fmla="*/ 324812 w 2460793"/>
              <a:gd name="connsiteY7" fmla="*/ 278606 h 1058302"/>
              <a:gd name="connsiteX8" fmla="*/ 351006 w 2460793"/>
              <a:gd name="connsiteY8" fmla="*/ 250031 h 1058302"/>
              <a:gd name="connsiteX9" fmla="*/ 377199 w 2460793"/>
              <a:gd name="connsiteY9" fmla="*/ 223837 h 1058302"/>
              <a:gd name="connsiteX10" fmla="*/ 401012 w 2460793"/>
              <a:gd name="connsiteY10" fmla="*/ 204787 h 1058302"/>
              <a:gd name="connsiteX11" fmla="*/ 424824 w 2460793"/>
              <a:gd name="connsiteY11" fmla="*/ 185737 h 1058302"/>
              <a:gd name="connsiteX12" fmla="*/ 455781 w 2460793"/>
              <a:gd name="connsiteY12" fmla="*/ 166687 h 1058302"/>
              <a:gd name="connsiteX13" fmla="*/ 491500 w 2460793"/>
              <a:gd name="connsiteY13" fmla="*/ 154781 h 1058302"/>
              <a:gd name="connsiteX14" fmla="*/ 524837 w 2460793"/>
              <a:gd name="connsiteY14" fmla="*/ 150018 h 1058302"/>
              <a:gd name="connsiteX15" fmla="*/ 572462 w 2460793"/>
              <a:gd name="connsiteY15" fmla="*/ 161925 h 1058302"/>
              <a:gd name="connsiteX16" fmla="*/ 620087 w 2460793"/>
              <a:gd name="connsiteY16" fmla="*/ 188118 h 1058302"/>
              <a:gd name="connsiteX17" fmla="*/ 679618 w 2460793"/>
              <a:gd name="connsiteY17" fmla="*/ 233362 h 1058302"/>
              <a:gd name="connsiteX18" fmla="*/ 732006 w 2460793"/>
              <a:gd name="connsiteY18" fmla="*/ 288131 h 1058302"/>
              <a:gd name="connsiteX19" fmla="*/ 779630 w 2460793"/>
              <a:gd name="connsiteY19" fmla="*/ 345281 h 1058302"/>
              <a:gd name="connsiteX20" fmla="*/ 848687 w 2460793"/>
              <a:gd name="connsiteY20" fmla="*/ 431006 h 1058302"/>
              <a:gd name="connsiteX21" fmla="*/ 927268 w 2460793"/>
              <a:gd name="connsiteY21" fmla="*/ 528637 h 1058302"/>
              <a:gd name="connsiteX22" fmla="*/ 1012993 w 2460793"/>
              <a:gd name="connsiteY22" fmla="*/ 645318 h 1058302"/>
              <a:gd name="connsiteX23" fmla="*/ 1070143 w 2460793"/>
              <a:gd name="connsiteY23" fmla="*/ 723900 h 1058302"/>
              <a:gd name="connsiteX24" fmla="*/ 1134437 w 2460793"/>
              <a:gd name="connsiteY24" fmla="*/ 788193 h 1058302"/>
              <a:gd name="connsiteX25" fmla="*/ 1177299 w 2460793"/>
              <a:gd name="connsiteY25" fmla="*/ 828675 h 1058302"/>
              <a:gd name="connsiteX26" fmla="*/ 1246355 w 2460793"/>
              <a:gd name="connsiteY26" fmla="*/ 873918 h 1058302"/>
              <a:gd name="connsiteX27" fmla="*/ 1291599 w 2460793"/>
              <a:gd name="connsiteY27" fmla="*/ 892968 h 1058302"/>
              <a:gd name="connsiteX28" fmla="*/ 1341606 w 2460793"/>
              <a:gd name="connsiteY28" fmla="*/ 907256 h 1058302"/>
              <a:gd name="connsiteX29" fmla="*/ 1374943 w 2460793"/>
              <a:gd name="connsiteY29" fmla="*/ 914400 h 1058302"/>
              <a:gd name="connsiteX30" fmla="*/ 1422568 w 2460793"/>
              <a:gd name="connsiteY30" fmla="*/ 919162 h 1058302"/>
              <a:gd name="connsiteX31" fmla="*/ 1458287 w 2460793"/>
              <a:gd name="connsiteY31" fmla="*/ 919162 h 1058302"/>
              <a:gd name="connsiteX32" fmla="*/ 1486862 w 2460793"/>
              <a:gd name="connsiteY32" fmla="*/ 919162 h 1058302"/>
              <a:gd name="connsiteX33" fmla="*/ 1527343 w 2460793"/>
              <a:gd name="connsiteY33" fmla="*/ 916781 h 1058302"/>
              <a:gd name="connsiteX34" fmla="*/ 1579730 w 2460793"/>
              <a:gd name="connsiteY34" fmla="*/ 907256 h 1058302"/>
              <a:gd name="connsiteX35" fmla="*/ 1648787 w 2460793"/>
              <a:gd name="connsiteY35" fmla="*/ 883443 h 1058302"/>
              <a:gd name="connsiteX36" fmla="*/ 1701174 w 2460793"/>
              <a:gd name="connsiteY36" fmla="*/ 862012 h 1058302"/>
              <a:gd name="connsiteX37" fmla="*/ 1753562 w 2460793"/>
              <a:gd name="connsiteY37" fmla="*/ 831056 h 1058302"/>
              <a:gd name="connsiteX38" fmla="*/ 1808330 w 2460793"/>
              <a:gd name="connsiteY38" fmla="*/ 795337 h 1058302"/>
              <a:gd name="connsiteX39" fmla="*/ 1863099 w 2460793"/>
              <a:gd name="connsiteY39" fmla="*/ 754856 h 1058302"/>
              <a:gd name="connsiteX40" fmla="*/ 1917868 w 2460793"/>
              <a:gd name="connsiteY40" fmla="*/ 711993 h 1058302"/>
              <a:gd name="connsiteX41" fmla="*/ 1963112 w 2460793"/>
              <a:gd name="connsiteY41" fmla="*/ 671512 h 1058302"/>
              <a:gd name="connsiteX42" fmla="*/ 2029787 w 2460793"/>
              <a:gd name="connsiteY42" fmla="*/ 607218 h 1058302"/>
              <a:gd name="connsiteX43" fmla="*/ 2089319 w 2460793"/>
              <a:gd name="connsiteY43" fmla="*/ 540543 h 1058302"/>
              <a:gd name="connsiteX44" fmla="*/ 2167899 w 2460793"/>
              <a:gd name="connsiteY44" fmla="*/ 452438 h 1058302"/>
              <a:gd name="connsiteX45" fmla="*/ 2229812 w 2460793"/>
              <a:gd name="connsiteY45" fmla="*/ 366712 h 1058302"/>
              <a:gd name="connsiteX46" fmla="*/ 2303631 w 2460793"/>
              <a:gd name="connsiteY46" fmla="*/ 269082 h 1058302"/>
              <a:gd name="connsiteX47" fmla="*/ 2363162 w 2460793"/>
              <a:gd name="connsiteY47" fmla="*/ 176212 h 1058302"/>
              <a:gd name="connsiteX48" fmla="*/ 2406024 w 2460793"/>
              <a:gd name="connsiteY48" fmla="*/ 104775 h 1058302"/>
              <a:gd name="connsiteX49" fmla="*/ 2460793 w 2460793"/>
              <a:gd name="connsiteY49" fmla="*/ 0 h 1058302"/>
              <a:gd name="connsiteX50" fmla="*/ 2460793 w 2460793"/>
              <a:gd name="connsiteY50" fmla="*/ 0 h 1058302"/>
              <a:gd name="connsiteX51" fmla="*/ 2460793 w 2460793"/>
              <a:gd name="connsiteY51" fmla="*/ 0 h 1058302"/>
              <a:gd name="connsiteX0" fmla="*/ 10 w 2460793"/>
              <a:gd name="connsiteY0" fmla="*/ 1058301 h 1058302"/>
              <a:gd name="connsiteX1" fmla="*/ 41711 w 2460793"/>
              <a:gd name="connsiteY1" fmla="*/ 895016 h 1058302"/>
              <a:gd name="connsiteX2" fmla="*/ 87049 w 2460793"/>
              <a:gd name="connsiteY2" fmla="*/ 755666 h 1058302"/>
              <a:gd name="connsiteX3" fmla="*/ 133359 w 2460793"/>
              <a:gd name="connsiteY3" fmla="*/ 630093 h 1058302"/>
              <a:gd name="connsiteX4" fmla="*/ 188129 w 2460793"/>
              <a:gd name="connsiteY4" fmla="*/ 521894 h 1058302"/>
              <a:gd name="connsiteX5" fmla="*/ 234325 w 2460793"/>
              <a:gd name="connsiteY5" fmla="*/ 426421 h 1058302"/>
              <a:gd name="connsiteX6" fmla="*/ 277187 w 2460793"/>
              <a:gd name="connsiteY6" fmla="*/ 345280 h 1058302"/>
              <a:gd name="connsiteX7" fmla="*/ 324812 w 2460793"/>
              <a:gd name="connsiteY7" fmla="*/ 278606 h 1058302"/>
              <a:gd name="connsiteX8" fmla="*/ 351006 w 2460793"/>
              <a:gd name="connsiteY8" fmla="*/ 250031 h 1058302"/>
              <a:gd name="connsiteX9" fmla="*/ 377199 w 2460793"/>
              <a:gd name="connsiteY9" fmla="*/ 223837 h 1058302"/>
              <a:gd name="connsiteX10" fmla="*/ 401012 w 2460793"/>
              <a:gd name="connsiteY10" fmla="*/ 204787 h 1058302"/>
              <a:gd name="connsiteX11" fmla="*/ 424824 w 2460793"/>
              <a:gd name="connsiteY11" fmla="*/ 185737 h 1058302"/>
              <a:gd name="connsiteX12" fmla="*/ 455781 w 2460793"/>
              <a:gd name="connsiteY12" fmla="*/ 166687 h 1058302"/>
              <a:gd name="connsiteX13" fmla="*/ 491500 w 2460793"/>
              <a:gd name="connsiteY13" fmla="*/ 154781 h 1058302"/>
              <a:gd name="connsiteX14" fmla="*/ 524837 w 2460793"/>
              <a:gd name="connsiteY14" fmla="*/ 150018 h 1058302"/>
              <a:gd name="connsiteX15" fmla="*/ 572462 w 2460793"/>
              <a:gd name="connsiteY15" fmla="*/ 161925 h 1058302"/>
              <a:gd name="connsiteX16" fmla="*/ 620087 w 2460793"/>
              <a:gd name="connsiteY16" fmla="*/ 188118 h 1058302"/>
              <a:gd name="connsiteX17" fmla="*/ 679618 w 2460793"/>
              <a:gd name="connsiteY17" fmla="*/ 233362 h 1058302"/>
              <a:gd name="connsiteX18" fmla="*/ 732006 w 2460793"/>
              <a:gd name="connsiteY18" fmla="*/ 288131 h 1058302"/>
              <a:gd name="connsiteX19" fmla="*/ 779630 w 2460793"/>
              <a:gd name="connsiteY19" fmla="*/ 345281 h 1058302"/>
              <a:gd name="connsiteX20" fmla="*/ 848687 w 2460793"/>
              <a:gd name="connsiteY20" fmla="*/ 431006 h 1058302"/>
              <a:gd name="connsiteX21" fmla="*/ 927268 w 2460793"/>
              <a:gd name="connsiteY21" fmla="*/ 528637 h 1058302"/>
              <a:gd name="connsiteX22" fmla="*/ 1012993 w 2460793"/>
              <a:gd name="connsiteY22" fmla="*/ 645318 h 1058302"/>
              <a:gd name="connsiteX23" fmla="*/ 1070143 w 2460793"/>
              <a:gd name="connsiteY23" fmla="*/ 723900 h 1058302"/>
              <a:gd name="connsiteX24" fmla="*/ 1134437 w 2460793"/>
              <a:gd name="connsiteY24" fmla="*/ 788193 h 1058302"/>
              <a:gd name="connsiteX25" fmla="*/ 1177299 w 2460793"/>
              <a:gd name="connsiteY25" fmla="*/ 828675 h 1058302"/>
              <a:gd name="connsiteX26" fmla="*/ 1246355 w 2460793"/>
              <a:gd name="connsiteY26" fmla="*/ 873918 h 1058302"/>
              <a:gd name="connsiteX27" fmla="*/ 1291599 w 2460793"/>
              <a:gd name="connsiteY27" fmla="*/ 892968 h 1058302"/>
              <a:gd name="connsiteX28" fmla="*/ 1341606 w 2460793"/>
              <a:gd name="connsiteY28" fmla="*/ 907256 h 1058302"/>
              <a:gd name="connsiteX29" fmla="*/ 1374943 w 2460793"/>
              <a:gd name="connsiteY29" fmla="*/ 914400 h 1058302"/>
              <a:gd name="connsiteX30" fmla="*/ 1422568 w 2460793"/>
              <a:gd name="connsiteY30" fmla="*/ 919162 h 1058302"/>
              <a:gd name="connsiteX31" fmla="*/ 1458287 w 2460793"/>
              <a:gd name="connsiteY31" fmla="*/ 919162 h 1058302"/>
              <a:gd name="connsiteX32" fmla="*/ 1486862 w 2460793"/>
              <a:gd name="connsiteY32" fmla="*/ 919162 h 1058302"/>
              <a:gd name="connsiteX33" fmla="*/ 1527343 w 2460793"/>
              <a:gd name="connsiteY33" fmla="*/ 916781 h 1058302"/>
              <a:gd name="connsiteX34" fmla="*/ 1579730 w 2460793"/>
              <a:gd name="connsiteY34" fmla="*/ 907256 h 1058302"/>
              <a:gd name="connsiteX35" fmla="*/ 1648787 w 2460793"/>
              <a:gd name="connsiteY35" fmla="*/ 883443 h 1058302"/>
              <a:gd name="connsiteX36" fmla="*/ 1701174 w 2460793"/>
              <a:gd name="connsiteY36" fmla="*/ 862012 h 1058302"/>
              <a:gd name="connsiteX37" fmla="*/ 1753562 w 2460793"/>
              <a:gd name="connsiteY37" fmla="*/ 831056 h 1058302"/>
              <a:gd name="connsiteX38" fmla="*/ 1808330 w 2460793"/>
              <a:gd name="connsiteY38" fmla="*/ 795337 h 1058302"/>
              <a:gd name="connsiteX39" fmla="*/ 1863099 w 2460793"/>
              <a:gd name="connsiteY39" fmla="*/ 754856 h 1058302"/>
              <a:gd name="connsiteX40" fmla="*/ 1917868 w 2460793"/>
              <a:gd name="connsiteY40" fmla="*/ 711993 h 1058302"/>
              <a:gd name="connsiteX41" fmla="*/ 1963112 w 2460793"/>
              <a:gd name="connsiteY41" fmla="*/ 671512 h 1058302"/>
              <a:gd name="connsiteX42" fmla="*/ 2029787 w 2460793"/>
              <a:gd name="connsiteY42" fmla="*/ 607218 h 1058302"/>
              <a:gd name="connsiteX43" fmla="*/ 2089319 w 2460793"/>
              <a:gd name="connsiteY43" fmla="*/ 540543 h 1058302"/>
              <a:gd name="connsiteX44" fmla="*/ 2167899 w 2460793"/>
              <a:gd name="connsiteY44" fmla="*/ 452438 h 1058302"/>
              <a:gd name="connsiteX45" fmla="*/ 2229812 w 2460793"/>
              <a:gd name="connsiteY45" fmla="*/ 366712 h 1058302"/>
              <a:gd name="connsiteX46" fmla="*/ 2303631 w 2460793"/>
              <a:gd name="connsiteY46" fmla="*/ 269082 h 1058302"/>
              <a:gd name="connsiteX47" fmla="*/ 2363162 w 2460793"/>
              <a:gd name="connsiteY47" fmla="*/ 176212 h 1058302"/>
              <a:gd name="connsiteX48" fmla="*/ 2406024 w 2460793"/>
              <a:gd name="connsiteY48" fmla="*/ 104775 h 1058302"/>
              <a:gd name="connsiteX49" fmla="*/ 2460793 w 2460793"/>
              <a:gd name="connsiteY49" fmla="*/ 0 h 1058302"/>
              <a:gd name="connsiteX50" fmla="*/ 2460793 w 2460793"/>
              <a:gd name="connsiteY50" fmla="*/ 0 h 1058302"/>
              <a:gd name="connsiteX51" fmla="*/ 2460793 w 2460793"/>
              <a:gd name="connsiteY51" fmla="*/ 0 h 1058302"/>
              <a:gd name="connsiteX0" fmla="*/ 10 w 2460793"/>
              <a:gd name="connsiteY0" fmla="*/ 1058301 h 1058302"/>
              <a:gd name="connsiteX1" fmla="*/ 41711 w 2460793"/>
              <a:gd name="connsiteY1" fmla="*/ 895016 h 1058302"/>
              <a:gd name="connsiteX2" fmla="*/ 87049 w 2460793"/>
              <a:gd name="connsiteY2" fmla="*/ 755666 h 1058302"/>
              <a:gd name="connsiteX3" fmla="*/ 142884 w 2460793"/>
              <a:gd name="connsiteY3" fmla="*/ 630093 h 1058302"/>
              <a:gd name="connsiteX4" fmla="*/ 188129 w 2460793"/>
              <a:gd name="connsiteY4" fmla="*/ 521894 h 1058302"/>
              <a:gd name="connsiteX5" fmla="*/ 234325 w 2460793"/>
              <a:gd name="connsiteY5" fmla="*/ 426421 h 1058302"/>
              <a:gd name="connsiteX6" fmla="*/ 277187 w 2460793"/>
              <a:gd name="connsiteY6" fmla="*/ 345280 h 1058302"/>
              <a:gd name="connsiteX7" fmla="*/ 324812 w 2460793"/>
              <a:gd name="connsiteY7" fmla="*/ 278606 h 1058302"/>
              <a:gd name="connsiteX8" fmla="*/ 351006 w 2460793"/>
              <a:gd name="connsiteY8" fmla="*/ 250031 h 1058302"/>
              <a:gd name="connsiteX9" fmla="*/ 377199 w 2460793"/>
              <a:gd name="connsiteY9" fmla="*/ 223837 h 1058302"/>
              <a:gd name="connsiteX10" fmla="*/ 401012 w 2460793"/>
              <a:gd name="connsiteY10" fmla="*/ 204787 h 1058302"/>
              <a:gd name="connsiteX11" fmla="*/ 424824 w 2460793"/>
              <a:gd name="connsiteY11" fmla="*/ 185737 h 1058302"/>
              <a:gd name="connsiteX12" fmla="*/ 455781 w 2460793"/>
              <a:gd name="connsiteY12" fmla="*/ 166687 h 1058302"/>
              <a:gd name="connsiteX13" fmla="*/ 491500 w 2460793"/>
              <a:gd name="connsiteY13" fmla="*/ 154781 h 1058302"/>
              <a:gd name="connsiteX14" fmla="*/ 524837 w 2460793"/>
              <a:gd name="connsiteY14" fmla="*/ 150018 h 1058302"/>
              <a:gd name="connsiteX15" fmla="*/ 572462 w 2460793"/>
              <a:gd name="connsiteY15" fmla="*/ 161925 h 1058302"/>
              <a:gd name="connsiteX16" fmla="*/ 620087 w 2460793"/>
              <a:gd name="connsiteY16" fmla="*/ 188118 h 1058302"/>
              <a:gd name="connsiteX17" fmla="*/ 679618 w 2460793"/>
              <a:gd name="connsiteY17" fmla="*/ 233362 h 1058302"/>
              <a:gd name="connsiteX18" fmla="*/ 732006 w 2460793"/>
              <a:gd name="connsiteY18" fmla="*/ 288131 h 1058302"/>
              <a:gd name="connsiteX19" fmla="*/ 779630 w 2460793"/>
              <a:gd name="connsiteY19" fmla="*/ 345281 h 1058302"/>
              <a:gd name="connsiteX20" fmla="*/ 848687 w 2460793"/>
              <a:gd name="connsiteY20" fmla="*/ 431006 h 1058302"/>
              <a:gd name="connsiteX21" fmla="*/ 927268 w 2460793"/>
              <a:gd name="connsiteY21" fmla="*/ 528637 h 1058302"/>
              <a:gd name="connsiteX22" fmla="*/ 1012993 w 2460793"/>
              <a:gd name="connsiteY22" fmla="*/ 645318 h 1058302"/>
              <a:gd name="connsiteX23" fmla="*/ 1070143 w 2460793"/>
              <a:gd name="connsiteY23" fmla="*/ 723900 h 1058302"/>
              <a:gd name="connsiteX24" fmla="*/ 1134437 w 2460793"/>
              <a:gd name="connsiteY24" fmla="*/ 788193 h 1058302"/>
              <a:gd name="connsiteX25" fmla="*/ 1177299 w 2460793"/>
              <a:gd name="connsiteY25" fmla="*/ 828675 h 1058302"/>
              <a:gd name="connsiteX26" fmla="*/ 1246355 w 2460793"/>
              <a:gd name="connsiteY26" fmla="*/ 873918 h 1058302"/>
              <a:gd name="connsiteX27" fmla="*/ 1291599 w 2460793"/>
              <a:gd name="connsiteY27" fmla="*/ 892968 h 1058302"/>
              <a:gd name="connsiteX28" fmla="*/ 1341606 w 2460793"/>
              <a:gd name="connsiteY28" fmla="*/ 907256 h 1058302"/>
              <a:gd name="connsiteX29" fmla="*/ 1374943 w 2460793"/>
              <a:gd name="connsiteY29" fmla="*/ 914400 h 1058302"/>
              <a:gd name="connsiteX30" fmla="*/ 1422568 w 2460793"/>
              <a:gd name="connsiteY30" fmla="*/ 919162 h 1058302"/>
              <a:gd name="connsiteX31" fmla="*/ 1458287 w 2460793"/>
              <a:gd name="connsiteY31" fmla="*/ 919162 h 1058302"/>
              <a:gd name="connsiteX32" fmla="*/ 1486862 w 2460793"/>
              <a:gd name="connsiteY32" fmla="*/ 919162 h 1058302"/>
              <a:gd name="connsiteX33" fmla="*/ 1527343 w 2460793"/>
              <a:gd name="connsiteY33" fmla="*/ 916781 h 1058302"/>
              <a:gd name="connsiteX34" fmla="*/ 1579730 w 2460793"/>
              <a:gd name="connsiteY34" fmla="*/ 907256 h 1058302"/>
              <a:gd name="connsiteX35" fmla="*/ 1648787 w 2460793"/>
              <a:gd name="connsiteY35" fmla="*/ 883443 h 1058302"/>
              <a:gd name="connsiteX36" fmla="*/ 1701174 w 2460793"/>
              <a:gd name="connsiteY36" fmla="*/ 862012 h 1058302"/>
              <a:gd name="connsiteX37" fmla="*/ 1753562 w 2460793"/>
              <a:gd name="connsiteY37" fmla="*/ 831056 h 1058302"/>
              <a:gd name="connsiteX38" fmla="*/ 1808330 w 2460793"/>
              <a:gd name="connsiteY38" fmla="*/ 795337 h 1058302"/>
              <a:gd name="connsiteX39" fmla="*/ 1863099 w 2460793"/>
              <a:gd name="connsiteY39" fmla="*/ 754856 h 1058302"/>
              <a:gd name="connsiteX40" fmla="*/ 1917868 w 2460793"/>
              <a:gd name="connsiteY40" fmla="*/ 711993 h 1058302"/>
              <a:gd name="connsiteX41" fmla="*/ 1963112 w 2460793"/>
              <a:gd name="connsiteY41" fmla="*/ 671512 h 1058302"/>
              <a:gd name="connsiteX42" fmla="*/ 2029787 w 2460793"/>
              <a:gd name="connsiteY42" fmla="*/ 607218 h 1058302"/>
              <a:gd name="connsiteX43" fmla="*/ 2089319 w 2460793"/>
              <a:gd name="connsiteY43" fmla="*/ 540543 h 1058302"/>
              <a:gd name="connsiteX44" fmla="*/ 2167899 w 2460793"/>
              <a:gd name="connsiteY44" fmla="*/ 452438 h 1058302"/>
              <a:gd name="connsiteX45" fmla="*/ 2229812 w 2460793"/>
              <a:gd name="connsiteY45" fmla="*/ 366712 h 1058302"/>
              <a:gd name="connsiteX46" fmla="*/ 2303631 w 2460793"/>
              <a:gd name="connsiteY46" fmla="*/ 269082 h 1058302"/>
              <a:gd name="connsiteX47" fmla="*/ 2363162 w 2460793"/>
              <a:gd name="connsiteY47" fmla="*/ 176212 h 1058302"/>
              <a:gd name="connsiteX48" fmla="*/ 2406024 w 2460793"/>
              <a:gd name="connsiteY48" fmla="*/ 104775 h 1058302"/>
              <a:gd name="connsiteX49" fmla="*/ 2460793 w 2460793"/>
              <a:gd name="connsiteY49" fmla="*/ 0 h 1058302"/>
              <a:gd name="connsiteX50" fmla="*/ 2460793 w 2460793"/>
              <a:gd name="connsiteY50" fmla="*/ 0 h 1058302"/>
              <a:gd name="connsiteX51" fmla="*/ 2460793 w 2460793"/>
              <a:gd name="connsiteY51" fmla="*/ 0 h 1058302"/>
              <a:gd name="connsiteX0" fmla="*/ 10 w 2460793"/>
              <a:gd name="connsiteY0" fmla="*/ 1058301 h 1058302"/>
              <a:gd name="connsiteX1" fmla="*/ 41711 w 2460793"/>
              <a:gd name="connsiteY1" fmla="*/ 895016 h 1058302"/>
              <a:gd name="connsiteX2" fmla="*/ 96574 w 2460793"/>
              <a:gd name="connsiteY2" fmla="*/ 755666 h 1058302"/>
              <a:gd name="connsiteX3" fmla="*/ 142884 w 2460793"/>
              <a:gd name="connsiteY3" fmla="*/ 630093 h 1058302"/>
              <a:gd name="connsiteX4" fmla="*/ 188129 w 2460793"/>
              <a:gd name="connsiteY4" fmla="*/ 521894 h 1058302"/>
              <a:gd name="connsiteX5" fmla="*/ 234325 w 2460793"/>
              <a:gd name="connsiteY5" fmla="*/ 426421 h 1058302"/>
              <a:gd name="connsiteX6" fmla="*/ 277187 w 2460793"/>
              <a:gd name="connsiteY6" fmla="*/ 345280 h 1058302"/>
              <a:gd name="connsiteX7" fmla="*/ 324812 w 2460793"/>
              <a:gd name="connsiteY7" fmla="*/ 278606 h 1058302"/>
              <a:gd name="connsiteX8" fmla="*/ 351006 w 2460793"/>
              <a:gd name="connsiteY8" fmla="*/ 250031 h 1058302"/>
              <a:gd name="connsiteX9" fmla="*/ 377199 w 2460793"/>
              <a:gd name="connsiteY9" fmla="*/ 223837 h 1058302"/>
              <a:gd name="connsiteX10" fmla="*/ 401012 w 2460793"/>
              <a:gd name="connsiteY10" fmla="*/ 204787 h 1058302"/>
              <a:gd name="connsiteX11" fmla="*/ 424824 w 2460793"/>
              <a:gd name="connsiteY11" fmla="*/ 185737 h 1058302"/>
              <a:gd name="connsiteX12" fmla="*/ 455781 w 2460793"/>
              <a:gd name="connsiteY12" fmla="*/ 166687 h 1058302"/>
              <a:gd name="connsiteX13" fmla="*/ 491500 w 2460793"/>
              <a:gd name="connsiteY13" fmla="*/ 154781 h 1058302"/>
              <a:gd name="connsiteX14" fmla="*/ 524837 w 2460793"/>
              <a:gd name="connsiteY14" fmla="*/ 150018 h 1058302"/>
              <a:gd name="connsiteX15" fmla="*/ 572462 w 2460793"/>
              <a:gd name="connsiteY15" fmla="*/ 161925 h 1058302"/>
              <a:gd name="connsiteX16" fmla="*/ 620087 w 2460793"/>
              <a:gd name="connsiteY16" fmla="*/ 188118 h 1058302"/>
              <a:gd name="connsiteX17" fmla="*/ 679618 w 2460793"/>
              <a:gd name="connsiteY17" fmla="*/ 233362 h 1058302"/>
              <a:gd name="connsiteX18" fmla="*/ 732006 w 2460793"/>
              <a:gd name="connsiteY18" fmla="*/ 288131 h 1058302"/>
              <a:gd name="connsiteX19" fmla="*/ 779630 w 2460793"/>
              <a:gd name="connsiteY19" fmla="*/ 345281 h 1058302"/>
              <a:gd name="connsiteX20" fmla="*/ 848687 w 2460793"/>
              <a:gd name="connsiteY20" fmla="*/ 431006 h 1058302"/>
              <a:gd name="connsiteX21" fmla="*/ 927268 w 2460793"/>
              <a:gd name="connsiteY21" fmla="*/ 528637 h 1058302"/>
              <a:gd name="connsiteX22" fmla="*/ 1012993 w 2460793"/>
              <a:gd name="connsiteY22" fmla="*/ 645318 h 1058302"/>
              <a:gd name="connsiteX23" fmla="*/ 1070143 w 2460793"/>
              <a:gd name="connsiteY23" fmla="*/ 723900 h 1058302"/>
              <a:gd name="connsiteX24" fmla="*/ 1134437 w 2460793"/>
              <a:gd name="connsiteY24" fmla="*/ 788193 h 1058302"/>
              <a:gd name="connsiteX25" fmla="*/ 1177299 w 2460793"/>
              <a:gd name="connsiteY25" fmla="*/ 828675 h 1058302"/>
              <a:gd name="connsiteX26" fmla="*/ 1246355 w 2460793"/>
              <a:gd name="connsiteY26" fmla="*/ 873918 h 1058302"/>
              <a:gd name="connsiteX27" fmla="*/ 1291599 w 2460793"/>
              <a:gd name="connsiteY27" fmla="*/ 892968 h 1058302"/>
              <a:gd name="connsiteX28" fmla="*/ 1341606 w 2460793"/>
              <a:gd name="connsiteY28" fmla="*/ 907256 h 1058302"/>
              <a:gd name="connsiteX29" fmla="*/ 1374943 w 2460793"/>
              <a:gd name="connsiteY29" fmla="*/ 914400 h 1058302"/>
              <a:gd name="connsiteX30" fmla="*/ 1422568 w 2460793"/>
              <a:gd name="connsiteY30" fmla="*/ 919162 h 1058302"/>
              <a:gd name="connsiteX31" fmla="*/ 1458287 w 2460793"/>
              <a:gd name="connsiteY31" fmla="*/ 919162 h 1058302"/>
              <a:gd name="connsiteX32" fmla="*/ 1486862 w 2460793"/>
              <a:gd name="connsiteY32" fmla="*/ 919162 h 1058302"/>
              <a:gd name="connsiteX33" fmla="*/ 1527343 w 2460793"/>
              <a:gd name="connsiteY33" fmla="*/ 916781 h 1058302"/>
              <a:gd name="connsiteX34" fmla="*/ 1579730 w 2460793"/>
              <a:gd name="connsiteY34" fmla="*/ 907256 h 1058302"/>
              <a:gd name="connsiteX35" fmla="*/ 1648787 w 2460793"/>
              <a:gd name="connsiteY35" fmla="*/ 883443 h 1058302"/>
              <a:gd name="connsiteX36" fmla="*/ 1701174 w 2460793"/>
              <a:gd name="connsiteY36" fmla="*/ 862012 h 1058302"/>
              <a:gd name="connsiteX37" fmla="*/ 1753562 w 2460793"/>
              <a:gd name="connsiteY37" fmla="*/ 831056 h 1058302"/>
              <a:gd name="connsiteX38" fmla="*/ 1808330 w 2460793"/>
              <a:gd name="connsiteY38" fmla="*/ 795337 h 1058302"/>
              <a:gd name="connsiteX39" fmla="*/ 1863099 w 2460793"/>
              <a:gd name="connsiteY39" fmla="*/ 754856 h 1058302"/>
              <a:gd name="connsiteX40" fmla="*/ 1917868 w 2460793"/>
              <a:gd name="connsiteY40" fmla="*/ 711993 h 1058302"/>
              <a:gd name="connsiteX41" fmla="*/ 1963112 w 2460793"/>
              <a:gd name="connsiteY41" fmla="*/ 671512 h 1058302"/>
              <a:gd name="connsiteX42" fmla="*/ 2029787 w 2460793"/>
              <a:gd name="connsiteY42" fmla="*/ 607218 h 1058302"/>
              <a:gd name="connsiteX43" fmla="*/ 2089319 w 2460793"/>
              <a:gd name="connsiteY43" fmla="*/ 540543 h 1058302"/>
              <a:gd name="connsiteX44" fmla="*/ 2167899 w 2460793"/>
              <a:gd name="connsiteY44" fmla="*/ 452438 h 1058302"/>
              <a:gd name="connsiteX45" fmla="*/ 2229812 w 2460793"/>
              <a:gd name="connsiteY45" fmla="*/ 366712 h 1058302"/>
              <a:gd name="connsiteX46" fmla="*/ 2303631 w 2460793"/>
              <a:gd name="connsiteY46" fmla="*/ 269082 h 1058302"/>
              <a:gd name="connsiteX47" fmla="*/ 2363162 w 2460793"/>
              <a:gd name="connsiteY47" fmla="*/ 176212 h 1058302"/>
              <a:gd name="connsiteX48" fmla="*/ 2406024 w 2460793"/>
              <a:gd name="connsiteY48" fmla="*/ 104775 h 1058302"/>
              <a:gd name="connsiteX49" fmla="*/ 2460793 w 2460793"/>
              <a:gd name="connsiteY49" fmla="*/ 0 h 1058302"/>
              <a:gd name="connsiteX50" fmla="*/ 2460793 w 2460793"/>
              <a:gd name="connsiteY50" fmla="*/ 0 h 1058302"/>
              <a:gd name="connsiteX51" fmla="*/ 2460793 w 2460793"/>
              <a:gd name="connsiteY51" fmla="*/ 0 h 1058302"/>
              <a:gd name="connsiteX0" fmla="*/ 9 w 2460792"/>
              <a:gd name="connsiteY0" fmla="*/ 1058301 h 1058302"/>
              <a:gd name="connsiteX1" fmla="*/ 46473 w 2460792"/>
              <a:gd name="connsiteY1" fmla="*/ 895016 h 1058302"/>
              <a:gd name="connsiteX2" fmla="*/ 96573 w 2460792"/>
              <a:gd name="connsiteY2" fmla="*/ 755666 h 1058302"/>
              <a:gd name="connsiteX3" fmla="*/ 142883 w 2460792"/>
              <a:gd name="connsiteY3" fmla="*/ 630093 h 1058302"/>
              <a:gd name="connsiteX4" fmla="*/ 188128 w 2460792"/>
              <a:gd name="connsiteY4" fmla="*/ 521894 h 1058302"/>
              <a:gd name="connsiteX5" fmla="*/ 234324 w 2460792"/>
              <a:gd name="connsiteY5" fmla="*/ 426421 h 1058302"/>
              <a:gd name="connsiteX6" fmla="*/ 277186 w 2460792"/>
              <a:gd name="connsiteY6" fmla="*/ 345280 h 1058302"/>
              <a:gd name="connsiteX7" fmla="*/ 324811 w 2460792"/>
              <a:gd name="connsiteY7" fmla="*/ 278606 h 1058302"/>
              <a:gd name="connsiteX8" fmla="*/ 351005 w 2460792"/>
              <a:gd name="connsiteY8" fmla="*/ 250031 h 1058302"/>
              <a:gd name="connsiteX9" fmla="*/ 377198 w 2460792"/>
              <a:gd name="connsiteY9" fmla="*/ 223837 h 1058302"/>
              <a:gd name="connsiteX10" fmla="*/ 401011 w 2460792"/>
              <a:gd name="connsiteY10" fmla="*/ 204787 h 1058302"/>
              <a:gd name="connsiteX11" fmla="*/ 424823 w 2460792"/>
              <a:gd name="connsiteY11" fmla="*/ 185737 h 1058302"/>
              <a:gd name="connsiteX12" fmla="*/ 455780 w 2460792"/>
              <a:gd name="connsiteY12" fmla="*/ 166687 h 1058302"/>
              <a:gd name="connsiteX13" fmla="*/ 491499 w 2460792"/>
              <a:gd name="connsiteY13" fmla="*/ 154781 h 1058302"/>
              <a:gd name="connsiteX14" fmla="*/ 524836 w 2460792"/>
              <a:gd name="connsiteY14" fmla="*/ 150018 h 1058302"/>
              <a:gd name="connsiteX15" fmla="*/ 572461 w 2460792"/>
              <a:gd name="connsiteY15" fmla="*/ 161925 h 1058302"/>
              <a:gd name="connsiteX16" fmla="*/ 620086 w 2460792"/>
              <a:gd name="connsiteY16" fmla="*/ 188118 h 1058302"/>
              <a:gd name="connsiteX17" fmla="*/ 679617 w 2460792"/>
              <a:gd name="connsiteY17" fmla="*/ 233362 h 1058302"/>
              <a:gd name="connsiteX18" fmla="*/ 732005 w 2460792"/>
              <a:gd name="connsiteY18" fmla="*/ 288131 h 1058302"/>
              <a:gd name="connsiteX19" fmla="*/ 779629 w 2460792"/>
              <a:gd name="connsiteY19" fmla="*/ 345281 h 1058302"/>
              <a:gd name="connsiteX20" fmla="*/ 848686 w 2460792"/>
              <a:gd name="connsiteY20" fmla="*/ 431006 h 1058302"/>
              <a:gd name="connsiteX21" fmla="*/ 927267 w 2460792"/>
              <a:gd name="connsiteY21" fmla="*/ 528637 h 1058302"/>
              <a:gd name="connsiteX22" fmla="*/ 1012992 w 2460792"/>
              <a:gd name="connsiteY22" fmla="*/ 645318 h 1058302"/>
              <a:gd name="connsiteX23" fmla="*/ 1070142 w 2460792"/>
              <a:gd name="connsiteY23" fmla="*/ 723900 h 1058302"/>
              <a:gd name="connsiteX24" fmla="*/ 1134436 w 2460792"/>
              <a:gd name="connsiteY24" fmla="*/ 788193 h 1058302"/>
              <a:gd name="connsiteX25" fmla="*/ 1177298 w 2460792"/>
              <a:gd name="connsiteY25" fmla="*/ 828675 h 1058302"/>
              <a:gd name="connsiteX26" fmla="*/ 1246354 w 2460792"/>
              <a:gd name="connsiteY26" fmla="*/ 873918 h 1058302"/>
              <a:gd name="connsiteX27" fmla="*/ 1291598 w 2460792"/>
              <a:gd name="connsiteY27" fmla="*/ 892968 h 1058302"/>
              <a:gd name="connsiteX28" fmla="*/ 1341605 w 2460792"/>
              <a:gd name="connsiteY28" fmla="*/ 907256 h 1058302"/>
              <a:gd name="connsiteX29" fmla="*/ 1374942 w 2460792"/>
              <a:gd name="connsiteY29" fmla="*/ 914400 h 1058302"/>
              <a:gd name="connsiteX30" fmla="*/ 1422567 w 2460792"/>
              <a:gd name="connsiteY30" fmla="*/ 919162 h 1058302"/>
              <a:gd name="connsiteX31" fmla="*/ 1458286 w 2460792"/>
              <a:gd name="connsiteY31" fmla="*/ 919162 h 1058302"/>
              <a:gd name="connsiteX32" fmla="*/ 1486861 w 2460792"/>
              <a:gd name="connsiteY32" fmla="*/ 919162 h 1058302"/>
              <a:gd name="connsiteX33" fmla="*/ 1527342 w 2460792"/>
              <a:gd name="connsiteY33" fmla="*/ 916781 h 1058302"/>
              <a:gd name="connsiteX34" fmla="*/ 1579729 w 2460792"/>
              <a:gd name="connsiteY34" fmla="*/ 907256 h 1058302"/>
              <a:gd name="connsiteX35" fmla="*/ 1648786 w 2460792"/>
              <a:gd name="connsiteY35" fmla="*/ 883443 h 1058302"/>
              <a:gd name="connsiteX36" fmla="*/ 1701173 w 2460792"/>
              <a:gd name="connsiteY36" fmla="*/ 862012 h 1058302"/>
              <a:gd name="connsiteX37" fmla="*/ 1753561 w 2460792"/>
              <a:gd name="connsiteY37" fmla="*/ 831056 h 1058302"/>
              <a:gd name="connsiteX38" fmla="*/ 1808329 w 2460792"/>
              <a:gd name="connsiteY38" fmla="*/ 795337 h 1058302"/>
              <a:gd name="connsiteX39" fmla="*/ 1863098 w 2460792"/>
              <a:gd name="connsiteY39" fmla="*/ 754856 h 1058302"/>
              <a:gd name="connsiteX40" fmla="*/ 1917867 w 2460792"/>
              <a:gd name="connsiteY40" fmla="*/ 711993 h 1058302"/>
              <a:gd name="connsiteX41" fmla="*/ 1963111 w 2460792"/>
              <a:gd name="connsiteY41" fmla="*/ 671512 h 1058302"/>
              <a:gd name="connsiteX42" fmla="*/ 2029786 w 2460792"/>
              <a:gd name="connsiteY42" fmla="*/ 607218 h 1058302"/>
              <a:gd name="connsiteX43" fmla="*/ 2089318 w 2460792"/>
              <a:gd name="connsiteY43" fmla="*/ 540543 h 1058302"/>
              <a:gd name="connsiteX44" fmla="*/ 2167898 w 2460792"/>
              <a:gd name="connsiteY44" fmla="*/ 452438 h 1058302"/>
              <a:gd name="connsiteX45" fmla="*/ 2229811 w 2460792"/>
              <a:gd name="connsiteY45" fmla="*/ 366712 h 1058302"/>
              <a:gd name="connsiteX46" fmla="*/ 2303630 w 2460792"/>
              <a:gd name="connsiteY46" fmla="*/ 269082 h 1058302"/>
              <a:gd name="connsiteX47" fmla="*/ 2363161 w 2460792"/>
              <a:gd name="connsiteY47" fmla="*/ 176212 h 1058302"/>
              <a:gd name="connsiteX48" fmla="*/ 2406023 w 2460792"/>
              <a:gd name="connsiteY48" fmla="*/ 104775 h 1058302"/>
              <a:gd name="connsiteX49" fmla="*/ 2460792 w 2460792"/>
              <a:gd name="connsiteY49" fmla="*/ 0 h 1058302"/>
              <a:gd name="connsiteX50" fmla="*/ 2460792 w 2460792"/>
              <a:gd name="connsiteY50" fmla="*/ 0 h 1058302"/>
              <a:gd name="connsiteX51" fmla="*/ 2460792 w 2460792"/>
              <a:gd name="connsiteY51" fmla="*/ 0 h 1058302"/>
              <a:gd name="connsiteX0" fmla="*/ 9 w 2460792"/>
              <a:gd name="connsiteY0" fmla="*/ 1058301 h 1058302"/>
              <a:gd name="connsiteX1" fmla="*/ 46473 w 2460792"/>
              <a:gd name="connsiteY1" fmla="*/ 895016 h 1058302"/>
              <a:gd name="connsiteX2" fmla="*/ 96573 w 2460792"/>
              <a:gd name="connsiteY2" fmla="*/ 755666 h 1058302"/>
              <a:gd name="connsiteX3" fmla="*/ 142883 w 2460792"/>
              <a:gd name="connsiteY3" fmla="*/ 630093 h 1058302"/>
              <a:gd name="connsiteX4" fmla="*/ 188128 w 2460792"/>
              <a:gd name="connsiteY4" fmla="*/ 521894 h 1058302"/>
              <a:gd name="connsiteX5" fmla="*/ 234324 w 2460792"/>
              <a:gd name="connsiteY5" fmla="*/ 426421 h 1058302"/>
              <a:gd name="connsiteX6" fmla="*/ 277186 w 2460792"/>
              <a:gd name="connsiteY6" fmla="*/ 345280 h 1058302"/>
              <a:gd name="connsiteX7" fmla="*/ 324811 w 2460792"/>
              <a:gd name="connsiteY7" fmla="*/ 278606 h 1058302"/>
              <a:gd name="connsiteX8" fmla="*/ 351005 w 2460792"/>
              <a:gd name="connsiteY8" fmla="*/ 250031 h 1058302"/>
              <a:gd name="connsiteX9" fmla="*/ 377198 w 2460792"/>
              <a:gd name="connsiteY9" fmla="*/ 223837 h 1058302"/>
              <a:gd name="connsiteX10" fmla="*/ 401011 w 2460792"/>
              <a:gd name="connsiteY10" fmla="*/ 204787 h 1058302"/>
              <a:gd name="connsiteX11" fmla="*/ 424823 w 2460792"/>
              <a:gd name="connsiteY11" fmla="*/ 185737 h 1058302"/>
              <a:gd name="connsiteX12" fmla="*/ 455780 w 2460792"/>
              <a:gd name="connsiteY12" fmla="*/ 166687 h 1058302"/>
              <a:gd name="connsiteX13" fmla="*/ 491499 w 2460792"/>
              <a:gd name="connsiteY13" fmla="*/ 154781 h 1058302"/>
              <a:gd name="connsiteX14" fmla="*/ 524836 w 2460792"/>
              <a:gd name="connsiteY14" fmla="*/ 150018 h 1058302"/>
              <a:gd name="connsiteX15" fmla="*/ 572461 w 2460792"/>
              <a:gd name="connsiteY15" fmla="*/ 161925 h 1058302"/>
              <a:gd name="connsiteX16" fmla="*/ 620086 w 2460792"/>
              <a:gd name="connsiteY16" fmla="*/ 188118 h 1058302"/>
              <a:gd name="connsiteX17" fmla="*/ 679617 w 2460792"/>
              <a:gd name="connsiteY17" fmla="*/ 233362 h 1058302"/>
              <a:gd name="connsiteX18" fmla="*/ 732005 w 2460792"/>
              <a:gd name="connsiteY18" fmla="*/ 288131 h 1058302"/>
              <a:gd name="connsiteX19" fmla="*/ 779629 w 2460792"/>
              <a:gd name="connsiteY19" fmla="*/ 345281 h 1058302"/>
              <a:gd name="connsiteX20" fmla="*/ 848686 w 2460792"/>
              <a:gd name="connsiteY20" fmla="*/ 431006 h 1058302"/>
              <a:gd name="connsiteX21" fmla="*/ 927267 w 2460792"/>
              <a:gd name="connsiteY21" fmla="*/ 528637 h 1058302"/>
              <a:gd name="connsiteX22" fmla="*/ 1012992 w 2460792"/>
              <a:gd name="connsiteY22" fmla="*/ 645318 h 1058302"/>
              <a:gd name="connsiteX23" fmla="*/ 1070142 w 2460792"/>
              <a:gd name="connsiteY23" fmla="*/ 723900 h 1058302"/>
              <a:gd name="connsiteX24" fmla="*/ 1134436 w 2460792"/>
              <a:gd name="connsiteY24" fmla="*/ 788193 h 1058302"/>
              <a:gd name="connsiteX25" fmla="*/ 1177298 w 2460792"/>
              <a:gd name="connsiteY25" fmla="*/ 828675 h 1058302"/>
              <a:gd name="connsiteX26" fmla="*/ 1246354 w 2460792"/>
              <a:gd name="connsiteY26" fmla="*/ 873918 h 1058302"/>
              <a:gd name="connsiteX27" fmla="*/ 1291598 w 2460792"/>
              <a:gd name="connsiteY27" fmla="*/ 892968 h 1058302"/>
              <a:gd name="connsiteX28" fmla="*/ 1341605 w 2460792"/>
              <a:gd name="connsiteY28" fmla="*/ 907256 h 1058302"/>
              <a:gd name="connsiteX29" fmla="*/ 1374942 w 2460792"/>
              <a:gd name="connsiteY29" fmla="*/ 914400 h 1058302"/>
              <a:gd name="connsiteX30" fmla="*/ 1422567 w 2460792"/>
              <a:gd name="connsiteY30" fmla="*/ 919162 h 1058302"/>
              <a:gd name="connsiteX31" fmla="*/ 1458286 w 2460792"/>
              <a:gd name="connsiteY31" fmla="*/ 919162 h 1058302"/>
              <a:gd name="connsiteX32" fmla="*/ 1486861 w 2460792"/>
              <a:gd name="connsiteY32" fmla="*/ 919162 h 1058302"/>
              <a:gd name="connsiteX33" fmla="*/ 1527342 w 2460792"/>
              <a:gd name="connsiteY33" fmla="*/ 916781 h 1058302"/>
              <a:gd name="connsiteX34" fmla="*/ 1579729 w 2460792"/>
              <a:gd name="connsiteY34" fmla="*/ 907256 h 1058302"/>
              <a:gd name="connsiteX35" fmla="*/ 1648786 w 2460792"/>
              <a:gd name="connsiteY35" fmla="*/ 883443 h 1058302"/>
              <a:gd name="connsiteX36" fmla="*/ 1701173 w 2460792"/>
              <a:gd name="connsiteY36" fmla="*/ 862012 h 1058302"/>
              <a:gd name="connsiteX37" fmla="*/ 1753561 w 2460792"/>
              <a:gd name="connsiteY37" fmla="*/ 831056 h 1058302"/>
              <a:gd name="connsiteX38" fmla="*/ 1808329 w 2460792"/>
              <a:gd name="connsiteY38" fmla="*/ 795337 h 1058302"/>
              <a:gd name="connsiteX39" fmla="*/ 1863098 w 2460792"/>
              <a:gd name="connsiteY39" fmla="*/ 754856 h 1058302"/>
              <a:gd name="connsiteX40" fmla="*/ 1917867 w 2460792"/>
              <a:gd name="connsiteY40" fmla="*/ 711993 h 1058302"/>
              <a:gd name="connsiteX41" fmla="*/ 1963111 w 2460792"/>
              <a:gd name="connsiteY41" fmla="*/ 671512 h 1058302"/>
              <a:gd name="connsiteX42" fmla="*/ 2029786 w 2460792"/>
              <a:gd name="connsiteY42" fmla="*/ 607218 h 1058302"/>
              <a:gd name="connsiteX43" fmla="*/ 2089318 w 2460792"/>
              <a:gd name="connsiteY43" fmla="*/ 540543 h 1058302"/>
              <a:gd name="connsiteX44" fmla="*/ 2167898 w 2460792"/>
              <a:gd name="connsiteY44" fmla="*/ 452438 h 1058302"/>
              <a:gd name="connsiteX45" fmla="*/ 2229811 w 2460792"/>
              <a:gd name="connsiteY45" fmla="*/ 366712 h 1058302"/>
              <a:gd name="connsiteX46" fmla="*/ 2303630 w 2460792"/>
              <a:gd name="connsiteY46" fmla="*/ 269082 h 1058302"/>
              <a:gd name="connsiteX47" fmla="*/ 2363161 w 2460792"/>
              <a:gd name="connsiteY47" fmla="*/ 176212 h 1058302"/>
              <a:gd name="connsiteX48" fmla="*/ 2406023 w 2460792"/>
              <a:gd name="connsiteY48" fmla="*/ 104775 h 1058302"/>
              <a:gd name="connsiteX49" fmla="*/ 2460792 w 2460792"/>
              <a:gd name="connsiteY49" fmla="*/ 0 h 1058302"/>
              <a:gd name="connsiteX50" fmla="*/ 2460792 w 2460792"/>
              <a:gd name="connsiteY50" fmla="*/ 0 h 1058302"/>
              <a:gd name="connsiteX51" fmla="*/ 2460792 w 2460792"/>
              <a:gd name="connsiteY51" fmla="*/ 0 h 1058302"/>
              <a:gd name="connsiteX0" fmla="*/ 7 w 2460790"/>
              <a:gd name="connsiteY0" fmla="*/ 1058301 h 1058302"/>
              <a:gd name="connsiteX1" fmla="*/ 55996 w 2460790"/>
              <a:gd name="connsiteY1" fmla="*/ 895016 h 1058302"/>
              <a:gd name="connsiteX2" fmla="*/ 96571 w 2460790"/>
              <a:gd name="connsiteY2" fmla="*/ 755666 h 1058302"/>
              <a:gd name="connsiteX3" fmla="*/ 142881 w 2460790"/>
              <a:gd name="connsiteY3" fmla="*/ 630093 h 1058302"/>
              <a:gd name="connsiteX4" fmla="*/ 188126 w 2460790"/>
              <a:gd name="connsiteY4" fmla="*/ 521894 h 1058302"/>
              <a:gd name="connsiteX5" fmla="*/ 234322 w 2460790"/>
              <a:gd name="connsiteY5" fmla="*/ 426421 h 1058302"/>
              <a:gd name="connsiteX6" fmla="*/ 277184 w 2460790"/>
              <a:gd name="connsiteY6" fmla="*/ 345280 h 1058302"/>
              <a:gd name="connsiteX7" fmla="*/ 324809 w 2460790"/>
              <a:gd name="connsiteY7" fmla="*/ 278606 h 1058302"/>
              <a:gd name="connsiteX8" fmla="*/ 351003 w 2460790"/>
              <a:gd name="connsiteY8" fmla="*/ 250031 h 1058302"/>
              <a:gd name="connsiteX9" fmla="*/ 377196 w 2460790"/>
              <a:gd name="connsiteY9" fmla="*/ 223837 h 1058302"/>
              <a:gd name="connsiteX10" fmla="*/ 401009 w 2460790"/>
              <a:gd name="connsiteY10" fmla="*/ 204787 h 1058302"/>
              <a:gd name="connsiteX11" fmla="*/ 424821 w 2460790"/>
              <a:gd name="connsiteY11" fmla="*/ 185737 h 1058302"/>
              <a:gd name="connsiteX12" fmla="*/ 455778 w 2460790"/>
              <a:gd name="connsiteY12" fmla="*/ 166687 h 1058302"/>
              <a:gd name="connsiteX13" fmla="*/ 491497 w 2460790"/>
              <a:gd name="connsiteY13" fmla="*/ 154781 h 1058302"/>
              <a:gd name="connsiteX14" fmla="*/ 524834 w 2460790"/>
              <a:gd name="connsiteY14" fmla="*/ 150018 h 1058302"/>
              <a:gd name="connsiteX15" fmla="*/ 572459 w 2460790"/>
              <a:gd name="connsiteY15" fmla="*/ 161925 h 1058302"/>
              <a:gd name="connsiteX16" fmla="*/ 620084 w 2460790"/>
              <a:gd name="connsiteY16" fmla="*/ 188118 h 1058302"/>
              <a:gd name="connsiteX17" fmla="*/ 679615 w 2460790"/>
              <a:gd name="connsiteY17" fmla="*/ 233362 h 1058302"/>
              <a:gd name="connsiteX18" fmla="*/ 732003 w 2460790"/>
              <a:gd name="connsiteY18" fmla="*/ 288131 h 1058302"/>
              <a:gd name="connsiteX19" fmla="*/ 779627 w 2460790"/>
              <a:gd name="connsiteY19" fmla="*/ 345281 h 1058302"/>
              <a:gd name="connsiteX20" fmla="*/ 848684 w 2460790"/>
              <a:gd name="connsiteY20" fmla="*/ 431006 h 1058302"/>
              <a:gd name="connsiteX21" fmla="*/ 927265 w 2460790"/>
              <a:gd name="connsiteY21" fmla="*/ 528637 h 1058302"/>
              <a:gd name="connsiteX22" fmla="*/ 1012990 w 2460790"/>
              <a:gd name="connsiteY22" fmla="*/ 645318 h 1058302"/>
              <a:gd name="connsiteX23" fmla="*/ 1070140 w 2460790"/>
              <a:gd name="connsiteY23" fmla="*/ 723900 h 1058302"/>
              <a:gd name="connsiteX24" fmla="*/ 1134434 w 2460790"/>
              <a:gd name="connsiteY24" fmla="*/ 788193 h 1058302"/>
              <a:gd name="connsiteX25" fmla="*/ 1177296 w 2460790"/>
              <a:gd name="connsiteY25" fmla="*/ 828675 h 1058302"/>
              <a:gd name="connsiteX26" fmla="*/ 1246352 w 2460790"/>
              <a:gd name="connsiteY26" fmla="*/ 873918 h 1058302"/>
              <a:gd name="connsiteX27" fmla="*/ 1291596 w 2460790"/>
              <a:gd name="connsiteY27" fmla="*/ 892968 h 1058302"/>
              <a:gd name="connsiteX28" fmla="*/ 1341603 w 2460790"/>
              <a:gd name="connsiteY28" fmla="*/ 907256 h 1058302"/>
              <a:gd name="connsiteX29" fmla="*/ 1374940 w 2460790"/>
              <a:gd name="connsiteY29" fmla="*/ 914400 h 1058302"/>
              <a:gd name="connsiteX30" fmla="*/ 1422565 w 2460790"/>
              <a:gd name="connsiteY30" fmla="*/ 919162 h 1058302"/>
              <a:gd name="connsiteX31" fmla="*/ 1458284 w 2460790"/>
              <a:gd name="connsiteY31" fmla="*/ 919162 h 1058302"/>
              <a:gd name="connsiteX32" fmla="*/ 1486859 w 2460790"/>
              <a:gd name="connsiteY32" fmla="*/ 919162 h 1058302"/>
              <a:gd name="connsiteX33" fmla="*/ 1527340 w 2460790"/>
              <a:gd name="connsiteY33" fmla="*/ 916781 h 1058302"/>
              <a:gd name="connsiteX34" fmla="*/ 1579727 w 2460790"/>
              <a:gd name="connsiteY34" fmla="*/ 907256 h 1058302"/>
              <a:gd name="connsiteX35" fmla="*/ 1648784 w 2460790"/>
              <a:gd name="connsiteY35" fmla="*/ 883443 h 1058302"/>
              <a:gd name="connsiteX36" fmla="*/ 1701171 w 2460790"/>
              <a:gd name="connsiteY36" fmla="*/ 862012 h 1058302"/>
              <a:gd name="connsiteX37" fmla="*/ 1753559 w 2460790"/>
              <a:gd name="connsiteY37" fmla="*/ 831056 h 1058302"/>
              <a:gd name="connsiteX38" fmla="*/ 1808327 w 2460790"/>
              <a:gd name="connsiteY38" fmla="*/ 795337 h 1058302"/>
              <a:gd name="connsiteX39" fmla="*/ 1863096 w 2460790"/>
              <a:gd name="connsiteY39" fmla="*/ 754856 h 1058302"/>
              <a:gd name="connsiteX40" fmla="*/ 1917865 w 2460790"/>
              <a:gd name="connsiteY40" fmla="*/ 711993 h 1058302"/>
              <a:gd name="connsiteX41" fmla="*/ 1963109 w 2460790"/>
              <a:gd name="connsiteY41" fmla="*/ 671512 h 1058302"/>
              <a:gd name="connsiteX42" fmla="*/ 2029784 w 2460790"/>
              <a:gd name="connsiteY42" fmla="*/ 607218 h 1058302"/>
              <a:gd name="connsiteX43" fmla="*/ 2089316 w 2460790"/>
              <a:gd name="connsiteY43" fmla="*/ 540543 h 1058302"/>
              <a:gd name="connsiteX44" fmla="*/ 2167896 w 2460790"/>
              <a:gd name="connsiteY44" fmla="*/ 452438 h 1058302"/>
              <a:gd name="connsiteX45" fmla="*/ 2229809 w 2460790"/>
              <a:gd name="connsiteY45" fmla="*/ 366712 h 1058302"/>
              <a:gd name="connsiteX46" fmla="*/ 2303628 w 2460790"/>
              <a:gd name="connsiteY46" fmla="*/ 269082 h 1058302"/>
              <a:gd name="connsiteX47" fmla="*/ 2363159 w 2460790"/>
              <a:gd name="connsiteY47" fmla="*/ 176212 h 1058302"/>
              <a:gd name="connsiteX48" fmla="*/ 2406021 w 2460790"/>
              <a:gd name="connsiteY48" fmla="*/ 104775 h 1058302"/>
              <a:gd name="connsiteX49" fmla="*/ 2460790 w 2460790"/>
              <a:gd name="connsiteY49" fmla="*/ 0 h 1058302"/>
              <a:gd name="connsiteX50" fmla="*/ 2460790 w 2460790"/>
              <a:gd name="connsiteY50" fmla="*/ 0 h 1058302"/>
              <a:gd name="connsiteX51" fmla="*/ 2460790 w 2460790"/>
              <a:gd name="connsiteY51" fmla="*/ 0 h 1058302"/>
              <a:gd name="connsiteX0" fmla="*/ 22329 w 2483112"/>
              <a:gd name="connsiteY0" fmla="*/ 1058301 h 1066525"/>
              <a:gd name="connsiteX1" fmla="*/ 1992 w 2483112"/>
              <a:gd name="connsiteY1" fmla="*/ 1053168 h 1066525"/>
              <a:gd name="connsiteX2" fmla="*/ 78318 w 2483112"/>
              <a:gd name="connsiteY2" fmla="*/ 895016 h 1066525"/>
              <a:gd name="connsiteX3" fmla="*/ 118893 w 2483112"/>
              <a:gd name="connsiteY3" fmla="*/ 755666 h 1066525"/>
              <a:gd name="connsiteX4" fmla="*/ 165203 w 2483112"/>
              <a:gd name="connsiteY4" fmla="*/ 630093 h 1066525"/>
              <a:gd name="connsiteX5" fmla="*/ 210448 w 2483112"/>
              <a:gd name="connsiteY5" fmla="*/ 521894 h 1066525"/>
              <a:gd name="connsiteX6" fmla="*/ 256644 w 2483112"/>
              <a:gd name="connsiteY6" fmla="*/ 426421 h 1066525"/>
              <a:gd name="connsiteX7" fmla="*/ 299506 w 2483112"/>
              <a:gd name="connsiteY7" fmla="*/ 345280 h 1066525"/>
              <a:gd name="connsiteX8" fmla="*/ 347131 w 2483112"/>
              <a:gd name="connsiteY8" fmla="*/ 278606 h 1066525"/>
              <a:gd name="connsiteX9" fmla="*/ 373325 w 2483112"/>
              <a:gd name="connsiteY9" fmla="*/ 250031 h 1066525"/>
              <a:gd name="connsiteX10" fmla="*/ 399518 w 2483112"/>
              <a:gd name="connsiteY10" fmla="*/ 223837 h 1066525"/>
              <a:gd name="connsiteX11" fmla="*/ 423331 w 2483112"/>
              <a:gd name="connsiteY11" fmla="*/ 204787 h 1066525"/>
              <a:gd name="connsiteX12" fmla="*/ 447143 w 2483112"/>
              <a:gd name="connsiteY12" fmla="*/ 185737 h 1066525"/>
              <a:gd name="connsiteX13" fmla="*/ 478100 w 2483112"/>
              <a:gd name="connsiteY13" fmla="*/ 166687 h 1066525"/>
              <a:gd name="connsiteX14" fmla="*/ 513819 w 2483112"/>
              <a:gd name="connsiteY14" fmla="*/ 154781 h 1066525"/>
              <a:gd name="connsiteX15" fmla="*/ 547156 w 2483112"/>
              <a:gd name="connsiteY15" fmla="*/ 150018 h 1066525"/>
              <a:gd name="connsiteX16" fmla="*/ 594781 w 2483112"/>
              <a:gd name="connsiteY16" fmla="*/ 161925 h 1066525"/>
              <a:gd name="connsiteX17" fmla="*/ 642406 w 2483112"/>
              <a:gd name="connsiteY17" fmla="*/ 188118 h 1066525"/>
              <a:gd name="connsiteX18" fmla="*/ 701937 w 2483112"/>
              <a:gd name="connsiteY18" fmla="*/ 233362 h 1066525"/>
              <a:gd name="connsiteX19" fmla="*/ 754325 w 2483112"/>
              <a:gd name="connsiteY19" fmla="*/ 288131 h 1066525"/>
              <a:gd name="connsiteX20" fmla="*/ 801949 w 2483112"/>
              <a:gd name="connsiteY20" fmla="*/ 345281 h 1066525"/>
              <a:gd name="connsiteX21" fmla="*/ 871006 w 2483112"/>
              <a:gd name="connsiteY21" fmla="*/ 431006 h 1066525"/>
              <a:gd name="connsiteX22" fmla="*/ 949587 w 2483112"/>
              <a:gd name="connsiteY22" fmla="*/ 528637 h 1066525"/>
              <a:gd name="connsiteX23" fmla="*/ 1035312 w 2483112"/>
              <a:gd name="connsiteY23" fmla="*/ 645318 h 1066525"/>
              <a:gd name="connsiteX24" fmla="*/ 1092462 w 2483112"/>
              <a:gd name="connsiteY24" fmla="*/ 723900 h 1066525"/>
              <a:gd name="connsiteX25" fmla="*/ 1156756 w 2483112"/>
              <a:gd name="connsiteY25" fmla="*/ 788193 h 1066525"/>
              <a:gd name="connsiteX26" fmla="*/ 1199618 w 2483112"/>
              <a:gd name="connsiteY26" fmla="*/ 828675 h 1066525"/>
              <a:gd name="connsiteX27" fmla="*/ 1268674 w 2483112"/>
              <a:gd name="connsiteY27" fmla="*/ 873918 h 1066525"/>
              <a:gd name="connsiteX28" fmla="*/ 1313918 w 2483112"/>
              <a:gd name="connsiteY28" fmla="*/ 892968 h 1066525"/>
              <a:gd name="connsiteX29" fmla="*/ 1363925 w 2483112"/>
              <a:gd name="connsiteY29" fmla="*/ 907256 h 1066525"/>
              <a:gd name="connsiteX30" fmla="*/ 1397262 w 2483112"/>
              <a:gd name="connsiteY30" fmla="*/ 914400 h 1066525"/>
              <a:gd name="connsiteX31" fmla="*/ 1444887 w 2483112"/>
              <a:gd name="connsiteY31" fmla="*/ 919162 h 1066525"/>
              <a:gd name="connsiteX32" fmla="*/ 1480606 w 2483112"/>
              <a:gd name="connsiteY32" fmla="*/ 919162 h 1066525"/>
              <a:gd name="connsiteX33" fmla="*/ 1509181 w 2483112"/>
              <a:gd name="connsiteY33" fmla="*/ 919162 h 1066525"/>
              <a:gd name="connsiteX34" fmla="*/ 1549662 w 2483112"/>
              <a:gd name="connsiteY34" fmla="*/ 916781 h 1066525"/>
              <a:gd name="connsiteX35" fmla="*/ 1602049 w 2483112"/>
              <a:gd name="connsiteY35" fmla="*/ 907256 h 1066525"/>
              <a:gd name="connsiteX36" fmla="*/ 1671106 w 2483112"/>
              <a:gd name="connsiteY36" fmla="*/ 883443 h 1066525"/>
              <a:gd name="connsiteX37" fmla="*/ 1723493 w 2483112"/>
              <a:gd name="connsiteY37" fmla="*/ 862012 h 1066525"/>
              <a:gd name="connsiteX38" fmla="*/ 1775881 w 2483112"/>
              <a:gd name="connsiteY38" fmla="*/ 831056 h 1066525"/>
              <a:gd name="connsiteX39" fmla="*/ 1830649 w 2483112"/>
              <a:gd name="connsiteY39" fmla="*/ 795337 h 1066525"/>
              <a:gd name="connsiteX40" fmla="*/ 1885418 w 2483112"/>
              <a:gd name="connsiteY40" fmla="*/ 754856 h 1066525"/>
              <a:gd name="connsiteX41" fmla="*/ 1940187 w 2483112"/>
              <a:gd name="connsiteY41" fmla="*/ 711993 h 1066525"/>
              <a:gd name="connsiteX42" fmla="*/ 1985431 w 2483112"/>
              <a:gd name="connsiteY42" fmla="*/ 671512 h 1066525"/>
              <a:gd name="connsiteX43" fmla="*/ 2052106 w 2483112"/>
              <a:gd name="connsiteY43" fmla="*/ 607218 h 1066525"/>
              <a:gd name="connsiteX44" fmla="*/ 2111638 w 2483112"/>
              <a:gd name="connsiteY44" fmla="*/ 540543 h 1066525"/>
              <a:gd name="connsiteX45" fmla="*/ 2190218 w 2483112"/>
              <a:gd name="connsiteY45" fmla="*/ 452438 h 1066525"/>
              <a:gd name="connsiteX46" fmla="*/ 2252131 w 2483112"/>
              <a:gd name="connsiteY46" fmla="*/ 366712 h 1066525"/>
              <a:gd name="connsiteX47" fmla="*/ 2325950 w 2483112"/>
              <a:gd name="connsiteY47" fmla="*/ 269082 h 1066525"/>
              <a:gd name="connsiteX48" fmla="*/ 2385481 w 2483112"/>
              <a:gd name="connsiteY48" fmla="*/ 176212 h 1066525"/>
              <a:gd name="connsiteX49" fmla="*/ 2428343 w 2483112"/>
              <a:gd name="connsiteY49" fmla="*/ 104775 h 1066525"/>
              <a:gd name="connsiteX50" fmla="*/ 2483112 w 2483112"/>
              <a:gd name="connsiteY50" fmla="*/ 0 h 1066525"/>
              <a:gd name="connsiteX51" fmla="*/ 2483112 w 2483112"/>
              <a:gd name="connsiteY51" fmla="*/ 0 h 1066525"/>
              <a:gd name="connsiteX52" fmla="*/ 2483112 w 2483112"/>
              <a:gd name="connsiteY52" fmla="*/ 0 h 1066525"/>
              <a:gd name="connsiteX0" fmla="*/ 113391 w 2574174"/>
              <a:gd name="connsiteY0" fmla="*/ 1058301 h 1463881"/>
              <a:gd name="connsiteX1" fmla="*/ 522 w 2574174"/>
              <a:gd name="connsiteY1" fmla="*/ 1462649 h 1463881"/>
              <a:gd name="connsiteX2" fmla="*/ 169380 w 2574174"/>
              <a:gd name="connsiteY2" fmla="*/ 895016 h 1463881"/>
              <a:gd name="connsiteX3" fmla="*/ 209955 w 2574174"/>
              <a:gd name="connsiteY3" fmla="*/ 755666 h 1463881"/>
              <a:gd name="connsiteX4" fmla="*/ 256265 w 2574174"/>
              <a:gd name="connsiteY4" fmla="*/ 630093 h 1463881"/>
              <a:gd name="connsiteX5" fmla="*/ 301510 w 2574174"/>
              <a:gd name="connsiteY5" fmla="*/ 521894 h 1463881"/>
              <a:gd name="connsiteX6" fmla="*/ 347706 w 2574174"/>
              <a:gd name="connsiteY6" fmla="*/ 426421 h 1463881"/>
              <a:gd name="connsiteX7" fmla="*/ 390568 w 2574174"/>
              <a:gd name="connsiteY7" fmla="*/ 345280 h 1463881"/>
              <a:gd name="connsiteX8" fmla="*/ 438193 w 2574174"/>
              <a:gd name="connsiteY8" fmla="*/ 278606 h 1463881"/>
              <a:gd name="connsiteX9" fmla="*/ 464387 w 2574174"/>
              <a:gd name="connsiteY9" fmla="*/ 250031 h 1463881"/>
              <a:gd name="connsiteX10" fmla="*/ 490580 w 2574174"/>
              <a:gd name="connsiteY10" fmla="*/ 223837 h 1463881"/>
              <a:gd name="connsiteX11" fmla="*/ 514393 w 2574174"/>
              <a:gd name="connsiteY11" fmla="*/ 204787 h 1463881"/>
              <a:gd name="connsiteX12" fmla="*/ 538205 w 2574174"/>
              <a:gd name="connsiteY12" fmla="*/ 185737 h 1463881"/>
              <a:gd name="connsiteX13" fmla="*/ 569162 w 2574174"/>
              <a:gd name="connsiteY13" fmla="*/ 166687 h 1463881"/>
              <a:gd name="connsiteX14" fmla="*/ 604881 w 2574174"/>
              <a:gd name="connsiteY14" fmla="*/ 154781 h 1463881"/>
              <a:gd name="connsiteX15" fmla="*/ 638218 w 2574174"/>
              <a:gd name="connsiteY15" fmla="*/ 150018 h 1463881"/>
              <a:gd name="connsiteX16" fmla="*/ 685843 w 2574174"/>
              <a:gd name="connsiteY16" fmla="*/ 161925 h 1463881"/>
              <a:gd name="connsiteX17" fmla="*/ 733468 w 2574174"/>
              <a:gd name="connsiteY17" fmla="*/ 188118 h 1463881"/>
              <a:gd name="connsiteX18" fmla="*/ 792999 w 2574174"/>
              <a:gd name="connsiteY18" fmla="*/ 233362 h 1463881"/>
              <a:gd name="connsiteX19" fmla="*/ 845387 w 2574174"/>
              <a:gd name="connsiteY19" fmla="*/ 288131 h 1463881"/>
              <a:gd name="connsiteX20" fmla="*/ 893011 w 2574174"/>
              <a:gd name="connsiteY20" fmla="*/ 345281 h 1463881"/>
              <a:gd name="connsiteX21" fmla="*/ 962068 w 2574174"/>
              <a:gd name="connsiteY21" fmla="*/ 431006 h 1463881"/>
              <a:gd name="connsiteX22" fmla="*/ 1040649 w 2574174"/>
              <a:gd name="connsiteY22" fmla="*/ 528637 h 1463881"/>
              <a:gd name="connsiteX23" fmla="*/ 1126374 w 2574174"/>
              <a:gd name="connsiteY23" fmla="*/ 645318 h 1463881"/>
              <a:gd name="connsiteX24" fmla="*/ 1183524 w 2574174"/>
              <a:gd name="connsiteY24" fmla="*/ 723900 h 1463881"/>
              <a:gd name="connsiteX25" fmla="*/ 1247818 w 2574174"/>
              <a:gd name="connsiteY25" fmla="*/ 788193 h 1463881"/>
              <a:gd name="connsiteX26" fmla="*/ 1290680 w 2574174"/>
              <a:gd name="connsiteY26" fmla="*/ 828675 h 1463881"/>
              <a:gd name="connsiteX27" fmla="*/ 1359736 w 2574174"/>
              <a:gd name="connsiteY27" fmla="*/ 873918 h 1463881"/>
              <a:gd name="connsiteX28" fmla="*/ 1404980 w 2574174"/>
              <a:gd name="connsiteY28" fmla="*/ 892968 h 1463881"/>
              <a:gd name="connsiteX29" fmla="*/ 1454987 w 2574174"/>
              <a:gd name="connsiteY29" fmla="*/ 907256 h 1463881"/>
              <a:gd name="connsiteX30" fmla="*/ 1488324 w 2574174"/>
              <a:gd name="connsiteY30" fmla="*/ 914400 h 1463881"/>
              <a:gd name="connsiteX31" fmla="*/ 1535949 w 2574174"/>
              <a:gd name="connsiteY31" fmla="*/ 919162 h 1463881"/>
              <a:gd name="connsiteX32" fmla="*/ 1571668 w 2574174"/>
              <a:gd name="connsiteY32" fmla="*/ 919162 h 1463881"/>
              <a:gd name="connsiteX33" fmla="*/ 1600243 w 2574174"/>
              <a:gd name="connsiteY33" fmla="*/ 919162 h 1463881"/>
              <a:gd name="connsiteX34" fmla="*/ 1640724 w 2574174"/>
              <a:gd name="connsiteY34" fmla="*/ 916781 h 1463881"/>
              <a:gd name="connsiteX35" fmla="*/ 1693111 w 2574174"/>
              <a:gd name="connsiteY35" fmla="*/ 907256 h 1463881"/>
              <a:gd name="connsiteX36" fmla="*/ 1762168 w 2574174"/>
              <a:gd name="connsiteY36" fmla="*/ 883443 h 1463881"/>
              <a:gd name="connsiteX37" fmla="*/ 1814555 w 2574174"/>
              <a:gd name="connsiteY37" fmla="*/ 862012 h 1463881"/>
              <a:gd name="connsiteX38" fmla="*/ 1866943 w 2574174"/>
              <a:gd name="connsiteY38" fmla="*/ 831056 h 1463881"/>
              <a:gd name="connsiteX39" fmla="*/ 1921711 w 2574174"/>
              <a:gd name="connsiteY39" fmla="*/ 795337 h 1463881"/>
              <a:gd name="connsiteX40" fmla="*/ 1976480 w 2574174"/>
              <a:gd name="connsiteY40" fmla="*/ 754856 h 1463881"/>
              <a:gd name="connsiteX41" fmla="*/ 2031249 w 2574174"/>
              <a:gd name="connsiteY41" fmla="*/ 711993 h 1463881"/>
              <a:gd name="connsiteX42" fmla="*/ 2076493 w 2574174"/>
              <a:gd name="connsiteY42" fmla="*/ 671512 h 1463881"/>
              <a:gd name="connsiteX43" fmla="*/ 2143168 w 2574174"/>
              <a:gd name="connsiteY43" fmla="*/ 607218 h 1463881"/>
              <a:gd name="connsiteX44" fmla="*/ 2202700 w 2574174"/>
              <a:gd name="connsiteY44" fmla="*/ 540543 h 1463881"/>
              <a:gd name="connsiteX45" fmla="*/ 2281280 w 2574174"/>
              <a:gd name="connsiteY45" fmla="*/ 452438 h 1463881"/>
              <a:gd name="connsiteX46" fmla="*/ 2343193 w 2574174"/>
              <a:gd name="connsiteY46" fmla="*/ 366712 h 1463881"/>
              <a:gd name="connsiteX47" fmla="*/ 2417012 w 2574174"/>
              <a:gd name="connsiteY47" fmla="*/ 269082 h 1463881"/>
              <a:gd name="connsiteX48" fmla="*/ 2476543 w 2574174"/>
              <a:gd name="connsiteY48" fmla="*/ 176212 h 1463881"/>
              <a:gd name="connsiteX49" fmla="*/ 2519405 w 2574174"/>
              <a:gd name="connsiteY49" fmla="*/ 104775 h 1463881"/>
              <a:gd name="connsiteX50" fmla="*/ 2574174 w 2574174"/>
              <a:gd name="connsiteY50" fmla="*/ 0 h 1463881"/>
              <a:gd name="connsiteX51" fmla="*/ 2574174 w 2574174"/>
              <a:gd name="connsiteY51" fmla="*/ 0 h 1463881"/>
              <a:gd name="connsiteX52" fmla="*/ 2574174 w 2574174"/>
              <a:gd name="connsiteY52" fmla="*/ 0 h 146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574174" h="1463881">
                <a:moveTo>
                  <a:pt x="113391" y="1058301"/>
                </a:moveTo>
                <a:cubicBezTo>
                  <a:pt x="110001" y="1057445"/>
                  <a:pt x="-8809" y="1489863"/>
                  <a:pt x="522" y="1462649"/>
                </a:cubicBezTo>
                <a:cubicBezTo>
                  <a:pt x="9853" y="1435435"/>
                  <a:pt x="149897" y="944600"/>
                  <a:pt x="169380" y="895016"/>
                </a:cubicBezTo>
                <a:cubicBezTo>
                  <a:pt x="166297" y="894841"/>
                  <a:pt x="205285" y="763032"/>
                  <a:pt x="209955" y="755666"/>
                </a:cubicBezTo>
                <a:cubicBezTo>
                  <a:pt x="214625" y="748300"/>
                  <a:pt x="241006" y="669055"/>
                  <a:pt x="256265" y="630093"/>
                </a:cubicBezTo>
                <a:cubicBezTo>
                  <a:pt x="271524" y="591131"/>
                  <a:pt x="286270" y="555839"/>
                  <a:pt x="301510" y="521894"/>
                </a:cubicBezTo>
                <a:cubicBezTo>
                  <a:pt x="316750" y="487949"/>
                  <a:pt x="332863" y="455857"/>
                  <a:pt x="347706" y="426421"/>
                </a:cubicBezTo>
                <a:cubicBezTo>
                  <a:pt x="362549" y="396985"/>
                  <a:pt x="375487" y="369916"/>
                  <a:pt x="390568" y="345280"/>
                </a:cubicBezTo>
                <a:cubicBezTo>
                  <a:pt x="405649" y="320644"/>
                  <a:pt x="425890" y="294481"/>
                  <a:pt x="438193" y="278606"/>
                </a:cubicBezTo>
                <a:cubicBezTo>
                  <a:pt x="450496" y="262731"/>
                  <a:pt x="455656" y="259159"/>
                  <a:pt x="464387" y="250031"/>
                </a:cubicBezTo>
                <a:cubicBezTo>
                  <a:pt x="473118" y="240903"/>
                  <a:pt x="482246" y="231378"/>
                  <a:pt x="490580" y="223837"/>
                </a:cubicBezTo>
                <a:cubicBezTo>
                  <a:pt x="498914" y="216296"/>
                  <a:pt x="506456" y="211137"/>
                  <a:pt x="514393" y="204787"/>
                </a:cubicBezTo>
                <a:cubicBezTo>
                  <a:pt x="522330" y="198437"/>
                  <a:pt x="529077" y="192087"/>
                  <a:pt x="538205" y="185737"/>
                </a:cubicBezTo>
                <a:cubicBezTo>
                  <a:pt x="547333" y="179387"/>
                  <a:pt x="558049" y="171846"/>
                  <a:pt x="569162" y="166687"/>
                </a:cubicBezTo>
                <a:cubicBezTo>
                  <a:pt x="580275" y="161528"/>
                  <a:pt x="593372" y="157559"/>
                  <a:pt x="604881" y="154781"/>
                </a:cubicBezTo>
                <a:cubicBezTo>
                  <a:pt x="616390" y="152003"/>
                  <a:pt x="624724" y="148827"/>
                  <a:pt x="638218" y="150018"/>
                </a:cubicBezTo>
                <a:cubicBezTo>
                  <a:pt x="651712" y="151209"/>
                  <a:pt x="669968" y="155575"/>
                  <a:pt x="685843" y="161925"/>
                </a:cubicBezTo>
                <a:cubicBezTo>
                  <a:pt x="701718" y="168275"/>
                  <a:pt x="715609" y="176212"/>
                  <a:pt x="733468" y="188118"/>
                </a:cubicBezTo>
                <a:cubicBezTo>
                  <a:pt x="751327" y="200024"/>
                  <a:pt x="774346" y="216693"/>
                  <a:pt x="792999" y="233362"/>
                </a:cubicBezTo>
                <a:cubicBezTo>
                  <a:pt x="811652" y="250031"/>
                  <a:pt x="828718" y="269478"/>
                  <a:pt x="845387" y="288131"/>
                </a:cubicBezTo>
                <a:cubicBezTo>
                  <a:pt x="862056" y="306784"/>
                  <a:pt x="873564" y="321468"/>
                  <a:pt x="893011" y="345281"/>
                </a:cubicBezTo>
                <a:cubicBezTo>
                  <a:pt x="912458" y="369094"/>
                  <a:pt x="937462" y="400447"/>
                  <a:pt x="962068" y="431006"/>
                </a:cubicBezTo>
                <a:cubicBezTo>
                  <a:pt x="986674" y="461565"/>
                  <a:pt x="1013265" y="492918"/>
                  <a:pt x="1040649" y="528637"/>
                </a:cubicBezTo>
                <a:cubicBezTo>
                  <a:pt x="1068033" y="564356"/>
                  <a:pt x="1126374" y="645318"/>
                  <a:pt x="1126374" y="645318"/>
                </a:cubicBezTo>
                <a:cubicBezTo>
                  <a:pt x="1150186" y="677862"/>
                  <a:pt x="1163283" y="700088"/>
                  <a:pt x="1183524" y="723900"/>
                </a:cubicBezTo>
                <a:cubicBezTo>
                  <a:pt x="1203765" y="747712"/>
                  <a:pt x="1229959" y="770731"/>
                  <a:pt x="1247818" y="788193"/>
                </a:cubicBezTo>
                <a:cubicBezTo>
                  <a:pt x="1265677" y="805655"/>
                  <a:pt x="1272027" y="814388"/>
                  <a:pt x="1290680" y="828675"/>
                </a:cubicBezTo>
                <a:cubicBezTo>
                  <a:pt x="1309333" y="842962"/>
                  <a:pt x="1340686" y="863203"/>
                  <a:pt x="1359736" y="873918"/>
                </a:cubicBezTo>
                <a:cubicBezTo>
                  <a:pt x="1378786" y="884634"/>
                  <a:pt x="1389105" y="887412"/>
                  <a:pt x="1404980" y="892968"/>
                </a:cubicBezTo>
                <a:cubicBezTo>
                  <a:pt x="1420855" y="898524"/>
                  <a:pt x="1441096" y="903684"/>
                  <a:pt x="1454987" y="907256"/>
                </a:cubicBezTo>
                <a:cubicBezTo>
                  <a:pt x="1468878" y="910828"/>
                  <a:pt x="1474830" y="912416"/>
                  <a:pt x="1488324" y="914400"/>
                </a:cubicBezTo>
                <a:cubicBezTo>
                  <a:pt x="1501818" y="916384"/>
                  <a:pt x="1522058" y="918368"/>
                  <a:pt x="1535949" y="919162"/>
                </a:cubicBezTo>
                <a:cubicBezTo>
                  <a:pt x="1549840" y="919956"/>
                  <a:pt x="1571668" y="919162"/>
                  <a:pt x="1571668" y="919162"/>
                </a:cubicBezTo>
                <a:cubicBezTo>
                  <a:pt x="1582384" y="919162"/>
                  <a:pt x="1588734" y="919559"/>
                  <a:pt x="1600243" y="919162"/>
                </a:cubicBezTo>
                <a:cubicBezTo>
                  <a:pt x="1611752" y="918765"/>
                  <a:pt x="1625246" y="918765"/>
                  <a:pt x="1640724" y="916781"/>
                </a:cubicBezTo>
                <a:cubicBezTo>
                  <a:pt x="1656202" y="914797"/>
                  <a:pt x="1672870" y="912812"/>
                  <a:pt x="1693111" y="907256"/>
                </a:cubicBezTo>
                <a:cubicBezTo>
                  <a:pt x="1713352" y="901700"/>
                  <a:pt x="1741927" y="890984"/>
                  <a:pt x="1762168" y="883443"/>
                </a:cubicBezTo>
                <a:cubicBezTo>
                  <a:pt x="1782409" y="875902"/>
                  <a:pt x="1797093" y="870743"/>
                  <a:pt x="1814555" y="862012"/>
                </a:cubicBezTo>
                <a:cubicBezTo>
                  <a:pt x="1832017" y="853281"/>
                  <a:pt x="1849084" y="842168"/>
                  <a:pt x="1866943" y="831056"/>
                </a:cubicBezTo>
                <a:cubicBezTo>
                  <a:pt x="1884802" y="819944"/>
                  <a:pt x="1903455" y="808037"/>
                  <a:pt x="1921711" y="795337"/>
                </a:cubicBezTo>
                <a:cubicBezTo>
                  <a:pt x="1939967" y="782637"/>
                  <a:pt x="1958224" y="768747"/>
                  <a:pt x="1976480" y="754856"/>
                </a:cubicBezTo>
                <a:cubicBezTo>
                  <a:pt x="1994736" y="740965"/>
                  <a:pt x="2014580" y="725884"/>
                  <a:pt x="2031249" y="711993"/>
                </a:cubicBezTo>
                <a:cubicBezTo>
                  <a:pt x="2047918" y="698102"/>
                  <a:pt x="2057840" y="688974"/>
                  <a:pt x="2076493" y="671512"/>
                </a:cubicBezTo>
                <a:cubicBezTo>
                  <a:pt x="2095146" y="654050"/>
                  <a:pt x="2143168" y="607218"/>
                  <a:pt x="2143168" y="607218"/>
                </a:cubicBezTo>
                <a:lnTo>
                  <a:pt x="2202700" y="540543"/>
                </a:lnTo>
                <a:cubicBezTo>
                  <a:pt x="2226909" y="514746"/>
                  <a:pt x="2257865" y="481410"/>
                  <a:pt x="2281280" y="452438"/>
                </a:cubicBezTo>
                <a:cubicBezTo>
                  <a:pt x="2304696" y="423466"/>
                  <a:pt x="2320571" y="397271"/>
                  <a:pt x="2343193" y="366712"/>
                </a:cubicBezTo>
                <a:cubicBezTo>
                  <a:pt x="2365815" y="336153"/>
                  <a:pt x="2394787" y="300832"/>
                  <a:pt x="2417012" y="269082"/>
                </a:cubicBezTo>
                <a:cubicBezTo>
                  <a:pt x="2439237" y="237332"/>
                  <a:pt x="2459478" y="203596"/>
                  <a:pt x="2476543" y="176212"/>
                </a:cubicBezTo>
                <a:cubicBezTo>
                  <a:pt x="2493608" y="148828"/>
                  <a:pt x="2503133" y="134144"/>
                  <a:pt x="2519405" y="104775"/>
                </a:cubicBezTo>
                <a:cubicBezTo>
                  <a:pt x="2535677" y="75406"/>
                  <a:pt x="2574174" y="0"/>
                  <a:pt x="2574174" y="0"/>
                </a:cubicBezTo>
                <a:lnTo>
                  <a:pt x="2574174" y="0"/>
                </a:lnTo>
                <a:lnTo>
                  <a:pt x="2574174" y="0"/>
                </a:lnTo>
              </a:path>
            </a:pathLst>
          </a:cu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2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cs typeface="Times New Roman" panose="02020603050405020304" pitchFamily="18" charset="0"/>
              </a:rPr>
              <a:t>Outcome 1) Analyze polynomials and find polynomial functions with specified zeros using </a:t>
            </a:r>
            <a:r>
              <a:rPr lang="en-US" sz="2700" dirty="0">
                <a:solidFill>
                  <a:srgbClr val="FFC000"/>
                </a:solidFill>
                <a:cs typeface="Times New Roman" panose="02020603050405020304" pitchFamily="18" charset="0"/>
              </a:rPr>
              <a:t>polynomial division</a:t>
            </a:r>
            <a:r>
              <a:rPr lang="en-US" sz="2700" dirty="0">
                <a:cs typeface="Times New Roman" panose="02020603050405020304" pitchFamily="18" charset="0"/>
              </a:rPr>
              <a:t>, the </a:t>
            </a:r>
            <a:r>
              <a:rPr lang="en-US" sz="2700" dirty="0">
                <a:solidFill>
                  <a:srgbClr val="FFC000"/>
                </a:solidFill>
                <a:cs typeface="Times New Roman" panose="02020603050405020304" pitchFamily="18" charset="0"/>
              </a:rPr>
              <a:t>Remainder</a:t>
            </a:r>
            <a:r>
              <a:rPr lang="en-US" sz="2700" dirty="0">
                <a:cs typeface="Times New Roman" panose="02020603050405020304" pitchFamily="18" charset="0"/>
              </a:rPr>
              <a:t> and Factor Theorems, and Conjugate Zeroes Theorem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Outcome 2) Graph polynomial functions using the leading-term test, factoring, zeros and their </a:t>
            </a:r>
            <a:r>
              <a:rPr lang="en-US" sz="2700" dirty="0">
                <a:solidFill>
                  <a:srgbClr val="FFC000"/>
                </a:solidFill>
              </a:rPr>
              <a:t>multiplicities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Outcome 3) Graph </a:t>
            </a:r>
            <a:r>
              <a:rPr lang="en-US" sz="27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rational functions</a:t>
            </a:r>
            <a:r>
              <a:rPr lang="en-US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their transformations, identifying all intercepts and asymptotes</a:t>
            </a:r>
          </a:p>
          <a:p>
            <a:r>
              <a:rPr lang="en-US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Outcome 4) Solve equations, inequalities and applied problems involving </a:t>
            </a:r>
            <a:r>
              <a:rPr lang="en-US" sz="27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rational functions</a:t>
            </a:r>
            <a:endParaRPr lang="en-US" sz="2700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70758" cy="5638800"/>
          </a:xfrm>
        </p:spPr>
        <p:txBody>
          <a:bodyPr/>
          <a:lstStyle/>
          <a:p>
            <a:r>
              <a:rPr lang="en-US" dirty="0"/>
              <a:t>We can also solve the “which graph?” question without solving for any x values by using the zeros of multiplicity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503CB7-5670-4FD0-B8F0-A628FC8E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 Graphs</a:t>
            </a:r>
          </a:p>
        </p:txBody>
      </p:sp>
    </p:spTree>
    <p:extLst>
      <p:ext uri="{BB962C8B-B14F-4D97-AF65-F5344CB8AC3E}">
        <p14:creationId xmlns:p14="http://schemas.microsoft.com/office/powerpoint/2010/main" val="4269124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70758" cy="5638800"/>
          </a:xfrm>
        </p:spPr>
        <p:txBody>
          <a:bodyPr/>
          <a:lstStyle/>
          <a:p>
            <a:pPr algn="ctr"/>
            <a:r>
              <a:rPr lang="en-US" dirty="0"/>
              <a:t>ƒ(x) = (x+1)</a:t>
            </a:r>
            <a:r>
              <a:rPr lang="en-US" baseline="30000" dirty="0"/>
              <a:t>2</a:t>
            </a:r>
            <a:r>
              <a:rPr lang="en-US" dirty="0"/>
              <a:t>(x-2)</a:t>
            </a:r>
            <a:endParaRPr lang="en-US" baseline="30000" dirty="0"/>
          </a:p>
          <a:p>
            <a:r>
              <a:rPr lang="en-US" dirty="0"/>
              <a:t>Remember, we had:</a:t>
            </a:r>
          </a:p>
          <a:p>
            <a:r>
              <a:rPr lang="en-US" dirty="0"/>
              <a:t>zeros: 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-1,2  </a:t>
            </a:r>
          </a:p>
          <a:p>
            <a:r>
              <a:rPr lang="en-US" dirty="0"/>
              <a:t>zero of multiplicity for -1: 2</a:t>
            </a:r>
          </a:p>
          <a:p>
            <a:r>
              <a:rPr lang="en-US" dirty="0"/>
              <a:t>zero of multiplicity for 2: 1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503CB7-5670-4FD0-B8F0-A628FC8E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1855B-2EB2-421A-9C4D-0C2587DE1C29}"/>
              </a:ext>
            </a:extLst>
          </p:cNvPr>
          <p:cNvSpPr txBox="1"/>
          <p:nvPr/>
        </p:nvSpPr>
        <p:spPr>
          <a:xfrm>
            <a:off x="8001000" y="35930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even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B99EE-ED43-4258-9536-23A4178FD980}"/>
              </a:ext>
            </a:extLst>
          </p:cNvPr>
          <p:cNvSpPr txBox="1"/>
          <p:nvPr/>
        </p:nvSpPr>
        <p:spPr>
          <a:xfrm>
            <a:off x="7543800" y="42788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odd</a:t>
            </a:r>
          </a:p>
        </p:txBody>
      </p:sp>
    </p:spTree>
    <p:extLst>
      <p:ext uri="{BB962C8B-B14F-4D97-AF65-F5344CB8AC3E}">
        <p14:creationId xmlns:p14="http://schemas.microsoft.com/office/powerpoint/2010/main" val="2972701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0D7D-1253-44BA-A699-1CB746C4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0752-5A06-461B-AF58-D2890927F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If r is a zero of </a:t>
            </a:r>
            <a:r>
              <a:rPr lang="en-US" dirty="0">
                <a:solidFill>
                  <a:schemeClr val="tx1"/>
                </a:solidFill>
              </a:rPr>
              <a:t>even </a:t>
            </a:r>
            <a:r>
              <a:rPr lang="en-US" dirty="0"/>
              <a:t>multiplicity:</a:t>
            </a:r>
          </a:p>
          <a:p>
            <a:pPr>
              <a:spcBef>
                <a:spcPts val="0"/>
              </a:spcBef>
            </a:pPr>
            <a:r>
              <a:rPr lang="en-US" dirty="0"/>
              <a:t>Numerically – the sign of ƒ does 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not change</a:t>
            </a:r>
            <a:r>
              <a:rPr lang="en-US" dirty="0"/>
              <a:t> from one side to the </a:t>
            </a:r>
          </a:p>
          <a:p>
            <a:pPr>
              <a:spcBef>
                <a:spcPts val="0"/>
              </a:spcBef>
            </a:pPr>
            <a:r>
              <a:rPr lang="en-US" dirty="0"/>
              <a:t>  other side of r</a:t>
            </a:r>
          </a:p>
          <a:p>
            <a:pPr>
              <a:spcBef>
                <a:spcPts val="0"/>
              </a:spcBef>
            </a:pPr>
            <a:r>
              <a:rPr lang="en-US" dirty="0"/>
              <a:t>Graphically: the graph of ƒ 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touches</a:t>
            </a:r>
            <a:r>
              <a:rPr lang="en-US" dirty="0"/>
              <a:t> the x-axis at r</a:t>
            </a:r>
          </a:p>
        </p:txBody>
      </p:sp>
    </p:spTree>
    <p:extLst>
      <p:ext uri="{BB962C8B-B14F-4D97-AF65-F5344CB8AC3E}">
        <p14:creationId xmlns:p14="http://schemas.microsoft.com/office/powerpoint/2010/main" val="226200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0D7D-1253-44BA-A699-1CB746C4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0752-5A06-461B-AF58-D2890927F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If r is a zero of </a:t>
            </a:r>
            <a:r>
              <a:rPr lang="en-US" dirty="0">
                <a:solidFill>
                  <a:schemeClr val="tx1"/>
                </a:solidFill>
              </a:rPr>
              <a:t>odd</a:t>
            </a:r>
            <a:r>
              <a:rPr lang="en-US" dirty="0"/>
              <a:t> multiplicity:</a:t>
            </a:r>
          </a:p>
          <a:p>
            <a:pPr>
              <a:spcBef>
                <a:spcPts val="0"/>
              </a:spcBef>
            </a:pPr>
            <a:r>
              <a:rPr lang="en-US" dirty="0"/>
              <a:t>Numerically – the sign of ƒ 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changes</a:t>
            </a:r>
            <a:r>
              <a:rPr lang="en-US" dirty="0"/>
              <a:t> from one side to the </a:t>
            </a:r>
          </a:p>
          <a:p>
            <a:pPr>
              <a:spcBef>
                <a:spcPts val="0"/>
              </a:spcBef>
            </a:pPr>
            <a:r>
              <a:rPr lang="en-US" dirty="0"/>
              <a:t>  other side of r</a:t>
            </a:r>
          </a:p>
          <a:p>
            <a:pPr>
              <a:spcBef>
                <a:spcPts val="0"/>
              </a:spcBef>
            </a:pPr>
            <a:r>
              <a:rPr lang="en-US" dirty="0"/>
              <a:t>Graphically: the graph of ƒ 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crosses</a:t>
            </a:r>
            <a:r>
              <a:rPr lang="en-US" dirty="0"/>
              <a:t> the x-axis at r</a:t>
            </a:r>
          </a:p>
        </p:txBody>
      </p:sp>
    </p:spTree>
    <p:extLst>
      <p:ext uri="{BB962C8B-B14F-4D97-AF65-F5344CB8AC3E}">
        <p14:creationId xmlns:p14="http://schemas.microsoft.com/office/powerpoint/2010/main" val="1815357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70758" cy="5638800"/>
          </a:xfrm>
        </p:spPr>
        <p:txBody>
          <a:bodyPr/>
          <a:lstStyle/>
          <a:p>
            <a:pPr algn="ctr"/>
            <a:r>
              <a:rPr lang="en-US" dirty="0"/>
              <a:t>ƒ(x) = (x+1)</a:t>
            </a:r>
            <a:r>
              <a:rPr lang="en-US" baseline="30000" dirty="0"/>
              <a:t>2</a:t>
            </a:r>
            <a:r>
              <a:rPr lang="en-US" dirty="0"/>
              <a:t>(x-2)</a:t>
            </a:r>
            <a:endParaRPr lang="en-US" baseline="30000" dirty="0"/>
          </a:p>
          <a:p>
            <a:r>
              <a:rPr lang="en-US" dirty="0"/>
              <a:t>Remember, we had:</a:t>
            </a:r>
          </a:p>
          <a:p>
            <a:r>
              <a:rPr lang="en-US" dirty="0"/>
              <a:t>zeros: 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-1,2  </a:t>
            </a:r>
          </a:p>
          <a:p>
            <a:r>
              <a:rPr lang="en-US" dirty="0"/>
              <a:t>zero of multiplicity for -1: 2</a:t>
            </a:r>
          </a:p>
          <a:p>
            <a:pPr>
              <a:spcBef>
                <a:spcPts val="0"/>
              </a:spcBef>
            </a:pPr>
            <a:r>
              <a:rPr lang="en-US" dirty="0"/>
              <a:t>so the graph will </a:t>
            </a:r>
            <a:r>
              <a:rPr lang="en-US" i="1" dirty="0"/>
              <a:t>touch</a:t>
            </a:r>
            <a:r>
              <a:rPr lang="en-US" dirty="0"/>
              <a:t> at x = -1</a:t>
            </a:r>
          </a:p>
          <a:p>
            <a:r>
              <a:rPr lang="en-US" dirty="0"/>
              <a:t>zero of multiplicity for 2: 1</a:t>
            </a:r>
          </a:p>
          <a:p>
            <a:pPr>
              <a:spcBef>
                <a:spcPts val="0"/>
              </a:spcBef>
            </a:pPr>
            <a:r>
              <a:rPr lang="en-US" dirty="0"/>
              <a:t>so the graph will </a:t>
            </a:r>
            <a:r>
              <a:rPr lang="en-US" i="1" dirty="0"/>
              <a:t>cross</a:t>
            </a:r>
            <a:r>
              <a:rPr lang="en-US" dirty="0"/>
              <a:t> at x = 2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503CB7-5670-4FD0-B8F0-A628FC8E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1855B-2EB2-421A-9C4D-0C2587DE1C29}"/>
              </a:ext>
            </a:extLst>
          </p:cNvPr>
          <p:cNvSpPr txBox="1"/>
          <p:nvPr/>
        </p:nvSpPr>
        <p:spPr>
          <a:xfrm>
            <a:off x="8001000" y="35930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even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B99EE-ED43-4258-9536-23A4178FD980}"/>
              </a:ext>
            </a:extLst>
          </p:cNvPr>
          <p:cNvSpPr txBox="1"/>
          <p:nvPr/>
        </p:nvSpPr>
        <p:spPr>
          <a:xfrm>
            <a:off x="7543800" y="4964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odd</a:t>
            </a:r>
          </a:p>
        </p:txBody>
      </p:sp>
    </p:spTree>
    <p:extLst>
      <p:ext uri="{BB962C8B-B14F-4D97-AF65-F5344CB8AC3E}">
        <p14:creationId xmlns:p14="http://schemas.microsoft.com/office/powerpoint/2010/main" val="2957333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885808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0BC1-4649-4126-A808-FF5570EB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0BFA-BBCF-4B7C-93A6-FFE6582A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identify the graph of a polynomial function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63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0BC1-4649-4126-A808-FF5570EB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0BFA-BBCF-4B7C-93A6-FFE6582A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degree?</a:t>
            </a:r>
          </a:p>
          <a:p>
            <a:r>
              <a:rPr lang="en-US" dirty="0"/>
              <a:t>What is the y-intercept?</a:t>
            </a:r>
          </a:p>
          <a:p>
            <a:r>
              <a:rPr lang="en-US" dirty="0"/>
              <a:t>What are the zeros?</a:t>
            </a:r>
          </a:p>
          <a:p>
            <a:r>
              <a:rPr lang="en-US" dirty="0"/>
              <a:t>Check the zero of even/odd </a:t>
            </a:r>
          </a:p>
          <a:p>
            <a:pPr>
              <a:spcBef>
                <a:spcPts val="0"/>
              </a:spcBef>
            </a:pPr>
            <a:r>
              <a:rPr lang="en-US" dirty="0"/>
              <a:t>	multiplicities</a:t>
            </a:r>
          </a:p>
          <a:p>
            <a:r>
              <a:rPr lang="en-US" dirty="0"/>
              <a:t>The end behavior will be similar </a:t>
            </a:r>
          </a:p>
          <a:p>
            <a:pPr>
              <a:spcBef>
                <a:spcPts val="0"/>
              </a:spcBef>
            </a:pPr>
            <a:r>
              <a:rPr lang="en-US" dirty="0"/>
              <a:t>	to the term with the </a:t>
            </a:r>
          </a:p>
          <a:p>
            <a:pPr>
              <a:spcBef>
                <a:spcPts val="0"/>
              </a:spcBef>
            </a:pPr>
            <a:r>
              <a:rPr lang="en-US" dirty="0"/>
              <a:t>	largest degree</a:t>
            </a:r>
          </a:p>
        </p:txBody>
      </p:sp>
    </p:spTree>
    <p:extLst>
      <p:ext uri="{BB962C8B-B14F-4D97-AF65-F5344CB8AC3E}">
        <p14:creationId xmlns:p14="http://schemas.microsoft.com/office/powerpoint/2010/main" val="4064057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70758" cy="5638800"/>
          </a:xfrm>
        </p:spPr>
        <p:txBody>
          <a:bodyPr/>
          <a:lstStyle/>
          <a:p>
            <a:r>
              <a:rPr lang="en-US" dirty="0"/>
              <a:t>Identify which could be the graph of 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5x –</a:t>
            </a:r>
            <a:r>
              <a:rPr lang="en-US" sz="2000" dirty="0"/>
              <a:t> </a:t>
            </a:r>
            <a:r>
              <a:rPr lang="en-US" dirty="0"/>
              <a:t>6: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degree?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C4C55-5752-4EBF-B421-1B2A80630A7E}"/>
              </a:ext>
            </a:extLst>
          </p:cNvPr>
          <p:cNvSpPr/>
          <p:nvPr/>
        </p:nvSpPr>
        <p:spPr>
          <a:xfrm>
            <a:off x="1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https://www.bellevernonarea.net/site/handlers/filedownload.ashx?moduleinstanceid=7637&amp;dataid=10310&amp;FileName=precalculusbook.pdf</a:t>
            </a:r>
          </a:p>
        </p:txBody>
      </p:sp>
      <p:pic>
        <p:nvPicPr>
          <p:cNvPr id="72" name="Picture 71" descr="A picture containing laser&#10;&#10;Description automatically generated">
            <a:extLst>
              <a:ext uri="{FF2B5EF4-FFF2-40B4-BE49-F238E27FC236}">
                <a16:creationId xmlns:a16="http://schemas.microsoft.com/office/drawing/2014/main" id="{28DB47E5-CBD1-408C-AEAB-1BF2C6991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" y="2362200"/>
            <a:ext cx="906324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47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70758" cy="5638800"/>
          </a:xfrm>
        </p:spPr>
        <p:txBody>
          <a:bodyPr/>
          <a:lstStyle/>
          <a:p>
            <a:r>
              <a:rPr lang="en-US" dirty="0"/>
              <a:t>Identify which could be the graph of 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5x –</a:t>
            </a:r>
            <a:r>
              <a:rPr lang="en-US" sz="2000" dirty="0"/>
              <a:t> </a:t>
            </a:r>
            <a:r>
              <a:rPr lang="en-US" dirty="0"/>
              <a:t>6: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degree?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r>
              <a:rPr lang="en-US" dirty="0"/>
              <a:t>So how many directions? 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C4C55-5752-4EBF-B421-1B2A80630A7E}"/>
              </a:ext>
            </a:extLst>
          </p:cNvPr>
          <p:cNvSpPr/>
          <p:nvPr/>
        </p:nvSpPr>
        <p:spPr>
          <a:xfrm>
            <a:off x="1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https://www.bellevernonarea.net/site/handlers/filedownload.ashx?moduleinstanceid=7637&amp;dataid=10310&amp;FileName=precalculusbook.pdf</a:t>
            </a:r>
          </a:p>
        </p:txBody>
      </p:sp>
      <p:pic>
        <p:nvPicPr>
          <p:cNvPr id="6" name="Picture 5" descr="A picture containing laser&#10;&#10;Description automatically generated">
            <a:extLst>
              <a:ext uri="{FF2B5EF4-FFF2-40B4-BE49-F238E27FC236}">
                <a16:creationId xmlns:a16="http://schemas.microsoft.com/office/drawing/2014/main" id="{F8D8891F-70D8-48C9-84B9-A9FF6C59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" y="2362200"/>
            <a:ext cx="906324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4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70758" cy="5638800"/>
          </a:xfrm>
        </p:spPr>
        <p:txBody>
          <a:bodyPr/>
          <a:lstStyle/>
          <a:p>
            <a:r>
              <a:rPr lang="en-US" dirty="0"/>
              <a:t>Identify which could be the graph of 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5x –</a:t>
            </a:r>
            <a:r>
              <a:rPr lang="en-US" sz="2000" dirty="0"/>
              <a:t> </a:t>
            </a:r>
            <a:r>
              <a:rPr lang="en-US" dirty="0"/>
              <a:t>6: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degree? 4</a:t>
            </a:r>
          </a:p>
          <a:p>
            <a:r>
              <a:rPr lang="en-US" dirty="0"/>
              <a:t>So how many directions?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pPr>
              <a:spcBef>
                <a:spcPts val="0"/>
              </a:spcBef>
            </a:pPr>
            <a:r>
              <a:rPr lang="en-US" dirty="0"/>
              <a:t>Does that eliminate any of them?</a:t>
            </a:r>
          </a:p>
          <a:p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C4C55-5752-4EBF-B421-1B2A80630A7E}"/>
              </a:ext>
            </a:extLst>
          </p:cNvPr>
          <p:cNvSpPr/>
          <p:nvPr/>
        </p:nvSpPr>
        <p:spPr>
          <a:xfrm>
            <a:off x="1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https://www.bellevernonarea.net/site/handlers/filedownload.ashx?moduleinstanceid=7637&amp;dataid=10310&amp;FileName=precalculusbook.pdf</a:t>
            </a:r>
          </a:p>
        </p:txBody>
      </p:sp>
      <p:pic>
        <p:nvPicPr>
          <p:cNvPr id="8" name="Picture 7" descr="A picture containing laser&#10;&#10;Description automatically generated">
            <a:extLst>
              <a:ext uri="{FF2B5EF4-FFF2-40B4-BE49-F238E27FC236}">
                <a16:creationId xmlns:a16="http://schemas.microsoft.com/office/drawing/2014/main" id="{C8CE58C4-3A16-4AE1-9D04-56D0D41E7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" y="2362200"/>
            <a:ext cx="906324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96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70758" cy="5638800"/>
          </a:xfrm>
        </p:spPr>
        <p:txBody>
          <a:bodyPr/>
          <a:lstStyle/>
          <a:p>
            <a:r>
              <a:rPr lang="en-US" dirty="0"/>
              <a:t>Identify which could be the graph of 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5x –</a:t>
            </a:r>
            <a:r>
              <a:rPr lang="en-US" sz="2000" dirty="0"/>
              <a:t> </a:t>
            </a:r>
            <a:r>
              <a:rPr lang="en-US" dirty="0"/>
              <a:t>6: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degree? 4</a:t>
            </a:r>
          </a:p>
          <a:p>
            <a:r>
              <a:rPr lang="en-US" dirty="0"/>
              <a:t>So how many directions?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pPr>
              <a:spcBef>
                <a:spcPts val="0"/>
              </a:spcBef>
            </a:pPr>
            <a:r>
              <a:rPr lang="en-US" dirty="0"/>
              <a:t>Does that eliminate any of them?</a:t>
            </a:r>
          </a:p>
          <a:p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C4C55-5752-4EBF-B421-1B2A80630A7E}"/>
              </a:ext>
            </a:extLst>
          </p:cNvPr>
          <p:cNvSpPr/>
          <p:nvPr/>
        </p:nvSpPr>
        <p:spPr>
          <a:xfrm>
            <a:off x="1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https://www.bellevernonarea.net/site/handlers/filedownload.ashx?moduleinstanceid=7637&amp;dataid=10310&amp;FileName=precalculusbook.pdf</a:t>
            </a:r>
          </a:p>
        </p:txBody>
      </p:sp>
      <p:pic>
        <p:nvPicPr>
          <p:cNvPr id="9" name="Picture 8" descr="A picture containing laser&#10;&#10;Description automatically generated">
            <a:extLst>
              <a:ext uri="{FF2B5EF4-FFF2-40B4-BE49-F238E27FC236}">
                <a16:creationId xmlns:a16="http://schemas.microsoft.com/office/drawing/2014/main" id="{8EF964B1-10FD-4514-B284-3DBA5D37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" y="2362200"/>
            <a:ext cx="9063241" cy="213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DABF70-93AB-4B16-A54E-F53C31420345}"/>
              </a:ext>
            </a:extLst>
          </p:cNvPr>
          <p:cNvGrpSpPr/>
          <p:nvPr/>
        </p:nvGrpSpPr>
        <p:grpSpPr>
          <a:xfrm>
            <a:off x="5029200" y="2623681"/>
            <a:ext cx="1267473" cy="1295400"/>
            <a:chOff x="2694927" y="2819400"/>
            <a:chExt cx="1267473" cy="1295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6E1AB6-75B4-4811-8325-B817B85D3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6A1C96-8A20-4ABC-B49E-9EF472AF523A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3022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70758" cy="5638800"/>
          </a:xfrm>
        </p:spPr>
        <p:txBody>
          <a:bodyPr/>
          <a:lstStyle/>
          <a:p>
            <a:r>
              <a:rPr lang="en-US" dirty="0"/>
              <a:t>Identify which could be the graph of 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5x –</a:t>
            </a:r>
            <a:r>
              <a:rPr lang="en-US" sz="2000" dirty="0"/>
              <a:t> </a:t>
            </a:r>
            <a:r>
              <a:rPr lang="en-US" dirty="0"/>
              <a:t>6: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y-intercept?</a:t>
            </a:r>
          </a:p>
          <a:p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C4C55-5752-4EBF-B421-1B2A80630A7E}"/>
              </a:ext>
            </a:extLst>
          </p:cNvPr>
          <p:cNvSpPr/>
          <p:nvPr/>
        </p:nvSpPr>
        <p:spPr>
          <a:xfrm>
            <a:off x="1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https://www.bellevernonarea.net/site/handlers/filedownload.ashx?moduleinstanceid=7637&amp;dataid=10310&amp;FileName=precalculusbook.pdf</a:t>
            </a:r>
          </a:p>
        </p:txBody>
      </p:sp>
      <p:pic>
        <p:nvPicPr>
          <p:cNvPr id="9" name="Picture 8" descr="A picture containing laser&#10;&#10;Description automatically generated">
            <a:extLst>
              <a:ext uri="{FF2B5EF4-FFF2-40B4-BE49-F238E27FC236}">
                <a16:creationId xmlns:a16="http://schemas.microsoft.com/office/drawing/2014/main" id="{8EF964B1-10FD-4514-B284-3DBA5D37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" y="2362200"/>
            <a:ext cx="9063241" cy="213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DABF70-93AB-4B16-A54E-F53C31420345}"/>
              </a:ext>
            </a:extLst>
          </p:cNvPr>
          <p:cNvGrpSpPr/>
          <p:nvPr/>
        </p:nvGrpSpPr>
        <p:grpSpPr>
          <a:xfrm>
            <a:off x="5029200" y="2623681"/>
            <a:ext cx="1267473" cy="1295400"/>
            <a:chOff x="2694927" y="2819400"/>
            <a:chExt cx="1267473" cy="1295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6E1AB6-75B4-4811-8325-B817B85D3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6A1C96-8A20-4ABC-B49E-9EF472AF523A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8006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70758" cy="5638800"/>
          </a:xfrm>
        </p:spPr>
        <p:txBody>
          <a:bodyPr/>
          <a:lstStyle/>
          <a:p>
            <a:r>
              <a:rPr lang="en-US" dirty="0"/>
              <a:t>Identify which could be the graph of 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5x –</a:t>
            </a:r>
            <a:r>
              <a:rPr lang="en-US" sz="2000" dirty="0"/>
              <a:t> </a:t>
            </a:r>
            <a:r>
              <a:rPr lang="en-US" dirty="0"/>
              <a:t>6: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y-intercept?</a:t>
            </a:r>
          </a:p>
          <a:p>
            <a:r>
              <a:rPr lang="en-US" dirty="0"/>
              <a:t>ƒ(0)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5(0)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5(0)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–</a:t>
            </a:r>
            <a:r>
              <a:rPr lang="en-US" sz="2000" dirty="0"/>
              <a:t> </a:t>
            </a:r>
            <a:r>
              <a:rPr lang="en-US" dirty="0"/>
              <a:t>5(0) –</a:t>
            </a:r>
            <a:r>
              <a:rPr lang="en-US" sz="2000" dirty="0"/>
              <a:t> </a:t>
            </a:r>
            <a:r>
              <a:rPr lang="en-US" dirty="0"/>
              <a:t>6</a:t>
            </a:r>
          </a:p>
          <a:p>
            <a:r>
              <a:rPr lang="en-US" dirty="0"/>
              <a:t>	</a:t>
            </a:r>
            <a:r>
              <a:rPr lang="en-US" sz="3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-6</a:t>
            </a:r>
          </a:p>
          <a:p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C4C55-5752-4EBF-B421-1B2A80630A7E}"/>
              </a:ext>
            </a:extLst>
          </p:cNvPr>
          <p:cNvSpPr/>
          <p:nvPr/>
        </p:nvSpPr>
        <p:spPr>
          <a:xfrm>
            <a:off x="1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https://www.bellevernonarea.net/site/handlers/filedownload.ashx?moduleinstanceid=7637&amp;dataid=10310&amp;FileName=precalculusbook.pdf</a:t>
            </a:r>
          </a:p>
        </p:txBody>
      </p:sp>
      <p:pic>
        <p:nvPicPr>
          <p:cNvPr id="9" name="Picture 8" descr="A picture containing laser&#10;&#10;Description automatically generated">
            <a:extLst>
              <a:ext uri="{FF2B5EF4-FFF2-40B4-BE49-F238E27FC236}">
                <a16:creationId xmlns:a16="http://schemas.microsoft.com/office/drawing/2014/main" id="{8EF964B1-10FD-4514-B284-3DBA5D37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" y="2362200"/>
            <a:ext cx="9063241" cy="213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DABF70-93AB-4B16-A54E-F53C31420345}"/>
              </a:ext>
            </a:extLst>
          </p:cNvPr>
          <p:cNvGrpSpPr/>
          <p:nvPr/>
        </p:nvGrpSpPr>
        <p:grpSpPr>
          <a:xfrm>
            <a:off x="5029200" y="2623681"/>
            <a:ext cx="1267473" cy="1295400"/>
            <a:chOff x="2694927" y="2819400"/>
            <a:chExt cx="1267473" cy="1295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6E1AB6-75B4-4811-8325-B817B85D3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6A1C96-8A20-4ABC-B49E-9EF472AF523A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5819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70758" cy="5638800"/>
          </a:xfrm>
        </p:spPr>
        <p:txBody>
          <a:bodyPr/>
          <a:lstStyle/>
          <a:p>
            <a:r>
              <a:rPr lang="en-US" dirty="0"/>
              <a:t>Identify which could be the graph of 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5x –</a:t>
            </a:r>
            <a:r>
              <a:rPr lang="en-US" sz="2000" dirty="0"/>
              <a:t> </a:t>
            </a:r>
            <a:r>
              <a:rPr lang="en-US" dirty="0"/>
              <a:t>6: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y-intercept? -6</a:t>
            </a:r>
          </a:p>
          <a:p>
            <a:r>
              <a:rPr lang="en-US" dirty="0"/>
              <a:t>Does that eliminate any of them?</a:t>
            </a:r>
          </a:p>
          <a:p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C4C55-5752-4EBF-B421-1B2A80630A7E}"/>
              </a:ext>
            </a:extLst>
          </p:cNvPr>
          <p:cNvSpPr/>
          <p:nvPr/>
        </p:nvSpPr>
        <p:spPr>
          <a:xfrm>
            <a:off x="1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https://www.bellevernonarea.net/site/handlers/filedownload.ashx?moduleinstanceid=7637&amp;dataid=10310&amp;FileName=precalculusbook.pdf</a:t>
            </a:r>
          </a:p>
        </p:txBody>
      </p:sp>
      <p:pic>
        <p:nvPicPr>
          <p:cNvPr id="9" name="Picture 8" descr="A picture containing laser&#10;&#10;Description automatically generated">
            <a:extLst>
              <a:ext uri="{FF2B5EF4-FFF2-40B4-BE49-F238E27FC236}">
                <a16:creationId xmlns:a16="http://schemas.microsoft.com/office/drawing/2014/main" id="{8EF964B1-10FD-4514-B284-3DBA5D37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" y="2362200"/>
            <a:ext cx="9063241" cy="213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DABF70-93AB-4B16-A54E-F53C31420345}"/>
              </a:ext>
            </a:extLst>
          </p:cNvPr>
          <p:cNvGrpSpPr/>
          <p:nvPr/>
        </p:nvGrpSpPr>
        <p:grpSpPr>
          <a:xfrm>
            <a:off x="5029200" y="2623681"/>
            <a:ext cx="1267473" cy="1295400"/>
            <a:chOff x="2694927" y="2819400"/>
            <a:chExt cx="1267473" cy="1295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6E1AB6-75B4-4811-8325-B817B85D3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6A1C96-8A20-4ABC-B49E-9EF472AF523A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0729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70758" cy="5638800"/>
          </a:xfrm>
        </p:spPr>
        <p:txBody>
          <a:bodyPr/>
          <a:lstStyle/>
          <a:p>
            <a:r>
              <a:rPr lang="en-US" dirty="0"/>
              <a:t>Identify which could be the graph of 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5x –</a:t>
            </a:r>
            <a:r>
              <a:rPr lang="en-US" sz="2000" dirty="0"/>
              <a:t> </a:t>
            </a:r>
            <a:r>
              <a:rPr lang="en-US" dirty="0"/>
              <a:t>6: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y-intercept? -6</a:t>
            </a:r>
          </a:p>
          <a:p>
            <a:r>
              <a:rPr lang="en-US" dirty="0"/>
              <a:t>Does that eliminate any of them?</a:t>
            </a:r>
          </a:p>
          <a:p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C4C55-5752-4EBF-B421-1B2A80630A7E}"/>
              </a:ext>
            </a:extLst>
          </p:cNvPr>
          <p:cNvSpPr/>
          <p:nvPr/>
        </p:nvSpPr>
        <p:spPr>
          <a:xfrm>
            <a:off x="1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https://www.bellevernonarea.net/site/handlers/filedownload.ashx?moduleinstanceid=7637&amp;dataid=10310&amp;FileName=precalculusbook.pdf</a:t>
            </a:r>
          </a:p>
        </p:txBody>
      </p:sp>
      <p:pic>
        <p:nvPicPr>
          <p:cNvPr id="9" name="Picture 8" descr="A picture containing laser&#10;&#10;Description automatically generated">
            <a:extLst>
              <a:ext uri="{FF2B5EF4-FFF2-40B4-BE49-F238E27FC236}">
                <a16:creationId xmlns:a16="http://schemas.microsoft.com/office/drawing/2014/main" id="{8EF964B1-10FD-4514-B284-3DBA5D37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" y="2362200"/>
            <a:ext cx="9063241" cy="213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DABF70-93AB-4B16-A54E-F53C31420345}"/>
              </a:ext>
            </a:extLst>
          </p:cNvPr>
          <p:cNvGrpSpPr/>
          <p:nvPr/>
        </p:nvGrpSpPr>
        <p:grpSpPr>
          <a:xfrm>
            <a:off x="5029200" y="2623681"/>
            <a:ext cx="1267473" cy="1295400"/>
            <a:chOff x="2694927" y="2819400"/>
            <a:chExt cx="1267473" cy="1295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6E1AB6-75B4-4811-8325-B817B85D3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6A1C96-8A20-4ABC-B49E-9EF472AF523A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8A527E-48F3-454A-B175-C6F2C2668418}"/>
              </a:ext>
            </a:extLst>
          </p:cNvPr>
          <p:cNvGrpSpPr/>
          <p:nvPr/>
        </p:nvGrpSpPr>
        <p:grpSpPr>
          <a:xfrm>
            <a:off x="381000" y="2623681"/>
            <a:ext cx="1267473" cy="1295400"/>
            <a:chOff x="2694927" y="2819400"/>
            <a:chExt cx="1267473" cy="12954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87E825-7CAC-4D0F-BEB1-E0954D679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7ABD8A8-8F31-4577-9C8C-40BAA2B61432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7810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70758" cy="5638800"/>
          </a:xfrm>
        </p:spPr>
        <p:txBody>
          <a:bodyPr/>
          <a:lstStyle/>
          <a:p>
            <a:r>
              <a:rPr lang="en-US" dirty="0"/>
              <a:t>Identify which could be the graph of 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5x –</a:t>
            </a:r>
            <a:r>
              <a:rPr lang="en-US" sz="2000" dirty="0"/>
              <a:t> </a:t>
            </a:r>
            <a:r>
              <a:rPr lang="en-US" dirty="0"/>
              <a:t>6: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we find the zeros?</a:t>
            </a:r>
          </a:p>
          <a:p>
            <a:r>
              <a:rPr lang="en-US" dirty="0"/>
              <a:t>Not without </a:t>
            </a:r>
            <a:r>
              <a:rPr lang="en-US" dirty="0" err="1"/>
              <a:t>WolframAlpha</a:t>
            </a:r>
            <a:r>
              <a:rPr lang="en-US" dirty="0"/>
              <a:t>!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C4C55-5752-4EBF-B421-1B2A80630A7E}"/>
              </a:ext>
            </a:extLst>
          </p:cNvPr>
          <p:cNvSpPr/>
          <p:nvPr/>
        </p:nvSpPr>
        <p:spPr>
          <a:xfrm>
            <a:off x="1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https://www.bellevernonarea.net/site/handlers/filedownload.ashx?moduleinstanceid=7637&amp;dataid=10310&amp;FileName=precalculusbook.pdf</a:t>
            </a:r>
          </a:p>
        </p:txBody>
      </p:sp>
      <p:pic>
        <p:nvPicPr>
          <p:cNvPr id="9" name="Picture 8" descr="A picture containing laser&#10;&#10;Description automatically generated">
            <a:extLst>
              <a:ext uri="{FF2B5EF4-FFF2-40B4-BE49-F238E27FC236}">
                <a16:creationId xmlns:a16="http://schemas.microsoft.com/office/drawing/2014/main" id="{8EF964B1-10FD-4514-B284-3DBA5D37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" y="2362200"/>
            <a:ext cx="9063241" cy="213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DABF70-93AB-4B16-A54E-F53C31420345}"/>
              </a:ext>
            </a:extLst>
          </p:cNvPr>
          <p:cNvGrpSpPr/>
          <p:nvPr/>
        </p:nvGrpSpPr>
        <p:grpSpPr>
          <a:xfrm>
            <a:off x="5029200" y="2623681"/>
            <a:ext cx="1267473" cy="1295400"/>
            <a:chOff x="2694927" y="2819400"/>
            <a:chExt cx="1267473" cy="1295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6E1AB6-75B4-4811-8325-B817B85D3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6A1C96-8A20-4ABC-B49E-9EF472AF523A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8A527E-48F3-454A-B175-C6F2C2668418}"/>
              </a:ext>
            </a:extLst>
          </p:cNvPr>
          <p:cNvGrpSpPr/>
          <p:nvPr/>
        </p:nvGrpSpPr>
        <p:grpSpPr>
          <a:xfrm>
            <a:off x="381000" y="2623681"/>
            <a:ext cx="1267473" cy="1295400"/>
            <a:chOff x="2694927" y="2819400"/>
            <a:chExt cx="1267473" cy="12954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87E825-7CAC-4D0F-BEB1-E0954D679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7ABD8A8-8F31-4577-9C8C-40BAA2B61432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18171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70758" cy="5638800"/>
          </a:xfrm>
        </p:spPr>
        <p:txBody>
          <a:bodyPr/>
          <a:lstStyle/>
          <a:p>
            <a:r>
              <a:rPr lang="en-US" dirty="0"/>
              <a:t>Identify which could be the graph of 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5x –</a:t>
            </a:r>
            <a:r>
              <a:rPr lang="en-US" sz="2000" dirty="0"/>
              <a:t> </a:t>
            </a:r>
            <a:r>
              <a:rPr lang="en-US" dirty="0"/>
              <a:t>6: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about the end behavior?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C4C55-5752-4EBF-B421-1B2A80630A7E}"/>
              </a:ext>
            </a:extLst>
          </p:cNvPr>
          <p:cNvSpPr/>
          <p:nvPr/>
        </p:nvSpPr>
        <p:spPr>
          <a:xfrm>
            <a:off x="1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https://www.bellevernonarea.net/site/handlers/filedownload.ashx?moduleinstanceid=7637&amp;dataid=10310&amp;FileName=precalculusbook.pdf</a:t>
            </a:r>
          </a:p>
        </p:txBody>
      </p:sp>
      <p:pic>
        <p:nvPicPr>
          <p:cNvPr id="9" name="Picture 8" descr="A picture containing laser&#10;&#10;Description automatically generated">
            <a:extLst>
              <a:ext uri="{FF2B5EF4-FFF2-40B4-BE49-F238E27FC236}">
                <a16:creationId xmlns:a16="http://schemas.microsoft.com/office/drawing/2014/main" id="{8EF964B1-10FD-4514-B284-3DBA5D37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" y="2362200"/>
            <a:ext cx="9063241" cy="213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DABF70-93AB-4B16-A54E-F53C31420345}"/>
              </a:ext>
            </a:extLst>
          </p:cNvPr>
          <p:cNvGrpSpPr/>
          <p:nvPr/>
        </p:nvGrpSpPr>
        <p:grpSpPr>
          <a:xfrm>
            <a:off x="5029200" y="2623681"/>
            <a:ext cx="1267473" cy="1295400"/>
            <a:chOff x="2694927" y="2819400"/>
            <a:chExt cx="1267473" cy="1295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6E1AB6-75B4-4811-8325-B817B85D3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6A1C96-8A20-4ABC-B49E-9EF472AF523A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8A527E-48F3-454A-B175-C6F2C2668418}"/>
              </a:ext>
            </a:extLst>
          </p:cNvPr>
          <p:cNvGrpSpPr/>
          <p:nvPr/>
        </p:nvGrpSpPr>
        <p:grpSpPr>
          <a:xfrm>
            <a:off x="381000" y="2623681"/>
            <a:ext cx="1267473" cy="1295400"/>
            <a:chOff x="2694927" y="2819400"/>
            <a:chExt cx="1267473" cy="12954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87E825-7CAC-4D0F-BEB1-E0954D679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7ABD8A8-8F31-4577-9C8C-40BAA2B61432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019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70758" cy="5638800"/>
          </a:xfrm>
        </p:spPr>
        <p:txBody>
          <a:bodyPr/>
          <a:lstStyle/>
          <a:p>
            <a:r>
              <a:rPr lang="en-US" dirty="0"/>
              <a:t>Identify which could be the graph of 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5x –</a:t>
            </a:r>
            <a:r>
              <a:rPr lang="en-US" sz="2000" dirty="0"/>
              <a:t> </a:t>
            </a:r>
            <a:r>
              <a:rPr lang="en-US" dirty="0"/>
              <a:t>6: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about the end behavior?</a:t>
            </a:r>
          </a:p>
          <a:p>
            <a:r>
              <a:rPr lang="en-US" dirty="0"/>
              <a:t>As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∞ </a:t>
            </a:r>
            <a:r>
              <a:rPr lang="en-US" dirty="0"/>
              <a:t>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C4C55-5752-4EBF-B421-1B2A80630A7E}"/>
              </a:ext>
            </a:extLst>
          </p:cNvPr>
          <p:cNvSpPr/>
          <p:nvPr/>
        </p:nvSpPr>
        <p:spPr>
          <a:xfrm>
            <a:off x="1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https://www.bellevernonarea.net/site/handlers/filedownload.ashx?moduleinstanceid=7637&amp;dataid=10310&amp;FileName=precalculusbook.pdf</a:t>
            </a:r>
          </a:p>
        </p:txBody>
      </p:sp>
      <p:pic>
        <p:nvPicPr>
          <p:cNvPr id="9" name="Picture 8" descr="A picture containing laser&#10;&#10;Description automatically generated">
            <a:extLst>
              <a:ext uri="{FF2B5EF4-FFF2-40B4-BE49-F238E27FC236}">
                <a16:creationId xmlns:a16="http://schemas.microsoft.com/office/drawing/2014/main" id="{8EF964B1-10FD-4514-B284-3DBA5D37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" y="2362200"/>
            <a:ext cx="9063241" cy="213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DABF70-93AB-4B16-A54E-F53C31420345}"/>
              </a:ext>
            </a:extLst>
          </p:cNvPr>
          <p:cNvGrpSpPr/>
          <p:nvPr/>
        </p:nvGrpSpPr>
        <p:grpSpPr>
          <a:xfrm>
            <a:off x="5029200" y="2623681"/>
            <a:ext cx="1267473" cy="1295400"/>
            <a:chOff x="2694927" y="2819400"/>
            <a:chExt cx="1267473" cy="1295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6E1AB6-75B4-4811-8325-B817B85D3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6A1C96-8A20-4ABC-B49E-9EF472AF523A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8A527E-48F3-454A-B175-C6F2C2668418}"/>
              </a:ext>
            </a:extLst>
          </p:cNvPr>
          <p:cNvGrpSpPr/>
          <p:nvPr/>
        </p:nvGrpSpPr>
        <p:grpSpPr>
          <a:xfrm>
            <a:off x="381000" y="2623681"/>
            <a:ext cx="1267473" cy="1295400"/>
            <a:chOff x="2694927" y="2819400"/>
            <a:chExt cx="1267473" cy="12954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87E825-7CAC-4D0F-BEB1-E0954D679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7ABD8A8-8F31-4577-9C8C-40BAA2B61432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32051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70758" cy="5638800"/>
          </a:xfrm>
        </p:spPr>
        <p:txBody>
          <a:bodyPr/>
          <a:lstStyle/>
          <a:p>
            <a:r>
              <a:rPr lang="en-US" dirty="0"/>
              <a:t>Identify which could be the graph of 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5x –</a:t>
            </a:r>
            <a:r>
              <a:rPr lang="en-US" sz="2000" dirty="0"/>
              <a:t> </a:t>
            </a:r>
            <a:r>
              <a:rPr lang="en-US" dirty="0"/>
              <a:t>6: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about the end behavior?</a:t>
            </a:r>
          </a:p>
          <a:p>
            <a:r>
              <a:rPr lang="en-US" dirty="0"/>
              <a:t>As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∞ </a:t>
            </a:r>
            <a:r>
              <a:rPr lang="en-US" dirty="0"/>
              <a:t>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 which is positive…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C4C55-5752-4EBF-B421-1B2A80630A7E}"/>
              </a:ext>
            </a:extLst>
          </p:cNvPr>
          <p:cNvSpPr/>
          <p:nvPr/>
        </p:nvSpPr>
        <p:spPr>
          <a:xfrm>
            <a:off x="1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https://www.bellevernonarea.net/site/handlers/filedownload.ashx?moduleinstanceid=7637&amp;dataid=10310&amp;FileName=precalculusbook.pdf</a:t>
            </a:r>
          </a:p>
        </p:txBody>
      </p:sp>
      <p:pic>
        <p:nvPicPr>
          <p:cNvPr id="9" name="Picture 8" descr="A picture containing laser&#10;&#10;Description automatically generated">
            <a:extLst>
              <a:ext uri="{FF2B5EF4-FFF2-40B4-BE49-F238E27FC236}">
                <a16:creationId xmlns:a16="http://schemas.microsoft.com/office/drawing/2014/main" id="{8EF964B1-10FD-4514-B284-3DBA5D37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" y="2362200"/>
            <a:ext cx="9063241" cy="213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DABF70-93AB-4B16-A54E-F53C31420345}"/>
              </a:ext>
            </a:extLst>
          </p:cNvPr>
          <p:cNvGrpSpPr/>
          <p:nvPr/>
        </p:nvGrpSpPr>
        <p:grpSpPr>
          <a:xfrm>
            <a:off x="5029200" y="2623681"/>
            <a:ext cx="1267473" cy="1295400"/>
            <a:chOff x="2694927" y="2819400"/>
            <a:chExt cx="1267473" cy="1295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6E1AB6-75B4-4811-8325-B817B85D3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6A1C96-8A20-4ABC-B49E-9EF472AF523A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8A527E-48F3-454A-B175-C6F2C2668418}"/>
              </a:ext>
            </a:extLst>
          </p:cNvPr>
          <p:cNvGrpSpPr/>
          <p:nvPr/>
        </p:nvGrpSpPr>
        <p:grpSpPr>
          <a:xfrm>
            <a:off x="381000" y="2623681"/>
            <a:ext cx="1267473" cy="1295400"/>
            <a:chOff x="2694927" y="2819400"/>
            <a:chExt cx="1267473" cy="12954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87E825-7CAC-4D0F-BEB1-E0954D679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7ABD8A8-8F31-4577-9C8C-40BAA2B61432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694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monomial function</a:t>
            </a:r>
            <a:r>
              <a:rPr lang="en-US" dirty="0"/>
              <a:t> contains only a single variable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 power function is a monomial in which the variable is raised to a power: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ƒ(x) = </a:t>
            </a:r>
            <a:r>
              <a:rPr lang="en-US" dirty="0" err="1"/>
              <a:t>cx</a:t>
            </a:r>
            <a:r>
              <a:rPr lang="en-US" baseline="30000" dirty="0" err="1"/>
              <a:t>k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712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70758" cy="5638800"/>
          </a:xfrm>
        </p:spPr>
        <p:txBody>
          <a:bodyPr/>
          <a:lstStyle/>
          <a:p>
            <a:r>
              <a:rPr lang="en-US" dirty="0"/>
              <a:t>Identify which could be the graph of 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5x –</a:t>
            </a:r>
            <a:r>
              <a:rPr lang="en-US" sz="2000" dirty="0"/>
              <a:t> </a:t>
            </a:r>
            <a:r>
              <a:rPr lang="en-US" dirty="0"/>
              <a:t>6: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about the end behavior?</a:t>
            </a:r>
          </a:p>
          <a:p>
            <a:r>
              <a:rPr lang="en-US" dirty="0"/>
              <a:t>As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∞ </a:t>
            </a:r>
            <a:r>
              <a:rPr lang="en-US" dirty="0"/>
              <a:t>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 which is positive…</a:t>
            </a:r>
          </a:p>
          <a:p>
            <a:r>
              <a:rPr lang="en-US" dirty="0"/>
              <a:t>Does that eliminate any of them?</a:t>
            </a:r>
          </a:p>
          <a:p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C4C55-5752-4EBF-B421-1B2A80630A7E}"/>
              </a:ext>
            </a:extLst>
          </p:cNvPr>
          <p:cNvSpPr/>
          <p:nvPr/>
        </p:nvSpPr>
        <p:spPr>
          <a:xfrm>
            <a:off x="1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https://www.bellevernonarea.net/site/handlers/filedownload.ashx?moduleinstanceid=7637&amp;dataid=10310&amp;FileName=precalculusbook.pdf</a:t>
            </a:r>
          </a:p>
        </p:txBody>
      </p:sp>
      <p:pic>
        <p:nvPicPr>
          <p:cNvPr id="9" name="Picture 8" descr="A picture containing laser&#10;&#10;Description automatically generated">
            <a:extLst>
              <a:ext uri="{FF2B5EF4-FFF2-40B4-BE49-F238E27FC236}">
                <a16:creationId xmlns:a16="http://schemas.microsoft.com/office/drawing/2014/main" id="{8EF964B1-10FD-4514-B284-3DBA5D37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" y="2362200"/>
            <a:ext cx="9063241" cy="213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DABF70-93AB-4B16-A54E-F53C31420345}"/>
              </a:ext>
            </a:extLst>
          </p:cNvPr>
          <p:cNvGrpSpPr/>
          <p:nvPr/>
        </p:nvGrpSpPr>
        <p:grpSpPr>
          <a:xfrm>
            <a:off x="5029200" y="2623681"/>
            <a:ext cx="1267473" cy="1295400"/>
            <a:chOff x="2694927" y="2819400"/>
            <a:chExt cx="1267473" cy="1295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6E1AB6-75B4-4811-8325-B817B85D3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6A1C96-8A20-4ABC-B49E-9EF472AF523A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8A527E-48F3-454A-B175-C6F2C2668418}"/>
              </a:ext>
            </a:extLst>
          </p:cNvPr>
          <p:cNvGrpSpPr/>
          <p:nvPr/>
        </p:nvGrpSpPr>
        <p:grpSpPr>
          <a:xfrm>
            <a:off x="381000" y="2623681"/>
            <a:ext cx="1267473" cy="1295400"/>
            <a:chOff x="2694927" y="2819400"/>
            <a:chExt cx="1267473" cy="12954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87E825-7CAC-4D0F-BEB1-E0954D679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7ABD8A8-8F31-4577-9C8C-40BAA2B61432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98827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70758" cy="5638800"/>
          </a:xfrm>
        </p:spPr>
        <p:txBody>
          <a:bodyPr/>
          <a:lstStyle/>
          <a:p>
            <a:r>
              <a:rPr lang="en-US" dirty="0"/>
              <a:t>Identify which could be the graph of 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5x –</a:t>
            </a:r>
            <a:r>
              <a:rPr lang="en-US" sz="2000" dirty="0"/>
              <a:t> </a:t>
            </a:r>
            <a:r>
              <a:rPr lang="en-US" dirty="0"/>
              <a:t>6: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about the end behavior?</a:t>
            </a:r>
          </a:p>
          <a:p>
            <a:r>
              <a:rPr lang="en-US" dirty="0"/>
              <a:t>As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∞ </a:t>
            </a:r>
            <a:r>
              <a:rPr lang="en-US" dirty="0"/>
              <a:t>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 which is positive…</a:t>
            </a:r>
          </a:p>
          <a:p>
            <a:r>
              <a:rPr lang="en-US" dirty="0"/>
              <a:t>Does that eliminate any of them?</a:t>
            </a:r>
          </a:p>
          <a:p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C4C55-5752-4EBF-B421-1B2A80630A7E}"/>
              </a:ext>
            </a:extLst>
          </p:cNvPr>
          <p:cNvSpPr/>
          <p:nvPr/>
        </p:nvSpPr>
        <p:spPr>
          <a:xfrm>
            <a:off x="1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https://www.bellevernonarea.net/site/handlers/filedownload.ashx?moduleinstanceid=7637&amp;dataid=10310&amp;FileName=precalculusbook.pdf</a:t>
            </a:r>
          </a:p>
        </p:txBody>
      </p:sp>
      <p:pic>
        <p:nvPicPr>
          <p:cNvPr id="9" name="Picture 8" descr="A picture containing laser&#10;&#10;Description automatically generated">
            <a:extLst>
              <a:ext uri="{FF2B5EF4-FFF2-40B4-BE49-F238E27FC236}">
                <a16:creationId xmlns:a16="http://schemas.microsoft.com/office/drawing/2014/main" id="{8EF964B1-10FD-4514-B284-3DBA5D37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" y="2362200"/>
            <a:ext cx="9063241" cy="213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DABF70-93AB-4B16-A54E-F53C31420345}"/>
              </a:ext>
            </a:extLst>
          </p:cNvPr>
          <p:cNvGrpSpPr/>
          <p:nvPr/>
        </p:nvGrpSpPr>
        <p:grpSpPr>
          <a:xfrm>
            <a:off x="5029200" y="2623681"/>
            <a:ext cx="1267473" cy="1295400"/>
            <a:chOff x="2694927" y="2819400"/>
            <a:chExt cx="1267473" cy="1295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6E1AB6-75B4-4811-8325-B817B85D3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6A1C96-8A20-4ABC-B49E-9EF472AF523A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8A527E-48F3-454A-B175-C6F2C2668418}"/>
              </a:ext>
            </a:extLst>
          </p:cNvPr>
          <p:cNvGrpSpPr/>
          <p:nvPr/>
        </p:nvGrpSpPr>
        <p:grpSpPr>
          <a:xfrm>
            <a:off x="381000" y="2623681"/>
            <a:ext cx="1267473" cy="1295400"/>
            <a:chOff x="2694927" y="2819400"/>
            <a:chExt cx="1267473" cy="12954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87E825-7CAC-4D0F-BEB1-E0954D679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7ABD8A8-8F31-4577-9C8C-40BAA2B61432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18BE29-48C4-44FC-8117-5FC705731D8D}"/>
              </a:ext>
            </a:extLst>
          </p:cNvPr>
          <p:cNvGrpSpPr/>
          <p:nvPr/>
        </p:nvGrpSpPr>
        <p:grpSpPr>
          <a:xfrm>
            <a:off x="7239000" y="2689582"/>
            <a:ext cx="1267473" cy="1295400"/>
            <a:chOff x="2694927" y="2819400"/>
            <a:chExt cx="1267473" cy="1295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CD02E38-A0BF-408A-92EB-C78196DD5A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CED76AC-DF31-43E9-ADB6-FB34B0AC075B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7551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POLYNOMIAL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70758" cy="5638800"/>
          </a:xfrm>
        </p:spPr>
        <p:txBody>
          <a:bodyPr/>
          <a:lstStyle/>
          <a:p>
            <a:r>
              <a:rPr lang="en-US" dirty="0"/>
              <a:t>Identify which could be the graph of ƒ(x)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5x –</a:t>
            </a:r>
            <a:r>
              <a:rPr lang="en-US" sz="2000" dirty="0"/>
              <a:t> </a:t>
            </a:r>
            <a:r>
              <a:rPr lang="en-US" dirty="0"/>
              <a:t>6: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Tah</a:t>
            </a:r>
            <a:r>
              <a:rPr lang="en-US" dirty="0"/>
              <a:t>-dah! It’s that one!</a:t>
            </a:r>
          </a:p>
          <a:p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C4C55-5752-4EBF-B421-1B2A80630A7E}"/>
              </a:ext>
            </a:extLst>
          </p:cNvPr>
          <p:cNvSpPr/>
          <p:nvPr/>
        </p:nvSpPr>
        <p:spPr>
          <a:xfrm>
            <a:off x="1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https://www.bellevernonarea.net/site/handlers/filedownload.ashx?moduleinstanceid=7637&amp;dataid=10310&amp;FileName=precalculusbook.pdf</a:t>
            </a:r>
          </a:p>
        </p:txBody>
      </p:sp>
      <p:pic>
        <p:nvPicPr>
          <p:cNvPr id="9" name="Picture 8" descr="A picture containing laser&#10;&#10;Description automatically generated">
            <a:extLst>
              <a:ext uri="{FF2B5EF4-FFF2-40B4-BE49-F238E27FC236}">
                <a16:creationId xmlns:a16="http://schemas.microsoft.com/office/drawing/2014/main" id="{8EF964B1-10FD-4514-B284-3DBA5D37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" y="2362200"/>
            <a:ext cx="9063241" cy="213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DABF70-93AB-4B16-A54E-F53C31420345}"/>
              </a:ext>
            </a:extLst>
          </p:cNvPr>
          <p:cNvGrpSpPr/>
          <p:nvPr/>
        </p:nvGrpSpPr>
        <p:grpSpPr>
          <a:xfrm>
            <a:off x="5029200" y="2623681"/>
            <a:ext cx="1267473" cy="1295400"/>
            <a:chOff x="2694927" y="2819400"/>
            <a:chExt cx="1267473" cy="1295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6E1AB6-75B4-4811-8325-B817B85D3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6A1C96-8A20-4ABC-B49E-9EF472AF523A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8A527E-48F3-454A-B175-C6F2C2668418}"/>
              </a:ext>
            </a:extLst>
          </p:cNvPr>
          <p:cNvGrpSpPr/>
          <p:nvPr/>
        </p:nvGrpSpPr>
        <p:grpSpPr>
          <a:xfrm>
            <a:off x="381000" y="2623681"/>
            <a:ext cx="1267473" cy="1295400"/>
            <a:chOff x="2694927" y="2819400"/>
            <a:chExt cx="1267473" cy="12954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87E825-7CAC-4D0F-BEB1-E0954D679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7ABD8A8-8F31-4577-9C8C-40BAA2B61432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18BE29-48C4-44FC-8117-5FC705731D8D}"/>
              </a:ext>
            </a:extLst>
          </p:cNvPr>
          <p:cNvGrpSpPr/>
          <p:nvPr/>
        </p:nvGrpSpPr>
        <p:grpSpPr>
          <a:xfrm>
            <a:off x="7239000" y="2689582"/>
            <a:ext cx="1267473" cy="1295400"/>
            <a:chOff x="2694927" y="2819400"/>
            <a:chExt cx="1267473" cy="1295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CD02E38-A0BF-408A-92EB-C78196DD5A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927" y="2921000"/>
              <a:ext cx="1115073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CED76AC-DF31-43E9-ADB6-FB34B0AC075B}"/>
                </a:ext>
              </a:extLst>
            </p:cNvPr>
            <p:cNvCxnSpPr/>
            <p:nvPr/>
          </p:nvCxnSpPr>
          <p:spPr>
            <a:xfrm>
              <a:off x="2694927" y="2819400"/>
              <a:ext cx="1267473" cy="1295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5349FD-355C-4798-816E-5517A0BD2CA1}"/>
              </a:ext>
            </a:extLst>
          </p:cNvPr>
          <p:cNvCxnSpPr>
            <a:cxnSpLocks/>
          </p:cNvCxnSpPr>
          <p:nvPr/>
        </p:nvCxnSpPr>
        <p:spPr>
          <a:xfrm flipH="1" flipV="1">
            <a:off x="3612065" y="3772585"/>
            <a:ext cx="647657" cy="703718"/>
          </a:xfrm>
          <a:prstGeom prst="straightConnector1">
            <a:avLst/>
          </a:prstGeom>
          <a:ln w="889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746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275739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0BC1-4649-4126-A808-FF5570EB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0BFA-BBCF-4B7C-93A6-FFE6582A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analyze the graph of a polynomial function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984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5CC4-0617-4451-A338-E95B7558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8C1F-DDB7-4F1F-A2C4-320A3A61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1: Determine the end behavior of the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3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5CC4-0617-4451-A338-E95B7558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8C1F-DDB7-4F1F-A2C4-320A3A61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2: Find the x- and y-intercepts of the 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525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5CC4-0617-4451-A338-E95B7558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8C1F-DDB7-4F1F-A2C4-320A3A61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3: Determine the zeros of the function and their multiplicity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Use this information to determine whether the graph touches or crosses the x-axis at each x-intercept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429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5CC4-0617-4451-A338-E95B7558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8C1F-DDB7-4F1F-A2C4-320A3A61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4: Determine the maximum number of turning points on the graph of the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51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5CC4-0617-4451-A338-E95B7558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8C1F-DDB7-4F1F-A2C4-320A3A61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5: Use the information in Steps 1-4 to draw a complete graph of the function.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To help establish the y-axis scale, find additional points on the graph on each side of any x-intercept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1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Because graphs (in this universe, anyway!) are 2 dimensional, we often concentrate on monomials</a:t>
            </a:r>
          </a:p>
        </p:txBody>
      </p:sp>
    </p:spTree>
    <p:extLst>
      <p:ext uri="{BB962C8B-B14F-4D97-AF65-F5344CB8AC3E}">
        <p14:creationId xmlns:p14="http://schemas.microsoft.com/office/powerpoint/2010/main" val="3603848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5CC4-0617-4451-A338-E95B7558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8C1F-DDB7-4F1F-A2C4-320A3A61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bad (good?) news: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We live in the 21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st</a:t>
            </a:r>
            <a:r>
              <a:rPr lang="en-US" dirty="0">
                <a:effectLst/>
                <a:ea typeface="Times New Roman" panose="02020603050405020304" pitchFamily="18" charset="0"/>
              </a:rPr>
              <a:t> century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We have ways to graph even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complicated functions easily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Use a graphing utility - the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n-US" dirty="0">
                <a:effectLst/>
                <a:ea typeface="Times New Roman" panose="02020603050405020304" pitchFamily="18" charset="0"/>
              </a:rPr>
              <a:t>amount of information that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n-US" dirty="0">
                <a:effectLst/>
                <a:ea typeface="Times New Roman" panose="02020603050405020304" pitchFamily="18" charset="0"/>
              </a:rPr>
              <a:t>can be obtained from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n-US" dirty="0">
                <a:effectLst/>
                <a:ea typeface="Times New Roman" panose="02020603050405020304" pitchFamily="18" charset="0"/>
              </a:rPr>
              <a:t>algebraic analysis is limited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3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7974009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Continuity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most important thing for calculus is that the functions must be smooth and continuous</a:t>
            </a:r>
          </a:p>
        </p:txBody>
      </p:sp>
    </p:spTree>
    <p:extLst>
      <p:ext uri="{BB962C8B-B14F-4D97-AF65-F5344CB8AC3E}">
        <p14:creationId xmlns:p14="http://schemas.microsoft.com/office/powerpoint/2010/main" val="40986341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Continuity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No “cliffs”: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450CA72-B2D9-4715-94AC-DDB31A5E3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7"/>
          <a:stretch/>
        </p:blipFill>
        <p:spPr>
          <a:xfrm>
            <a:off x="996587" y="2057400"/>
            <a:ext cx="7080613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263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Continuity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No “holes”: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75C839BE-7F2F-4E11-85C5-46D6D3F9A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3"/>
          <a:stretch/>
        </p:blipFill>
        <p:spPr>
          <a:xfrm>
            <a:off x="996587" y="1867710"/>
            <a:ext cx="7156813" cy="41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273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Continuity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This “</a:t>
            </a:r>
            <a:r>
              <a:rPr lang="en-US" dirty="0">
                <a:solidFill>
                  <a:srgbClr val="FFC000"/>
                </a:solidFill>
              </a:rPr>
              <a:t>continuity</a:t>
            </a:r>
            <a:r>
              <a:rPr lang="en-US" dirty="0"/>
              <a:t>” of functions will be a prime requirement for calculus</a:t>
            </a:r>
          </a:p>
        </p:txBody>
      </p:sp>
    </p:spTree>
    <p:extLst>
      <p:ext uri="{BB962C8B-B14F-4D97-AF65-F5344CB8AC3E}">
        <p14:creationId xmlns:p14="http://schemas.microsoft.com/office/powerpoint/2010/main" val="609209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C158-33B3-42D0-9A92-ACDEF18F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30A10-E38A-4686-9360-F36F7CE31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Discontinuities happen:</a:t>
            </a:r>
          </a:p>
          <a:p>
            <a:r>
              <a:rPr lang="en-US" dirty="0"/>
              <a:t>At steps in step functions (like 	switching on a circuit) </a:t>
            </a:r>
          </a:p>
          <a:p>
            <a:r>
              <a:rPr lang="en-US" dirty="0"/>
              <a:t>At places where there is no </a:t>
            </a:r>
          </a:p>
          <a:p>
            <a:pPr>
              <a:spcBef>
                <a:spcPts val="0"/>
              </a:spcBef>
            </a:pPr>
            <a:r>
              <a:rPr lang="en-US" dirty="0"/>
              <a:t>	defined answer (like division 	by zero)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7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30A10-E38A-4686-9360-F36F7CE3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Where might this function’s graph be discontinuous?</a:t>
            </a:r>
          </a:p>
          <a:p>
            <a:endParaRPr lang="en-US" sz="1000" dirty="0"/>
          </a:p>
          <a:p>
            <a:r>
              <a:rPr lang="en-US" dirty="0"/>
              <a:t>y = x/(x+1)</a:t>
            </a:r>
          </a:p>
          <a:p>
            <a:r>
              <a:rPr lang="en-US" dirty="0"/>
              <a:t>y = 54/(x</a:t>
            </a:r>
            <a:r>
              <a:rPr lang="en-US" baseline="30000" dirty="0"/>
              <a:t>2</a:t>
            </a:r>
            <a:r>
              <a:rPr lang="en-US" dirty="0"/>
              <a:t>-1)</a:t>
            </a:r>
          </a:p>
          <a:p>
            <a:r>
              <a:rPr lang="en-US" dirty="0"/>
              <a:t>y = (7+x)/(x-7)</a:t>
            </a:r>
          </a:p>
          <a:p>
            <a:r>
              <a:rPr lang="en-US" dirty="0"/>
              <a:t>y = 18/(|x|-1)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45E27-E40E-431C-A069-E6E26D1D7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684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30A10-E38A-4686-9360-F36F7CE3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Where might this function’s graph be discontinuous?</a:t>
            </a:r>
          </a:p>
          <a:p>
            <a:endParaRPr lang="en-US" sz="1000" dirty="0"/>
          </a:p>
          <a:p>
            <a:r>
              <a:rPr lang="en-US" dirty="0"/>
              <a:t>y = x/(x+1)		at x=</a:t>
            </a:r>
            <a:r>
              <a:rPr lang="en-US" dirty="0">
                <a:solidFill>
                  <a:srgbClr val="FFFF00"/>
                </a:solidFill>
              </a:rPr>
              <a:t>-1</a:t>
            </a:r>
          </a:p>
          <a:p>
            <a:r>
              <a:rPr lang="en-US" dirty="0"/>
              <a:t>y = 54/(x</a:t>
            </a:r>
            <a:r>
              <a:rPr lang="en-US" baseline="30000" dirty="0"/>
              <a:t>2</a:t>
            </a:r>
            <a:r>
              <a:rPr lang="en-US" dirty="0"/>
              <a:t>-1)		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y = (7+x)/(x-7)	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y = 18/(|x|-1)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45E27-E40E-431C-A069-E6E26D1D7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707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30A10-E38A-4686-9360-F36F7CE3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Where might this function’s graph be discontinuous?</a:t>
            </a:r>
          </a:p>
          <a:p>
            <a:endParaRPr lang="en-US" sz="1000" dirty="0"/>
          </a:p>
          <a:p>
            <a:r>
              <a:rPr lang="en-US" dirty="0"/>
              <a:t>y = x/(x+1)		at x=</a:t>
            </a:r>
            <a:r>
              <a:rPr lang="en-US" dirty="0">
                <a:solidFill>
                  <a:srgbClr val="FFFF00"/>
                </a:solidFill>
              </a:rPr>
              <a:t>-1</a:t>
            </a:r>
          </a:p>
          <a:p>
            <a:r>
              <a:rPr lang="en-US" dirty="0"/>
              <a:t>y = 54/(x</a:t>
            </a:r>
            <a:r>
              <a:rPr lang="en-US" baseline="30000" dirty="0"/>
              <a:t>2</a:t>
            </a:r>
            <a:r>
              <a:rPr lang="en-US" dirty="0"/>
              <a:t>-1)		at x=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y = (7+x)/(x-7)	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y = 18/(|x|-1)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45E27-E40E-431C-A069-E6E26D1D7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0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Before graphing calculators and home computers it was very difficult to get the graph of a function</a:t>
            </a:r>
          </a:p>
          <a:p>
            <a:pPr>
              <a:spcBef>
                <a:spcPts val="0"/>
              </a:spcBef>
            </a:pPr>
            <a:r>
              <a:rPr lang="en-US" dirty="0"/>
              <a:t>Several techniques were developed to estimate what a graph would look like without actually graphing it</a:t>
            </a:r>
          </a:p>
        </p:txBody>
      </p:sp>
    </p:spTree>
    <p:extLst>
      <p:ext uri="{BB962C8B-B14F-4D97-AF65-F5344CB8AC3E}">
        <p14:creationId xmlns:p14="http://schemas.microsoft.com/office/powerpoint/2010/main" val="12444227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30A10-E38A-4686-9360-F36F7CE3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Where might this function’s graph be discontinuous?</a:t>
            </a:r>
          </a:p>
          <a:p>
            <a:endParaRPr lang="en-US" sz="1000" dirty="0"/>
          </a:p>
          <a:p>
            <a:r>
              <a:rPr lang="en-US" dirty="0"/>
              <a:t>y = x/(x+1)		at x=</a:t>
            </a:r>
            <a:r>
              <a:rPr lang="en-US" dirty="0">
                <a:solidFill>
                  <a:srgbClr val="FFFF00"/>
                </a:solidFill>
              </a:rPr>
              <a:t>-1</a:t>
            </a:r>
          </a:p>
          <a:p>
            <a:r>
              <a:rPr lang="en-US" dirty="0"/>
              <a:t>y = 54/(x</a:t>
            </a:r>
            <a:r>
              <a:rPr lang="en-US" baseline="30000" dirty="0"/>
              <a:t>2</a:t>
            </a:r>
            <a:r>
              <a:rPr lang="en-US" dirty="0"/>
              <a:t>-1)		at x=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y = (7+x)/(x-7)	at x=</a:t>
            </a:r>
            <a:r>
              <a:rPr lang="en-US" dirty="0">
                <a:solidFill>
                  <a:srgbClr val="FFFF00"/>
                </a:solidFill>
              </a:rPr>
              <a:t>7</a:t>
            </a:r>
          </a:p>
          <a:p>
            <a:r>
              <a:rPr lang="en-US" dirty="0"/>
              <a:t>y = 18/(|x|-1)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45E27-E40E-431C-A069-E6E26D1D7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788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30A10-E38A-4686-9360-F36F7CE3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Where might this function’s graph be discontinuous?</a:t>
            </a:r>
          </a:p>
          <a:p>
            <a:endParaRPr lang="en-US" sz="1000" dirty="0"/>
          </a:p>
          <a:p>
            <a:r>
              <a:rPr lang="en-US" dirty="0"/>
              <a:t>y = x/(x+1)		at x=</a:t>
            </a:r>
            <a:r>
              <a:rPr lang="en-US" dirty="0">
                <a:solidFill>
                  <a:srgbClr val="FFFF00"/>
                </a:solidFill>
              </a:rPr>
              <a:t>-1</a:t>
            </a:r>
          </a:p>
          <a:p>
            <a:r>
              <a:rPr lang="en-US" dirty="0"/>
              <a:t>y = 54/(x</a:t>
            </a:r>
            <a:r>
              <a:rPr lang="en-US" baseline="30000" dirty="0"/>
              <a:t>2</a:t>
            </a:r>
            <a:r>
              <a:rPr lang="en-US" dirty="0"/>
              <a:t>-1)		at x=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y = (7+x)/(x-7)	at x=</a:t>
            </a:r>
            <a:r>
              <a:rPr lang="en-US" dirty="0">
                <a:solidFill>
                  <a:srgbClr val="FFFF00"/>
                </a:solidFill>
              </a:rPr>
              <a:t>7</a:t>
            </a:r>
          </a:p>
          <a:p>
            <a:r>
              <a:rPr lang="en-US" dirty="0"/>
              <a:t>y = 18/(|x|-1)		at x=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-1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45E27-E40E-431C-A069-E6E26D1D7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804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Notice that all of these functions are ratios – what we call </a:t>
            </a:r>
            <a:r>
              <a:rPr lang="en-US" dirty="0">
                <a:solidFill>
                  <a:srgbClr val="FFC000"/>
                </a:solidFill>
              </a:rPr>
              <a:t>rational equations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have special problems because we don’t want division by zero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006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Rational equations have special problems because we don’t want division by zero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027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Finding the domain of a rational equation will determine where the function is continuous</a:t>
            </a:r>
          </a:p>
        </p:txBody>
      </p:sp>
    </p:spTree>
    <p:extLst>
      <p:ext uri="{BB962C8B-B14F-4D97-AF65-F5344CB8AC3E}">
        <p14:creationId xmlns:p14="http://schemas.microsoft.com/office/powerpoint/2010/main" val="38939418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6631221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Are NOT equations which do not think they are Napoleon…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BD459-0B37-4FA3-97B9-DCEFBB430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197" y="2438400"/>
            <a:ext cx="3565003" cy="426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A77DA8-4862-4584-9F4E-D971B773CF5E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https://pbs.twimg.com/media/DLtFmu-X0AEjRI7.jpg</a:t>
            </a:r>
          </a:p>
        </p:txBody>
      </p:sp>
    </p:spTree>
    <p:extLst>
      <p:ext uri="{BB962C8B-B14F-4D97-AF65-F5344CB8AC3E}">
        <p14:creationId xmlns:p14="http://schemas.microsoft.com/office/powerpoint/2010/main" val="22703056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Have numerators and denominators in a function</a:t>
            </a:r>
          </a:p>
        </p:txBody>
      </p:sp>
    </p:spTree>
    <p:extLst>
      <p:ext uri="{BB962C8B-B14F-4D97-AF65-F5344CB8AC3E}">
        <p14:creationId xmlns:p14="http://schemas.microsoft.com/office/powerpoint/2010/main" val="15415319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Have numerators and denominators in a function</a:t>
            </a:r>
          </a:p>
          <a:p>
            <a:endParaRPr lang="en-US" dirty="0"/>
          </a:p>
          <a:p>
            <a:r>
              <a:rPr lang="en-US" dirty="0"/>
              <a:t>(Which we generally hate…)</a:t>
            </a:r>
          </a:p>
        </p:txBody>
      </p:sp>
    </p:spTree>
    <p:extLst>
      <p:ext uri="{BB962C8B-B14F-4D97-AF65-F5344CB8AC3E}">
        <p14:creationId xmlns:p14="http://schemas.microsoft.com/office/powerpoint/2010/main" val="38299165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Strategy: Get all denominators alike and cancel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4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0D7D-1253-44BA-A699-1CB746C4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0752-5A06-461B-AF58-D2890927F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Zeros (where y=0) and the y-intercept (where x=0) were used</a:t>
            </a:r>
          </a:p>
        </p:txBody>
      </p:sp>
    </p:spTree>
    <p:extLst>
      <p:ext uri="{BB962C8B-B14F-4D97-AF65-F5344CB8AC3E}">
        <p14:creationId xmlns:p14="http://schemas.microsoft.com/office/powerpoint/2010/main" val="10531083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Solve: 	x/3 + x/7 = 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58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Solve: 	x/3 + x/7 = 4</a:t>
            </a:r>
          </a:p>
          <a:p>
            <a:pPr algn="ctr"/>
            <a:endParaRPr lang="en-US" sz="2000" dirty="0"/>
          </a:p>
          <a:p>
            <a:r>
              <a:rPr lang="en-US" dirty="0"/>
              <a:t>Get all the denominators alike:</a:t>
            </a:r>
          </a:p>
          <a:p>
            <a:pPr algn="ctr"/>
            <a:endParaRPr lang="en-US" sz="2000" dirty="0"/>
          </a:p>
          <a:p>
            <a:pPr algn="ctr"/>
            <a:r>
              <a:rPr lang="en-US" dirty="0"/>
              <a:t>x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7/3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7 + x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3/7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3 = 4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7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3/7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3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Now what?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5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Solve: 	x/3 + x/7 = 4</a:t>
            </a:r>
          </a:p>
          <a:p>
            <a:pPr algn="ctr"/>
            <a:endParaRPr lang="en-US" sz="1000" dirty="0"/>
          </a:p>
          <a:p>
            <a:r>
              <a:rPr lang="en-US" dirty="0"/>
              <a:t>Cancel the denominators </a:t>
            </a:r>
          </a:p>
          <a:p>
            <a:pPr algn="ctr"/>
            <a:r>
              <a:rPr lang="en-US" dirty="0"/>
              <a:t>(which are all the same…)</a:t>
            </a:r>
          </a:p>
          <a:p>
            <a:pPr algn="ctr"/>
            <a:endParaRPr lang="en-US" sz="1000" dirty="0"/>
          </a:p>
          <a:p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7      </a:t>
            </a:r>
            <a:r>
              <a:rPr lang="en-US" sz="1000" dirty="0"/>
              <a:t> </a:t>
            </a:r>
            <a:r>
              <a:rPr lang="en-US" dirty="0"/>
              <a:t>+ x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3      </a:t>
            </a:r>
            <a:r>
              <a:rPr lang="en-US" sz="1000" dirty="0"/>
              <a:t> </a:t>
            </a:r>
            <a:r>
              <a:rPr lang="en-US" dirty="0"/>
              <a:t>= 4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7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3</a:t>
            </a:r>
          </a:p>
          <a:p>
            <a:endParaRPr lang="en-US" dirty="0"/>
          </a:p>
          <a:p>
            <a:pPr algn="ctr"/>
            <a:r>
              <a:rPr lang="en-US" dirty="0"/>
              <a:t>Now what?</a:t>
            </a:r>
          </a:p>
          <a:p>
            <a:pPr algn="ctr"/>
            <a:r>
              <a:rPr lang="en-US" dirty="0"/>
              <a:t>  </a:t>
            </a:r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672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Solve: 	x/3 + x/7 = 4</a:t>
            </a:r>
          </a:p>
          <a:p>
            <a:pPr algn="ctr"/>
            <a:endParaRPr lang="en-US" sz="1000" dirty="0"/>
          </a:p>
          <a:p>
            <a:r>
              <a:rPr lang="en-US" dirty="0"/>
              <a:t>(Algebra)</a:t>
            </a:r>
          </a:p>
          <a:p>
            <a:pPr algn="ctr"/>
            <a:r>
              <a:rPr lang="en-US" dirty="0"/>
              <a:t>x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7 + x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3 = 4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7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3</a:t>
            </a:r>
          </a:p>
          <a:p>
            <a:pPr algn="ctr"/>
            <a:r>
              <a:rPr lang="en-US" dirty="0"/>
              <a:t>7x </a:t>
            </a:r>
            <a:r>
              <a:rPr lang="en-US" sz="1000" dirty="0"/>
              <a:t> </a:t>
            </a:r>
            <a:r>
              <a:rPr lang="en-US" dirty="0"/>
              <a:t>+ 3x = 84</a:t>
            </a:r>
          </a:p>
          <a:p>
            <a:pPr algn="ctr"/>
            <a:r>
              <a:rPr lang="en-US" dirty="0"/>
              <a:t>10x = 84</a:t>
            </a:r>
          </a:p>
          <a:p>
            <a:pPr algn="ctr"/>
            <a:r>
              <a:rPr lang="en-US" dirty="0"/>
              <a:t>x = </a:t>
            </a:r>
            <a:r>
              <a:rPr lang="en-US" dirty="0">
                <a:solidFill>
                  <a:srgbClr val="FFFF00"/>
                </a:solidFill>
              </a:rPr>
              <a:t>84/10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8.4</a:t>
            </a:r>
          </a:p>
          <a:p>
            <a:endParaRPr lang="en-US" dirty="0"/>
          </a:p>
          <a:p>
            <a:pPr algn="ctr"/>
            <a:r>
              <a:rPr lang="en-US" dirty="0"/>
              <a:t>  </a:t>
            </a:r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452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Equations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lvl="0"/>
            <a:r>
              <a:rPr lang="en-US" dirty="0"/>
              <a:t>If there are </a:t>
            </a:r>
            <a:r>
              <a:rPr lang="en-US" dirty="0" err="1"/>
              <a:t>xs</a:t>
            </a:r>
            <a:r>
              <a:rPr lang="en-US" dirty="0"/>
              <a:t> or a function of x in the denominator – same strategy!</a:t>
            </a:r>
          </a:p>
        </p:txBody>
      </p:sp>
    </p:spTree>
    <p:extLst>
      <p:ext uri="{BB962C8B-B14F-4D97-AF65-F5344CB8AC3E}">
        <p14:creationId xmlns:p14="http://schemas.microsoft.com/office/powerpoint/2010/main" val="42882234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207032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lvl="0"/>
            <a:r>
              <a:rPr lang="en-US" dirty="0"/>
              <a:t>What if we had the quotient of two polynomial expressions?</a:t>
            </a:r>
          </a:p>
          <a:p>
            <a:pPr lvl="0"/>
            <a:endParaRPr lang="en-US" dirty="0"/>
          </a:p>
          <a:p>
            <a:pPr algn="ctr"/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 – 12x</a:t>
            </a:r>
            <a:r>
              <a:rPr lang="en-US" baseline="30000" dirty="0"/>
              <a:t>2</a:t>
            </a:r>
            <a:r>
              <a:rPr lang="en-US" dirty="0"/>
              <a:t> – 42</a:t>
            </a: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u="sng" dirty="0"/>
              <a:t>                  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dirty="0"/>
              <a:t>x – 3</a:t>
            </a:r>
          </a:p>
          <a:p>
            <a:pPr lvl="0"/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 Division</a:t>
            </a:r>
          </a:p>
        </p:txBody>
      </p:sp>
    </p:spTree>
    <p:extLst>
      <p:ext uri="{BB962C8B-B14F-4D97-AF65-F5344CB8AC3E}">
        <p14:creationId xmlns:p14="http://schemas.microsoft.com/office/powerpoint/2010/main" val="10272435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Polynomial division:</a:t>
            </a:r>
          </a:p>
          <a:p>
            <a:r>
              <a:rPr lang="en-US" dirty="0"/>
              <a:t>long division of two polynomials</a:t>
            </a:r>
          </a:p>
        </p:txBody>
      </p:sp>
    </p:spTree>
    <p:extLst>
      <p:ext uri="{BB962C8B-B14F-4D97-AF65-F5344CB8AC3E}">
        <p14:creationId xmlns:p14="http://schemas.microsoft.com/office/powerpoint/2010/main" val="24159197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Or:</a:t>
            </a:r>
          </a:p>
          <a:p>
            <a:r>
              <a:rPr lang="en-US" dirty="0"/>
              <a:t>synthetic division 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488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 Division</a:t>
            </a:r>
          </a:p>
        </p:txBody>
      </p:sp>
    </p:spTree>
    <p:extLst>
      <p:ext uri="{BB962C8B-B14F-4D97-AF65-F5344CB8AC3E}">
        <p14:creationId xmlns:p14="http://schemas.microsoft.com/office/powerpoint/2010/main" val="242767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6388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degree graphs go in one direction            with no turning points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degree graphs go in 2 directions           with one turning point</a:t>
            </a:r>
          </a:p>
          <a:p>
            <a:pPr>
              <a:spcBef>
                <a:spcPts val="0"/>
              </a:spcBef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degree graphs go in 3 directions           with 2 turning points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6C759F-81F1-44FD-8E51-02ADDE22CB34}"/>
              </a:ext>
            </a:extLst>
          </p:cNvPr>
          <p:cNvCxnSpPr>
            <a:cxnSpLocks/>
          </p:cNvCxnSpPr>
          <p:nvPr/>
        </p:nvCxnSpPr>
        <p:spPr>
          <a:xfrm flipV="1">
            <a:off x="3200400" y="1981200"/>
            <a:ext cx="1719491" cy="1714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9016F17-EE2F-4417-A78E-9116B7A60345}"/>
              </a:ext>
            </a:extLst>
          </p:cNvPr>
          <p:cNvSpPr/>
          <p:nvPr/>
        </p:nvSpPr>
        <p:spPr>
          <a:xfrm>
            <a:off x="3165412" y="3811540"/>
            <a:ext cx="1754479" cy="493760"/>
          </a:xfrm>
          <a:custGeom>
            <a:avLst/>
            <a:gdLst>
              <a:gd name="connsiteX0" fmla="*/ 0 w 3352800"/>
              <a:gd name="connsiteY0" fmla="*/ 23447 h 2102130"/>
              <a:gd name="connsiteX1" fmla="*/ 105508 w 3352800"/>
              <a:gd name="connsiteY1" fmla="*/ 222739 h 2102130"/>
              <a:gd name="connsiteX2" fmla="*/ 187569 w 3352800"/>
              <a:gd name="connsiteY2" fmla="*/ 433754 h 2102130"/>
              <a:gd name="connsiteX3" fmla="*/ 304800 w 3352800"/>
              <a:gd name="connsiteY3" fmla="*/ 668216 h 2102130"/>
              <a:gd name="connsiteX4" fmla="*/ 410308 w 3352800"/>
              <a:gd name="connsiteY4" fmla="*/ 902677 h 2102130"/>
              <a:gd name="connsiteX5" fmla="*/ 574431 w 3352800"/>
              <a:gd name="connsiteY5" fmla="*/ 1207477 h 2102130"/>
              <a:gd name="connsiteX6" fmla="*/ 785446 w 3352800"/>
              <a:gd name="connsiteY6" fmla="*/ 1500554 h 2102130"/>
              <a:gd name="connsiteX7" fmla="*/ 914400 w 3352800"/>
              <a:gd name="connsiteY7" fmla="*/ 1664677 h 2102130"/>
              <a:gd name="connsiteX8" fmla="*/ 1008185 w 3352800"/>
              <a:gd name="connsiteY8" fmla="*/ 1758462 h 2102130"/>
              <a:gd name="connsiteX9" fmla="*/ 1078523 w 3352800"/>
              <a:gd name="connsiteY9" fmla="*/ 1828800 h 2102130"/>
              <a:gd name="connsiteX10" fmla="*/ 1160585 w 3352800"/>
              <a:gd name="connsiteY10" fmla="*/ 1899139 h 2102130"/>
              <a:gd name="connsiteX11" fmla="*/ 1289539 w 3352800"/>
              <a:gd name="connsiteY11" fmla="*/ 1981200 h 2102130"/>
              <a:gd name="connsiteX12" fmla="*/ 1406769 w 3352800"/>
              <a:gd name="connsiteY12" fmla="*/ 2028093 h 2102130"/>
              <a:gd name="connsiteX13" fmla="*/ 1535723 w 3352800"/>
              <a:gd name="connsiteY13" fmla="*/ 2074985 h 2102130"/>
              <a:gd name="connsiteX14" fmla="*/ 1652954 w 3352800"/>
              <a:gd name="connsiteY14" fmla="*/ 2098431 h 2102130"/>
              <a:gd name="connsiteX15" fmla="*/ 1699846 w 3352800"/>
              <a:gd name="connsiteY15" fmla="*/ 2098431 h 2102130"/>
              <a:gd name="connsiteX16" fmla="*/ 1793631 w 3352800"/>
              <a:gd name="connsiteY16" fmla="*/ 2063262 h 2102130"/>
              <a:gd name="connsiteX17" fmla="*/ 1910862 w 3352800"/>
              <a:gd name="connsiteY17" fmla="*/ 2039816 h 2102130"/>
              <a:gd name="connsiteX18" fmla="*/ 2039816 w 3352800"/>
              <a:gd name="connsiteY18" fmla="*/ 1969477 h 2102130"/>
              <a:gd name="connsiteX19" fmla="*/ 2192216 w 3352800"/>
              <a:gd name="connsiteY19" fmla="*/ 1899139 h 2102130"/>
              <a:gd name="connsiteX20" fmla="*/ 2309446 w 3352800"/>
              <a:gd name="connsiteY20" fmla="*/ 1805354 h 2102130"/>
              <a:gd name="connsiteX21" fmla="*/ 2450123 w 3352800"/>
              <a:gd name="connsiteY21" fmla="*/ 1641231 h 2102130"/>
              <a:gd name="connsiteX22" fmla="*/ 2567354 w 3352800"/>
              <a:gd name="connsiteY22" fmla="*/ 1477108 h 2102130"/>
              <a:gd name="connsiteX23" fmla="*/ 2731477 w 3352800"/>
              <a:gd name="connsiteY23" fmla="*/ 1277816 h 2102130"/>
              <a:gd name="connsiteX24" fmla="*/ 2883877 w 3352800"/>
              <a:gd name="connsiteY24" fmla="*/ 1031631 h 2102130"/>
              <a:gd name="connsiteX25" fmla="*/ 2965939 w 3352800"/>
              <a:gd name="connsiteY25" fmla="*/ 855785 h 2102130"/>
              <a:gd name="connsiteX26" fmla="*/ 3083169 w 3352800"/>
              <a:gd name="connsiteY26" fmla="*/ 597877 h 2102130"/>
              <a:gd name="connsiteX27" fmla="*/ 3200400 w 3352800"/>
              <a:gd name="connsiteY27" fmla="*/ 328247 h 2102130"/>
              <a:gd name="connsiteX28" fmla="*/ 3305908 w 3352800"/>
              <a:gd name="connsiteY28" fmla="*/ 128954 h 2102130"/>
              <a:gd name="connsiteX29" fmla="*/ 3352800 w 3352800"/>
              <a:gd name="connsiteY29" fmla="*/ 0 h 2102130"/>
              <a:gd name="connsiteX30" fmla="*/ 3352800 w 3352800"/>
              <a:gd name="connsiteY30" fmla="*/ 0 h 2102130"/>
              <a:gd name="connsiteX31" fmla="*/ 3352800 w 3352800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44982 w 3330428"/>
              <a:gd name="connsiteY22" fmla="*/ 1477108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7775 w 3330428"/>
              <a:gd name="connsiteY5" fmla="*/ 120176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95557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2352 w 3348846"/>
              <a:gd name="connsiteY7" fmla="*/ 166570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3397 w 3348846"/>
              <a:gd name="connsiteY6" fmla="*/ 150348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3680 w 3348846"/>
              <a:gd name="connsiteY11" fmla="*/ 197460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6521"/>
              <a:gd name="connsiteX1" fmla="*/ 101554 w 3348846"/>
              <a:gd name="connsiteY1" fmla="*/ 229483 h 2106521"/>
              <a:gd name="connsiteX2" fmla="*/ 187426 w 3348846"/>
              <a:gd name="connsiteY2" fmla="*/ 432877 h 2106521"/>
              <a:gd name="connsiteX3" fmla="*/ 300846 w 3348846"/>
              <a:gd name="connsiteY3" fmla="*/ 674960 h 2106521"/>
              <a:gd name="connsiteX4" fmla="*/ 413975 w 3348846"/>
              <a:gd name="connsiteY4" fmla="*/ 909421 h 2106521"/>
              <a:gd name="connsiteX5" fmla="*/ 587625 w 3348846"/>
              <a:gd name="connsiteY5" fmla="*/ 1202790 h 2106521"/>
              <a:gd name="connsiteX6" fmla="*/ 789113 w 3348846"/>
              <a:gd name="connsiteY6" fmla="*/ 1499678 h 2106521"/>
              <a:gd name="connsiteX7" fmla="*/ 918068 w 3348846"/>
              <a:gd name="connsiteY7" fmla="*/ 1661896 h 2106521"/>
              <a:gd name="connsiteX8" fmla="*/ 1011852 w 3348846"/>
              <a:gd name="connsiteY8" fmla="*/ 1763301 h 2106521"/>
              <a:gd name="connsiteX9" fmla="*/ 1082191 w 3348846"/>
              <a:gd name="connsiteY9" fmla="*/ 1829829 h 2106521"/>
              <a:gd name="connsiteX10" fmla="*/ 1164252 w 3348846"/>
              <a:gd name="connsiteY10" fmla="*/ 1896358 h 2106521"/>
              <a:gd name="connsiteX11" fmla="*/ 1283680 w 3348846"/>
              <a:gd name="connsiteY11" fmla="*/ 1974609 h 2106521"/>
              <a:gd name="connsiteX12" fmla="*/ 1402815 w 3348846"/>
              <a:gd name="connsiteY12" fmla="*/ 2034837 h 2106521"/>
              <a:gd name="connsiteX13" fmla="*/ 1531769 w 3348846"/>
              <a:gd name="connsiteY13" fmla="*/ 2081729 h 2106521"/>
              <a:gd name="connsiteX14" fmla="*/ 1652810 w 3348846"/>
              <a:gd name="connsiteY14" fmla="*/ 2097555 h 2106521"/>
              <a:gd name="connsiteX15" fmla="*/ 1695892 w 3348846"/>
              <a:gd name="connsiteY15" fmla="*/ 2105175 h 2106521"/>
              <a:gd name="connsiteX16" fmla="*/ 1789677 w 3348846"/>
              <a:gd name="connsiteY16" fmla="*/ 2070006 h 2106521"/>
              <a:gd name="connsiteX17" fmla="*/ 1906908 w 3348846"/>
              <a:gd name="connsiteY17" fmla="*/ 2046560 h 2106521"/>
              <a:gd name="connsiteX18" fmla="*/ 2035862 w 3348846"/>
              <a:gd name="connsiteY18" fmla="*/ 1976221 h 2106521"/>
              <a:gd name="connsiteX19" fmla="*/ 2188262 w 3348846"/>
              <a:gd name="connsiteY19" fmla="*/ 1905883 h 2106521"/>
              <a:gd name="connsiteX20" fmla="*/ 2305492 w 3348846"/>
              <a:gd name="connsiteY20" fmla="*/ 1812098 h 2106521"/>
              <a:gd name="connsiteX21" fmla="*/ 2446169 w 3348846"/>
              <a:gd name="connsiteY21" fmla="*/ 1647975 h 2106521"/>
              <a:gd name="connsiteX22" fmla="*/ 2586849 w 3348846"/>
              <a:gd name="connsiteY22" fmla="*/ 1519025 h 2106521"/>
              <a:gd name="connsiteX23" fmla="*/ 2727523 w 3348846"/>
              <a:gd name="connsiteY23" fmla="*/ 1284560 h 2106521"/>
              <a:gd name="connsiteX24" fmla="*/ 2879923 w 3348846"/>
              <a:gd name="connsiteY24" fmla="*/ 1038375 h 2106521"/>
              <a:gd name="connsiteX25" fmla="*/ 2961985 w 3348846"/>
              <a:gd name="connsiteY25" fmla="*/ 862529 h 2106521"/>
              <a:gd name="connsiteX26" fmla="*/ 3079215 w 3348846"/>
              <a:gd name="connsiteY26" fmla="*/ 604621 h 2106521"/>
              <a:gd name="connsiteX27" fmla="*/ 3219895 w 3348846"/>
              <a:gd name="connsiteY27" fmla="*/ 323266 h 2106521"/>
              <a:gd name="connsiteX28" fmla="*/ 3301954 w 3348846"/>
              <a:gd name="connsiteY28" fmla="*/ 135698 h 2106521"/>
              <a:gd name="connsiteX29" fmla="*/ 3348846 w 3348846"/>
              <a:gd name="connsiteY29" fmla="*/ 6744 h 2106521"/>
              <a:gd name="connsiteX30" fmla="*/ 3348846 w 3348846"/>
              <a:gd name="connsiteY30" fmla="*/ 6744 h 2106521"/>
              <a:gd name="connsiteX31" fmla="*/ 3348846 w 3348846"/>
              <a:gd name="connsiteY31" fmla="*/ 6744 h 2106521"/>
              <a:gd name="connsiteX0" fmla="*/ 0 w 3348846"/>
              <a:gd name="connsiteY0" fmla="*/ 0 h 2098483"/>
              <a:gd name="connsiteX1" fmla="*/ 101554 w 3348846"/>
              <a:gd name="connsiteY1" fmla="*/ 229483 h 2098483"/>
              <a:gd name="connsiteX2" fmla="*/ 187426 w 3348846"/>
              <a:gd name="connsiteY2" fmla="*/ 432877 h 2098483"/>
              <a:gd name="connsiteX3" fmla="*/ 300846 w 3348846"/>
              <a:gd name="connsiteY3" fmla="*/ 674960 h 2098483"/>
              <a:gd name="connsiteX4" fmla="*/ 413975 w 3348846"/>
              <a:gd name="connsiteY4" fmla="*/ 909421 h 2098483"/>
              <a:gd name="connsiteX5" fmla="*/ 587625 w 3348846"/>
              <a:gd name="connsiteY5" fmla="*/ 1202790 h 2098483"/>
              <a:gd name="connsiteX6" fmla="*/ 789113 w 3348846"/>
              <a:gd name="connsiteY6" fmla="*/ 1499678 h 2098483"/>
              <a:gd name="connsiteX7" fmla="*/ 918068 w 3348846"/>
              <a:gd name="connsiteY7" fmla="*/ 1661896 h 2098483"/>
              <a:gd name="connsiteX8" fmla="*/ 1011852 w 3348846"/>
              <a:gd name="connsiteY8" fmla="*/ 1763301 h 2098483"/>
              <a:gd name="connsiteX9" fmla="*/ 1082191 w 3348846"/>
              <a:gd name="connsiteY9" fmla="*/ 1829829 h 2098483"/>
              <a:gd name="connsiteX10" fmla="*/ 1164252 w 3348846"/>
              <a:gd name="connsiteY10" fmla="*/ 1896358 h 2098483"/>
              <a:gd name="connsiteX11" fmla="*/ 1283680 w 3348846"/>
              <a:gd name="connsiteY11" fmla="*/ 1974609 h 2098483"/>
              <a:gd name="connsiteX12" fmla="*/ 1402815 w 3348846"/>
              <a:gd name="connsiteY12" fmla="*/ 2034837 h 2098483"/>
              <a:gd name="connsiteX13" fmla="*/ 1531769 w 3348846"/>
              <a:gd name="connsiteY13" fmla="*/ 2081729 h 2098483"/>
              <a:gd name="connsiteX14" fmla="*/ 1652810 w 3348846"/>
              <a:gd name="connsiteY14" fmla="*/ 2097555 h 2098483"/>
              <a:gd name="connsiteX15" fmla="*/ 1695892 w 3348846"/>
              <a:gd name="connsiteY15" fmla="*/ 2093744 h 2098483"/>
              <a:gd name="connsiteX16" fmla="*/ 1789677 w 3348846"/>
              <a:gd name="connsiteY16" fmla="*/ 2070006 h 2098483"/>
              <a:gd name="connsiteX17" fmla="*/ 1906908 w 3348846"/>
              <a:gd name="connsiteY17" fmla="*/ 2046560 h 2098483"/>
              <a:gd name="connsiteX18" fmla="*/ 2035862 w 3348846"/>
              <a:gd name="connsiteY18" fmla="*/ 1976221 h 2098483"/>
              <a:gd name="connsiteX19" fmla="*/ 2188262 w 3348846"/>
              <a:gd name="connsiteY19" fmla="*/ 1905883 h 2098483"/>
              <a:gd name="connsiteX20" fmla="*/ 2305492 w 3348846"/>
              <a:gd name="connsiteY20" fmla="*/ 1812098 h 2098483"/>
              <a:gd name="connsiteX21" fmla="*/ 2446169 w 3348846"/>
              <a:gd name="connsiteY21" fmla="*/ 1647975 h 2098483"/>
              <a:gd name="connsiteX22" fmla="*/ 2586849 w 3348846"/>
              <a:gd name="connsiteY22" fmla="*/ 1519025 h 2098483"/>
              <a:gd name="connsiteX23" fmla="*/ 2727523 w 3348846"/>
              <a:gd name="connsiteY23" fmla="*/ 1284560 h 2098483"/>
              <a:gd name="connsiteX24" fmla="*/ 2879923 w 3348846"/>
              <a:gd name="connsiteY24" fmla="*/ 1038375 h 2098483"/>
              <a:gd name="connsiteX25" fmla="*/ 2961985 w 3348846"/>
              <a:gd name="connsiteY25" fmla="*/ 862529 h 2098483"/>
              <a:gd name="connsiteX26" fmla="*/ 3079215 w 3348846"/>
              <a:gd name="connsiteY26" fmla="*/ 604621 h 2098483"/>
              <a:gd name="connsiteX27" fmla="*/ 3219895 w 3348846"/>
              <a:gd name="connsiteY27" fmla="*/ 323266 h 2098483"/>
              <a:gd name="connsiteX28" fmla="*/ 3301954 w 3348846"/>
              <a:gd name="connsiteY28" fmla="*/ 135698 h 2098483"/>
              <a:gd name="connsiteX29" fmla="*/ 3348846 w 3348846"/>
              <a:gd name="connsiteY29" fmla="*/ 6744 h 2098483"/>
              <a:gd name="connsiteX30" fmla="*/ 3348846 w 3348846"/>
              <a:gd name="connsiteY30" fmla="*/ 6744 h 2098483"/>
              <a:gd name="connsiteX31" fmla="*/ 3348846 w 3348846"/>
              <a:gd name="connsiteY31" fmla="*/ 6744 h 2098483"/>
              <a:gd name="connsiteX0" fmla="*/ 0 w 3348846"/>
              <a:gd name="connsiteY0" fmla="*/ 0 h 2097086"/>
              <a:gd name="connsiteX1" fmla="*/ 101554 w 3348846"/>
              <a:gd name="connsiteY1" fmla="*/ 229483 h 2097086"/>
              <a:gd name="connsiteX2" fmla="*/ 187426 w 3348846"/>
              <a:gd name="connsiteY2" fmla="*/ 432877 h 2097086"/>
              <a:gd name="connsiteX3" fmla="*/ 300846 w 3348846"/>
              <a:gd name="connsiteY3" fmla="*/ 674960 h 2097086"/>
              <a:gd name="connsiteX4" fmla="*/ 413975 w 3348846"/>
              <a:gd name="connsiteY4" fmla="*/ 909421 h 2097086"/>
              <a:gd name="connsiteX5" fmla="*/ 587625 w 3348846"/>
              <a:gd name="connsiteY5" fmla="*/ 1202790 h 2097086"/>
              <a:gd name="connsiteX6" fmla="*/ 789113 w 3348846"/>
              <a:gd name="connsiteY6" fmla="*/ 1499678 h 2097086"/>
              <a:gd name="connsiteX7" fmla="*/ 918068 w 3348846"/>
              <a:gd name="connsiteY7" fmla="*/ 1661896 h 2097086"/>
              <a:gd name="connsiteX8" fmla="*/ 1011852 w 3348846"/>
              <a:gd name="connsiteY8" fmla="*/ 1763301 h 2097086"/>
              <a:gd name="connsiteX9" fmla="*/ 1082191 w 3348846"/>
              <a:gd name="connsiteY9" fmla="*/ 1829829 h 2097086"/>
              <a:gd name="connsiteX10" fmla="*/ 1164252 w 3348846"/>
              <a:gd name="connsiteY10" fmla="*/ 1896358 h 2097086"/>
              <a:gd name="connsiteX11" fmla="*/ 1283680 w 3348846"/>
              <a:gd name="connsiteY11" fmla="*/ 1974609 h 2097086"/>
              <a:gd name="connsiteX12" fmla="*/ 1402815 w 3348846"/>
              <a:gd name="connsiteY12" fmla="*/ 2034837 h 2097086"/>
              <a:gd name="connsiteX13" fmla="*/ 1531769 w 3348846"/>
              <a:gd name="connsiteY13" fmla="*/ 2081729 h 2097086"/>
              <a:gd name="connsiteX14" fmla="*/ 1641379 w 3348846"/>
              <a:gd name="connsiteY14" fmla="*/ 2095649 h 2097086"/>
              <a:gd name="connsiteX15" fmla="*/ 1695892 w 3348846"/>
              <a:gd name="connsiteY15" fmla="*/ 2093744 h 2097086"/>
              <a:gd name="connsiteX16" fmla="*/ 1789677 w 3348846"/>
              <a:gd name="connsiteY16" fmla="*/ 2070006 h 2097086"/>
              <a:gd name="connsiteX17" fmla="*/ 1906908 w 3348846"/>
              <a:gd name="connsiteY17" fmla="*/ 2046560 h 2097086"/>
              <a:gd name="connsiteX18" fmla="*/ 2035862 w 3348846"/>
              <a:gd name="connsiteY18" fmla="*/ 1976221 h 2097086"/>
              <a:gd name="connsiteX19" fmla="*/ 2188262 w 3348846"/>
              <a:gd name="connsiteY19" fmla="*/ 1905883 h 2097086"/>
              <a:gd name="connsiteX20" fmla="*/ 2305492 w 3348846"/>
              <a:gd name="connsiteY20" fmla="*/ 1812098 h 2097086"/>
              <a:gd name="connsiteX21" fmla="*/ 2446169 w 3348846"/>
              <a:gd name="connsiteY21" fmla="*/ 1647975 h 2097086"/>
              <a:gd name="connsiteX22" fmla="*/ 2586849 w 3348846"/>
              <a:gd name="connsiteY22" fmla="*/ 1519025 h 2097086"/>
              <a:gd name="connsiteX23" fmla="*/ 2727523 w 3348846"/>
              <a:gd name="connsiteY23" fmla="*/ 1284560 h 2097086"/>
              <a:gd name="connsiteX24" fmla="*/ 2879923 w 3348846"/>
              <a:gd name="connsiteY24" fmla="*/ 1038375 h 2097086"/>
              <a:gd name="connsiteX25" fmla="*/ 2961985 w 3348846"/>
              <a:gd name="connsiteY25" fmla="*/ 862529 h 2097086"/>
              <a:gd name="connsiteX26" fmla="*/ 3079215 w 3348846"/>
              <a:gd name="connsiteY26" fmla="*/ 604621 h 2097086"/>
              <a:gd name="connsiteX27" fmla="*/ 3219895 w 3348846"/>
              <a:gd name="connsiteY27" fmla="*/ 323266 h 2097086"/>
              <a:gd name="connsiteX28" fmla="*/ 3301954 w 3348846"/>
              <a:gd name="connsiteY28" fmla="*/ 135698 h 2097086"/>
              <a:gd name="connsiteX29" fmla="*/ 3348846 w 3348846"/>
              <a:gd name="connsiteY29" fmla="*/ 6744 h 2097086"/>
              <a:gd name="connsiteX30" fmla="*/ 3348846 w 3348846"/>
              <a:gd name="connsiteY30" fmla="*/ 6744 h 2097086"/>
              <a:gd name="connsiteX31" fmla="*/ 3348846 w 3348846"/>
              <a:gd name="connsiteY31" fmla="*/ 6744 h 2097086"/>
              <a:gd name="connsiteX0" fmla="*/ 0 w 3348846"/>
              <a:gd name="connsiteY0" fmla="*/ 0 h 2094107"/>
              <a:gd name="connsiteX1" fmla="*/ 101554 w 3348846"/>
              <a:gd name="connsiteY1" fmla="*/ 229483 h 2094107"/>
              <a:gd name="connsiteX2" fmla="*/ 187426 w 3348846"/>
              <a:gd name="connsiteY2" fmla="*/ 432877 h 2094107"/>
              <a:gd name="connsiteX3" fmla="*/ 300846 w 3348846"/>
              <a:gd name="connsiteY3" fmla="*/ 674960 h 2094107"/>
              <a:gd name="connsiteX4" fmla="*/ 413975 w 3348846"/>
              <a:gd name="connsiteY4" fmla="*/ 909421 h 2094107"/>
              <a:gd name="connsiteX5" fmla="*/ 587625 w 3348846"/>
              <a:gd name="connsiteY5" fmla="*/ 1202790 h 2094107"/>
              <a:gd name="connsiteX6" fmla="*/ 789113 w 3348846"/>
              <a:gd name="connsiteY6" fmla="*/ 1499678 h 2094107"/>
              <a:gd name="connsiteX7" fmla="*/ 918068 w 3348846"/>
              <a:gd name="connsiteY7" fmla="*/ 1661896 h 2094107"/>
              <a:gd name="connsiteX8" fmla="*/ 1011852 w 3348846"/>
              <a:gd name="connsiteY8" fmla="*/ 1763301 h 2094107"/>
              <a:gd name="connsiteX9" fmla="*/ 1082191 w 3348846"/>
              <a:gd name="connsiteY9" fmla="*/ 1829829 h 2094107"/>
              <a:gd name="connsiteX10" fmla="*/ 1164252 w 3348846"/>
              <a:gd name="connsiteY10" fmla="*/ 1896358 h 2094107"/>
              <a:gd name="connsiteX11" fmla="*/ 1283680 w 3348846"/>
              <a:gd name="connsiteY11" fmla="*/ 1974609 h 2094107"/>
              <a:gd name="connsiteX12" fmla="*/ 1402815 w 3348846"/>
              <a:gd name="connsiteY12" fmla="*/ 2034837 h 2094107"/>
              <a:gd name="connsiteX13" fmla="*/ 1531769 w 3348846"/>
              <a:gd name="connsiteY13" fmla="*/ 2081729 h 2094107"/>
              <a:gd name="connsiteX14" fmla="*/ 1635663 w 3348846"/>
              <a:gd name="connsiteY14" fmla="*/ 2084217 h 2094107"/>
              <a:gd name="connsiteX15" fmla="*/ 1695892 w 3348846"/>
              <a:gd name="connsiteY15" fmla="*/ 2093744 h 2094107"/>
              <a:gd name="connsiteX16" fmla="*/ 1789677 w 3348846"/>
              <a:gd name="connsiteY16" fmla="*/ 2070006 h 2094107"/>
              <a:gd name="connsiteX17" fmla="*/ 1906908 w 3348846"/>
              <a:gd name="connsiteY17" fmla="*/ 2046560 h 2094107"/>
              <a:gd name="connsiteX18" fmla="*/ 2035862 w 3348846"/>
              <a:gd name="connsiteY18" fmla="*/ 1976221 h 2094107"/>
              <a:gd name="connsiteX19" fmla="*/ 2188262 w 3348846"/>
              <a:gd name="connsiteY19" fmla="*/ 1905883 h 2094107"/>
              <a:gd name="connsiteX20" fmla="*/ 2305492 w 3348846"/>
              <a:gd name="connsiteY20" fmla="*/ 1812098 h 2094107"/>
              <a:gd name="connsiteX21" fmla="*/ 2446169 w 3348846"/>
              <a:gd name="connsiteY21" fmla="*/ 1647975 h 2094107"/>
              <a:gd name="connsiteX22" fmla="*/ 2586849 w 3348846"/>
              <a:gd name="connsiteY22" fmla="*/ 1519025 h 2094107"/>
              <a:gd name="connsiteX23" fmla="*/ 2727523 w 3348846"/>
              <a:gd name="connsiteY23" fmla="*/ 1284560 h 2094107"/>
              <a:gd name="connsiteX24" fmla="*/ 2879923 w 3348846"/>
              <a:gd name="connsiteY24" fmla="*/ 1038375 h 2094107"/>
              <a:gd name="connsiteX25" fmla="*/ 2961985 w 3348846"/>
              <a:gd name="connsiteY25" fmla="*/ 862529 h 2094107"/>
              <a:gd name="connsiteX26" fmla="*/ 3079215 w 3348846"/>
              <a:gd name="connsiteY26" fmla="*/ 604621 h 2094107"/>
              <a:gd name="connsiteX27" fmla="*/ 3219895 w 3348846"/>
              <a:gd name="connsiteY27" fmla="*/ 323266 h 2094107"/>
              <a:gd name="connsiteX28" fmla="*/ 3301954 w 3348846"/>
              <a:gd name="connsiteY28" fmla="*/ 135698 h 2094107"/>
              <a:gd name="connsiteX29" fmla="*/ 3348846 w 3348846"/>
              <a:gd name="connsiteY29" fmla="*/ 6744 h 2094107"/>
              <a:gd name="connsiteX30" fmla="*/ 3348846 w 3348846"/>
              <a:gd name="connsiteY30" fmla="*/ 6744 h 2094107"/>
              <a:gd name="connsiteX31" fmla="*/ 3348846 w 3348846"/>
              <a:gd name="connsiteY31" fmla="*/ 6744 h 2094107"/>
              <a:gd name="connsiteX0" fmla="*/ 0 w 3348846"/>
              <a:gd name="connsiteY0" fmla="*/ 0 h 2094117"/>
              <a:gd name="connsiteX1" fmla="*/ 101554 w 3348846"/>
              <a:gd name="connsiteY1" fmla="*/ 229483 h 2094117"/>
              <a:gd name="connsiteX2" fmla="*/ 187426 w 3348846"/>
              <a:gd name="connsiteY2" fmla="*/ 432877 h 2094117"/>
              <a:gd name="connsiteX3" fmla="*/ 300846 w 3348846"/>
              <a:gd name="connsiteY3" fmla="*/ 674960 h 2094117"/>
              <a:gd name="connsiteX4" fmla="*/ 413975 w 3348846"/>
              <a:gd name="connsiteY4" fmla="*/ 909421 h 2094117"/>
              <a:gd name="connsiteX5" fmla="*/ 587625 w 3348846"/>
              <a:gd name="connsiteY5" fmla="*/ 1202790 h 2094117"/>
              <a:gd name="connsiteX6" fmla="*/ 789113 w 3348846"/>
              <a:gd name="connsiteY6" fmla="*/ 1499678 h 2094117"/>
              <a:gd name="connsiteX7" fmla="*/ 918068 w 3348846"/>
              <a:gd name="connsiteY7" fmla="*/ 1661896 h 2094117"/>
              <a:gd name="connsiteX8" fmla="*/ 1011852 w 3348846"/>
              <a:gd name="connsiteY8" fmla="*/ 1763301 h 2094117"/>
              <a:gd name="connsiteX9" fmla="*/ 1082191 w 3348846"/>
              <a:gd name="connsiteY9" fmla="*/ 1829829 h 2094117"/>
              <a:gd name="connsiteX10" fmla="*/ 1164252 w 3348846"/>
              <a:gd name="connsiteY10" fmla="*/ 1896358 h 2094117"/>
              <a:gd name="connsiteX11" fmla="*/ 1283680 w 3348846"/>
              <a:gd name="connsiteY11" fmla="*/ 1974609 h 2094117"/>
              <a:gd name="connsiteX12" fmla="*/ 1402815 w 3348846"/>
              <a:gd name="connsiteY12" fmla="*/ 2034837 h 2094117"/>
              <a:gd name="connsiteX13" fmla="*/ 1535579 w 3348846"/>
              <a:gd name="connsiteY13" fmla="*/ 2079824 h 2094117"/>
              <a:gd name="connsiteX14" fmla="*/ 1635663 w 3348846"/>
              <a:gd name="connsiteY14" fmla="*/ 2084217 h 2094117"/>
              <a:gd name="connsiteX15" fmla="*/ 1695892 w 3348846"/>
              <a:gd name="connsiteY15" fmla="*/ 2093744 h 2094117"/>
              <a:gd name="connsiteX16" fmla="*/ 1789677 w 3348846"/>
              <a:gd name="connsiteY16" fmla="*/ 2070006 h 2094117"/>
              <a:gd name="connsiteX17" fmla="*/ 1906908 w 3348846"/>
              <a:gd name="connsiteY17" fmla="*/ 2046560 h 2094117"/>
              <a:gd name="connsiteX18" fmla="*/ 2035862 w 3348846"/>
              <a:gd name="connsiteY18" fmla="*/ 1976221 h 2094117"/>
              <a:gd name="connsiteX19" fmla="*/ 2188262 w 3348846"/>
              <a:gd name="connsiteY19" fmla="*/ 1905883 h 2094117"/>
              <a:gd name="connsiteX20" fmla="*/ 2305492 w 3348846"/>
              <a:gd name="connsiteY20" fmla="*/ 1812098 h 2094117"/>
              <a:gd name="connsiteX21" fmla="*/ 2446169 w 3348846"/>
              <a:gd name="connsiteY21" fmla="*/ 1647975 h 2094117"/>
              <a:gd name="connsiteX22" fmla="*/ 2586849 w 3348846"/>
              <a:gd name="connsiteY22" fmla="*/ 1519025 h 2094117"/>
              <a:gd name="connsiteX23" fmla="*/ 2727523 w 3348846"/>
              <a:gd name="connsiteY23" fmla="*/ 1284560 h 2094117"/>
              <a:gd name="connsiteX24" fmla="*/ 2879923 w 3348846"/>
              <a:gd name="connsiteY24" fmla="*/ 1038375 h 2094117"/>
              <a:gd name="connsiteX25" fmla="*/ 2961985 w 3348846"/>
              <a:gd name="connsiteY25" fmla="*/ 862529 h 2094117"/>
              <a:gd name="connsiteX26" fmla="*/ 3079215 w 3348846"/>
              <a:gd name="connsiteY26" fmla="*/ 604621 h 2094117"/>
              <a:gd name="connsiteX27" fmla="*/ 3219895 w 3348846"/>
              <a:gd name="connsiteY27" fmla="*/ 323266 h 2094117"/>
              <a:gd name="connsiteX28" fmla="*/ 3301954 w 3348846"/>
              <a:gd name="connsiteY28" fmla="*/ 135698 h 2094117"/>
              <a:gd name="connsiteX29" fmla="*/ 3348846 w 3348846"/>
              <a:gd name="connsiteY29" fmla="*/ 6744 h 2094117"/>
              <a:gd name="connsiteX30" fmla="*/ 3348846 w 3348846"/>
              <a:gd name="connsiteY30" fmla="*/ 6744 h 2094117"/>
              <a:gd name="connsiteX31" fmla="*/ 3348846 w 3348846"/>
              <a:gd name="connsiteY31" fmla="*/ 6744 h 2094117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2815 w 3348846"/>
              <a:gd name="connsiteY12" fmla="*/ 2034837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7568 w 3348846"/>
              <a:gd name="connsiteY8" fmla="*/ 1761396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5862 w 3348846"/>
              <a:gd name="connsiteY18" fmla="*/ 1976221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0167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1681 w 3348846"/>
              <a:gd name="connsiteY20" fmla="*/ 1808287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9776 w 3348846"/>
              <a:gd name="connsiteY20" fmla="*/ 1804476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1133 w 3348846"/>
              <a:gd name="connsiteY22" fmla="*/ 1499971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7323 w 3348846"/>
              <a:gd name="connsiteY22" fmla="*/ 149425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5618 w 3348846"/>
              <a:gd name="connsiteY23" fmla="*/ 1276938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8492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48846" h="2085858">
                <a:moveTo>
                  <a:pt x="0" y="0"/>
                </a:moveTo>
                <a:cubicBezTo>
                  <a:pt x="33313" y="74979"/>
                  <a:pt x="70316" y="157337"/>
                  <a:pt x="101554" y="229483"/>
                </a:cubicBezTo>
                <a:cubicBezTo>
                  <a:pt x="132792" y="301629"/>
                  <a:pt x="154211" y="358631"/>
                  <a:pt x="187426" y="432877"/>
                </a:cubicBezTo>
                <a:cubicBezTo>
                  <a:pt x="220641" y="507123"/>
                  <a:pt x="263088" y="595536"/>
                  <a:pt x="300846" y="674960"/>
                </a:cubicBezTo>
                <a:cubicBezTo>
                  <a:pt x="338604" y="754384"/>
                  <a:pt x="366179" y="821449"/>
                  <a:pt x="413975" y="909421"/>
                </a:cubicBezTo>
                <a:cubicBezTo>
                  <a:pt x="461772" y="997393"/>
                  <a:pt x="525102" y="1104414"/>
                  <a:pt x="587625" y="1202790"/>
                </a:cubicBezTo>
                <a:cubicBezTo>
                  <a:pt x="650148" y="1301166"/>
                  <a:pt x="734039" y="1423160"/>
                  <a:pt x="789113" y="1499678"/>
                </a:cubicBezTo>
                <a:cubicBezTo>
                  <a:pt x="844187" y="1576196"/>
                  <a:pt x="879992" y="1618276"/>
                  <a:pt x="918068" y="1661896"/>
                </a:cubicBezTo>
                <a:cubicBezTo>
                  <a:pt x="956144" y="1705516"/>
                  <a:pt x="990214" y="1734360"/>
                  <a:pt x="1017568" y="1761396"/>
                </a:cubicBezTo>
                <a:cubicBezTo>
                  <a:pt x="1044922" y="1788432"/>
                  <a:pt x="1056791" y="1801619"/>
                  <a:pt x="1082191" y="1824113"/>
                </a:cubicBezTo>
                <a:cubicBezTo>
                  <a:pt x="1107591" y="1846607"/>
                  <a:pt x="1136386" y="1871275"/>
                  <a:pt x="1169968" y="1896358"/>
                </a:cubicBezTo>
                <a:cubicBezTo>
                  <a:pt x="1203550" y="1921441"/>
                  <a:pt x="1244237" y="1952164"/>
                  <a:pt x="1283680" y="1974609"/>
                </a:cubicBezTo>
                <a:cubicBezTo>
                  <a:pt x="1323123" y="1997054"/>
                  <a:pt x="1364324" y="2014760"/>
                  <a:pt x="1406625" y="2031026"/>
                </a:cubicBezTo>
                <a:cubicBezTo>
                  <a:pt x="1448926" y="2047292"/>
                  <a:pt x="1499311" y="2063338"/>
                  <a:pt x="1537484" y="2072203"/>
                </a:cubicBezTo>
                <a:cubicBezTo>
                  <a:pt x="1575657" y="2081068"/>
                  <a:pt x="1608627" y="2082215"/>
                  <a:pt x="1635663" y="2084217"/>
                </a:cubicBezTo>
                <a:cubicBezTo>
                  <a:pt x="1662699" y="2086219"/>
                  <a:pt x="1674033" y="2086585"/>
                  <a:pt x="1699702" y="2084216"/>
                </a:cubicBezTo>
                <a:cubicBezTo>
                  <a:pt x="1725371" y="2081847"/>
                  <a:pt x="1755460" y="2076917"/>
                  <a:pt x="1789677" y="2070006"/>
                </a:cubicBezTo>
                <a:cubicBezTo>
                  <a:pt x="1823894" y="2063095"/>
                  <a:pt x="1863654" y="2057427"/>
                  <a:pt x="1905002" y="2042749"/>
                </a:cubicBezTo>
                <a:cubicBezTo>
                  <a:pt x="1946350" y="2028071"/>
                  <a:pt x="1990876" y="2007288"/>
                  <a:pt x="2037768" y="1981937"/>
                </a:cubicBezTo>
                <a:cubicBezTo>
                  <a:pt x="2084660" y="1956586"/>
                  <a:pt x="2143324" y="1920852"/>
                  <a:pt x="2186357" y="1890640"/>
                </a:cubicBezTo>
                <a:cubicBezTo>
                  <a:pt x="2229390" y="1860428"/>
                  <a:pt x="2252664" y="1841109"/>
                  <a:pt x="2295966" y="1800665"/>
                </a:cubicBezTo>
                <a:cubicBezTo>
                  <a:pt x="2339268" y="1760221"/>
                  <a:pt x="2400229" y="1699679"/>
                  <a:pt x="2446169" y="1647975"/>
                </a:cubicBezTo>
                <a:cubicBezTo>
                  <a:pt x="2492109" y="1596272"/>
                  <a:pt x="2525985" y="1552601"/>
                  <a:pt x="2571607" y="1490444"/>
                </a:cubicBezTo>
                <a:cubicBezTo>
                  <a:pt x="2617229" y="1428287"/>
                  <a:pt x="2671057" y="1350695"/>
                  <a:pt x="2719903" y="1275033"/>
                </a:cubicBezTo>
                <a:cubicBezTo>
                  <a:pt x="2768749" y="1199371"/>
                  <a:pt x="2824335" y="1105220"/>
                  <a:pt x="2864682" y="1036469"/>
                </a:cubicBezTo>
                <a:cubicBezTo>
                  <a:pt x="2905029" y="967718"/>
                  <a:pt x="2924959" y="934821"/>
                  <a:pt x="2961985" y="862529"/>
                </a:cubicBezTo>
                <a:cubicBezTo>
                  <a:pt x="2999011" y="790237"/>
                  <a:pt x="3043852" y="692593"/>
                  <a:pt x="3086837" y="602716"/>
                </a:cubicBezTo>
                <a:cubicBezTo>
                  <a:pt x="3129822" y="512839"/>
                  <a:pt x="3184042" y="401102"/>
                  <a:pt x="3219895" y="323266"/>
                </a:cubicBezTo>
                <a:cubicBezTo>
                  <a:pt x="3255748" y="245430"/>
                  <a:pt x="3280462" y="188452"/>
                  <a:pt x="3301954" y="135698"/>
                </a:cubicBezTo>
                <a:cubicBezTo>
                  <a:pt x="3323446" y="82944"/>
                  <a:pt x="3348846" y="6744"/>
                  <a:pt x="3348846" y="6744"/>
                </a:cubicBezTo>
                <a:lnTo>
                  <a:pt x="3348846" y="6744"/>
                </a:lnTo>
                <a:lnTo>
                  <a:pt x="3335509" y="4485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A3D55B8-5F74-40C4-AB13-B4457F28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20CBA78-830A-4620-AE3F-DAAD08A5231E}"/>
              </a:ext>
            </a:extLst>
          </p:cNvPr>
          <p:cNvSpPr/>
          <p:nvPr/>
        </p:nvSpPr>
        <p:spPr>
          <a:xfrm>
            <a:off x="3200400" y="5562600"/>
            <a:ext cx="1754480" cy="493760"/>
          </a:xfrm>
          <a:custGeom>
            <a:avLst/>
            <a:gdLst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71700 w 2326481"/>
              <a:gd name="connsiteY47" fmla="*/ 276225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6712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2493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69069 w 2326481"/>
              <a:gd name="connsiteY7" fmla="*/ 307181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19337"/>
              <a:gd name="connsiteY0" fmla="*/ 611981 h 919514"/>
              <a:gd name="connsiteX1" fmla="*/ 30956 w 2319337"/>
              <a:gd name="connsiteY1" fmla="*/ 516731 h 919514"/>
              <a:gd name="connsiteX2" fmla="*/ 45243 w 2319337"/>
              <a:gd name="connsiteY2" fmla="*/ 478631 h 919514"/>
              <a:gd name="connsiteX3" fmla="*/ 69056 w 2319337"/>
              <a:gd name="connsiteY3" fmla="*/ 435769 h 919514"/>
              <a:gd name="connsiteX4" fmla="*/ 92868 w 2319337"/>
              <a:gd name="connsiteY4" fmla="*/ 395287 h 919514"/>
              <a:gd name="connsiteX5" fmla="*/ 116681 w 2319337"/>
              <a:gd name="connsiteY5" fmla="*/ 364331 h 919514"/>
              <a:gd name="connsiteX6" fmla="*/ 140493 w 2319337"/>
              <a:gd name="connsiteY6" fmla="*/ 330994 h 919514"/>
              <a:gd name="connsiteX7" fmla="*/ 164306 w 2319337"/>
              <a:gd name="connsiteY7" fmla="*/ 302418 h 919514"/>
              <a:gd name="connsiteX8" fmla="*/ 183356 w 2319337"/>
              <a:gd name="connsiteY8" fmla="*/ 278606 h 919514"/>
              <a:gd name="connsiteX9" fmla="*/ 209550 w 2319337"/>
              <a:gd name="connsiteY9" fmla="*/ 250031 h 919514"/>
              <a:gd name="connsiteX10" fmla="*/ 235743 w 2319337"/>
              <a:gd name="connsiteY10" fmla="*/ 223837 h 919514"/>
              <a:gd name="connsiteX11" fmla="*/ 259556 w 2319337"/>
              <a:gd name="connsiteY11" fmla="*/ 204787 h 919514"/>
              <a:gd name="connsiteX12" fmla="*/ 283368 w 2319337"/>
              <a:gd name="connsiteY12" fmla="*/ 185737 h 919514"/>
              <a:gd name="connsiteX13" fmla="*/ 314325 w 2319337"/>
              <a:gd name="connsiteY13" fmla="*/ 166687 h 919514"/>
              <a:gd name="connsiteX14" fmla="*/ 350044 w 2319337"/>
              <a:gd name="connsiteY14" fmla="*/ 154781 h 919514"/>
              <a:gd name="connsiteX15" fmla="*/ 383381 w 2319337"/>
              <a:gd name="connsiteY15" fmla="*/ 150018 h 919514"/>
              <a:gd name="connsiteX16" fmla="*/ 431006 w 2319337"/>
              <a:gd name="connsiteY16" fmla="*/ 161925 h 919514"/>
              <a:gd name="connsiteX17" fmla="*/ 478631 w 2319337"/>
              <a:gd name="connsiteY17" fmla="*/ 188118 h 919514"/>
              <a:gd name="connsiteX18" fmla="*/ 538162 w 2319337"/>
              <a:gd name="connsiteY18" fmla="*/ 233362 h 919514"/>
              <a:gd name="connsiteX19" fmla="*/ 590550 w 2319337"/>
              <a:gd name="connsiteY19" fmla="*/ 288131 h 919514"/>
              <a:gd name="connsiteX20" fmla="*/ 638174 w 2319337"/>
              <a:gd name="connsiteY20" fmla="*/ 345281 h 919514"/>
              <a:gd name="connsiteX21" fmla="*/ 707231 w 2319337"/>
              <a:gd name="connsiteY21" fmla="*/ 431006 h 919514"/>
              <a:gd name="connsiteX22" fmla="*/ 785812 w 2319337"/>
              <a:gd name="connsiteY22" fmla="*/ 528637 h 919514"/>
              <a:gd name="connsiteX23" fmla="*/ 871537 w 2319337"/>
              <a:gd name="connsiteY23" fmla="*/ 645318 h 919514"/>
              <a:gd name="connsiteX24" fmla="*/ 928687 w 2319337"/>
              <a:gd name="connsiteY24" fmla="*/ 723900 h 919514"/>
              <a:gd name="connsiteX25" fmla="*/ 992981 w 2319337"/>
              <a:gd name="connsiteY25" fmla="*/ 788193 h 919514"/>
              <a:gd name="connsiteX26" fmla="*/ 1035843 w 2319337"/>
              <a:gd name="connsiteY26" fmla="*/ 828675 h 919514"/>
              <a:gd name="connsiteX27" fmla="*/ 1104899 w 2319337"/>
              <a:gd name="connsiteY27" fmla="*/ 873918 h 919514"/>
              <a:gd name="connsiteX28" fmla="*/ 1150143 w 2319337"/>
              <a:gd name="connsiteY28" fmla="*/ 892968 h 919514"/>
              <a:gd name="connsiteX29" fmla="*/ 1200150 w 2319337"/>
              <a:gd name="connsiteY29" fmla="*/ 907256 h 919514"/>
              <a:gd name="connsiteX30" fmla="*/ 1233487 w 2319337"/>
              <a:gd name="connsiteY30" fmla="*/ 914400 h 919514"/>
              <a:gd name="connsiteX31" fmla="*/ 1281112 w 2319337"/>
              <a:gd name="connsiteY31" fmla="*/ 919162 h 919514"/>
              <a:gd name="connsiteX32" fmla="*/ 1316831 w 2319337"/>
              <a:gd name="connsiteY32" fmla="*/ 919162 h 919514"/>
              <a:gd name="connsiteX33" fmla="*/ 1345406 w 2319337"/>
              <a:gd name="connsiteY33" fmla="*/ 919162 h 919514"/>
              <a:gd name="connsiteX34" fmla="*/ 1385887 w 2319337"/>
              <a:gd name="connsiteY34" fmla="*/ 916781 h 919514"/>
              <a:gd name="connsiteX35" fmla="*/ 1438274 w 2319337"/>
              <a:gd name="connsiteY35" fmla="*/ 907256 h 919514"/>
              <a:gd name="connsiteX36" fmla="*/ 1507331 w 2319337"/>
              <a:gd name="connsiteY36" fmla="*/ 883443 h 919514"/>
              <a:gd name="connsiteX37" fmla="*/ 1559718 w 2319337"/>
              <a:gd name="connsiteY37" fmla="*/ 862012 h 919514"/>
              <a:gd name="connsiteX38" fmla="*/ 1612106 w 2319337"/>
              <a:gd name="connsiteY38" fmla="*/ 831056 h 919514"/>
              <a:gd name="connsiteX39" fmla="*/ 1666874 w 2319337"/>
              <a:gd name="connsiteY39" fmla="*/ 795337 h 919514"/>
              <a:gd name="connsiteX40" fmla="*/ 1721643 w 2319337"/>
              <a:gd name="connsiteY40" fmla="*/ 754856 h 919514"/>
              <a:gd name="connsiteX41" fmla="*/ 1776412 w 2319337"/>
              <a:gd name="connsiteY41" fmla="*/ 711993 h 919514"/>
              <a:gd name="connsiteX42" fmla="*/ 1821656 w 2319337"/>
              <a:gd name="connsiteY42" fmla="*/ 671512 h 919514"/>
              <a:gd name="connsiteX43" fmla="*/ 1888331 w 2319337"/>
              <a:gd name="connsiteY43" fmla="*/ 607218 h 919514"/>
              <a:gd name="connsiteX44" fmla="*/ 1947863 w 2319337"/>
              <a:gd name="connsiteY44" fmla="*/ 540543 h 919514"/>
              <a:gd name="connsiteX45" fmla="*/ 2026443 w 2319337"/>
              <a:gd name="connsiteY45" fmla="*/ 452438 h 919514"/>
              <a:gd name="connsiteX46" fmla="*/ 2088356 w 2319337"/>
              <a:gd name="connsiteY46" fmla="*/ 366712 h 919514"/>
              <a:gd name="connsiteX47" fmla="*/ 2162175 w 2319337"/>
              <a:gd name="connsiteY47" fmla="*/ 269082 h 919514"/>
              <a:gd name="connsiteX48" fmla="*/ 2221706 w 2319337"/>
              <a:gd name="connsiteY48" fmla="*/ 176212 h 919514"/>
              <a:gd name="connsiteX49" fmla="*/ 2264568 w 2319337"/>
              <a:gd name="connsiteY49" fmla="*/ 104775 h 919514"/>
              <a:gd name="connsiteX50" fmla="*/ 2319337 w 2319337"/>
              <a:gd name="connsiteY50" fmla="*/ 0 h 919514"/>
              <a:gd name="connsiteX51" fmla="*/ 2319337 w 2319337"/>
              <a:gd name="connsiteY51" fmla="*/ 0 h 919514"/>
              <a:gd name="connsiteX52" fmla="*/ 2319337 w 2319337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47624 w 2321718"/>
              <a:gd name="connsiteY2" fmla="*/ 478631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2387 w 2321718"/>
              <a:gd name="connsiteY2" fmla="*/ 481012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6681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288381"/>
              <a:gd name="connsiteY0" fmla="*/ 516731 h 919514"/>
              <a:gd name="connsiteX1" fmla="*/ 16669 w 2288381"/>
              <a:gd name="connsiteY1" fmla="*/ 476250 h 919514"/>
              <a:gd name="connsiteX2" fmla="*/ 38100 w 2288381"/>
              <a:gd name="connsiteY2" fmla="*/ 435769 h 919514"/>
              <a:gd name="connsiteX3" fmla="*/ 61912 w 2288381"/>
              <a:gd name="connsiteY3" fmla="*/ 395287 h 919514"/>
              <a:gd name="connsiteX4" fmla="*/ 83344 w 2288381"/>
              <a:gd name="connsiteY4" fmla="*/ 364331 h 919514"/>
              <a:gd name="connsiteX5" fmla="*/ 109537 w 2288381"/>
              <a:gd name="connsiteY5" fmla="*/ 330994 h 919514"/>
              <a:gd name="connsiteX6" fmla="*/ 133350 w 2288381"/>
              <a:gd name="connsiteY6" fmla="*/ 302418 h 919514"/>
              <a:gd name="connsiteX7" fmla="*/ 152400 w 2288381"/>
              <a:gd name="connsiteY7" fmla="*/ 278606 h 919514"/>
              <a:gd name="connsiteX8" fmla="*/ 178594 w 2288381"/>
              <a:gd name="connsiteY8" fmla="*/ 250031 h 919514"/>
              <a:gd name="connsiteX9" fmla="*/ 204787 w 2288381"/>
              <a:gd name="connsiteY9" fmla="*/ 223837 h 919514"/>
              <a:gd name="connsiteX10" fmla="*/ 228600 w 2288381"/>
              <a:gd name="connsiteY10" fmla="*/ 204787 h 919514"/>
              <a:gd name="connsiteX11" fmla="*/ 252412 w 2288381"/>
              <a:gd name="connsiteY11" fmla="*/ 185737 h 919514"/>
              <a:gd name="connsiteX12" fmla="*/ 283369 w 2288381"/>
              <a:gd name="connsiteY12" fmla="*/ 166687 h 919514"/>
              <a:gd name="connsiteX13" fmla="*/ 319088 w 2288381"/>
              <a:gd name="connsiteY13" fmla="*/ 154781 h 919514"/>
              <a:gd name="connsiteX14" fmla="*/ 352425 w 2288381"/>
              <a:gd name="connsiteY14" fmla="*/ 150018 h 919514"/>
              <a:gd name="connsiteX15" fmla="*/ 400050 w 2288381"/>
              <a:gd name="connsiteY15" fmla="*/ 161925 h 919514"/>
              <a:gd name="connsiteX16" fmla="*/ 447675 w 2288381"/>
              <a:gd name="connsiteY16" fmla="*/ 188118 h 919514"/>
              <a:gd name="connsiteX17" fmla="*/ 507206 w 2288381"/>
              <a:gd name="connsiteY17" fmla="*/ 233362 h 919514"/>
              <a:gd name="connsiteX18" fmla="*/ 559594 w 2288381"/>
              <a:gd name="connsiteY18" fmla="*/ 288131 h 919514"/>
              <a:gd name="connsiteX19" fmla="*/ 607218 w 2288381"/>
              <a:gd name="connsiteY19" fmla="*/ 345281 h 919514"/>
              <a:gd name="connsiteX20" fmla="*/ 676275 w 2288381"/>
              <a:gd name="connsiteY20" fmla="*/ 431006 h 919514"/>
              <a:gd name="connsiteX21" fmla="*/ 754856 w 2288381"/>
              <a:gd name="connsiteY21" fmla="*/ 528637 h 919514"/>
              <a:gd name="connsiteX22" fmla="*/ 840581 w 2288381"/>
              <a:gd name="connsiteY22" fmla="*/ 645318 h 919514"/>
              <a:gd name="connsiteX23" fmla="*/ 897731 w 2288381"/>
              <a:gd name="connsiteY23" fmla="*/ 723900 h 919514"/>
              <a:gd name="connsiteX24" fmla="*/ 962025 w 2288381"/>
              <a:gd name="connsiteY24" fmla="*/ 788193 h 919514"/>
              <a:gd name="connsiteX25" fmla="*/ 1004887 w 2288381"/>
              <a:gd name="connsiteY25" fmla="*/ 828675 h 919514"/>
              <a:gd name="connsiteX26" fmla="*/ 1073943 w 2288381"/>
              <a:gd name="connsiteY26" fmla="*/ 873918 h 919514"/>
              <a:gd name="connsiteX27" fmla="*/ 1119187 w 2288381"/>
              <a:gd name="connsiteY27" fmla="*/ 892968 h 919514"/>
              <a:gd name="connsiteX28" fmla="*/ 1169194 w 2288381"/>
              <a:gd name="connsiteY28" fmla="*/ 907256 h 919514"/>
              <a:gd name="connsiteX29" fmla="*/ 1202531 w 2288381"/>
              <a:gd name="connsiteY29" fmla="*/ 914400 h 919514"/>
              <a:gd name="connsiteX30" fmla="*/ 1250156 w 2288381"/>
              <a:gd name="connsiteY30" fmla="*/ 919162 h 919514"/>
              <a:gd name="connsiteX31" fmla="*/ 1285875 w 2288381"/>
              <a:gd name="connsiteY31" fmla="*/ 919162 h 919514"/>
              <a:gd name="connsiteX32" fmla="*/ 1314450 w 2288381"/>
              <a:gd name="connsiteY32" fmla="*/ 919162 h 919514"/>
              <a:gd name="connsiteX33" fmla="*/ 1354931 w 2288381"/>
              <a:gd name="connsiteY33" fmla="*/ 916781 h 919514"/>
              <a:gd name="connsiteX34" fmla="*/ 1407318 w 2288381"/>
              <a:gd name="connsiteY34" fmla="*/ 907256 h 919514"/>
              <a:gd name="connsiteX35" fmla="*/ 1476375 w 2288381"/>
              <a:gd name="connsiteY35" fmla="*/ 883443 h 919514"/>
              <a:gd name="connsiteX36" fmla="*/ 1528762 w 2288381"/>
              <a:gd name="connsiteY36" fmla="*/ 862012 h 919514"/>
              <a:gd name="connsiteX37" fmla="*/ 1581150 w 2288381"/>
              <a:gd name="connsiteY37" fmla="*/ 831056 h 919514"/>
              <a:gd name="connsiteX38" fmla="*/ 1635918 w 2288381"/>
              <a:gd name="connsiteY38" fmla="*/ 795337 h 919514"/>
              <a:gd name="connsiteX39" fmla="*/ 1690687 w 2288381"/>
              <a:gd name="connsiteY39" fmla="*/ 754856 h 919514"/>
              <a:gd name="connsiteX40" fmla="*/ 1745456 w 2288381"/>
              <a:gd name="connsiteY40" fmla="*/ 711993 h 919514"/>
              <a:gd name="connsiteX41" fmla="*/ 1790700 w 2288381"/>
              <a:gd name="connsiteY41" fmla="*/ 671512 h 919514"/>
              <a:gd name="connsiteX42" fmla="*/ 1857375 w 2288381"/>
              <a:gd name="connsiteY42" fmla="*/ 607218 h 919514"/>
              <a:gd name="connsiteX43" fmla="*/ 1916907 w 2288381"/>
              <a:gd name="connsiteY43" fmla="*/ 540543 h 919514"/>
              <a:gd name="connsiteX44" fmla="*/ 1995487 w 2288381"/>
              <a:gd name="connsiteY44" fmla="*/ 452438 h 919514"/>
              <a:gd name="connsiteX45" fmla="*/ 2057400 w 2288381"/>
              <a:gd name="connsiteY45" fmla="*/ 366712 h 919514"/>
              <a:gd name="connsiteX46" fmla="*/ 2131219 w 2288381"/>
              <a:gd name="connsiteY46" fmla="*/ 269082 h 919514"/>
              <a:gd name="connsiteX47" fmla="*/ 2190750 w 2288381"/>
              <a:gd name="connsiteY47" fmla="*/ 176212 h 919514"/>
              <a:gd name="connsiteX48" fmla="*/ 2233612 w 2288381"/>
              <a:gd name="connsiteY48" fmla="*/ 104775 h 919514"/>
              <a:gd name="connsiteX49" fmla="*/ 2288381 w 2288381"/>
              <a:gd name="connsiteY49" fmla="*/ 0 h 919514"/>
              <a:gd name="connsiteX50" fmla="*/ 2288381 w 2288381"/>
              <a:gd name="connsiteY50" fmla="*/ 0 h 919514"/>
              <a:gd name="connsiteX51" fmla="*/ 2288381 w 2288381"/>
              <a:gd name="connsiteY51" fmla="*/ 0 h 919514"/>
              <a:gd name="connsiteX0" fmla="*/ 0 w 2288381"/>
              <a:gd name="connsiteY0" fmla="*/ 516731 h 919514"/>
              <a:gd name="connsiteX1" fmla="*/ 38100 w 2288381"/>
              <a:gd name="connsiteY1" fmla="*/ 435769 h 919514"/>
              <a:gd name="connsiteX2" fmla="*/ 61912 w 2288381"/>
              <a:gd name="connsiteY2" fmla="*/ 395287 h 919514"/>
              <a:gd name="connsiteX3" fmla="*/ 83344 w 2288381"/>
              <a:gd name="connsiteY3" fmla="*/ 364331 h 919514"/>
              <a:gd name="connsiteX4" fmla="*/ 109537 w 2288381"/>
              <a:gd name="connsiteY4" fmla="*/ 330994 h 919514"/>
              <a:gd name="connsiteX5" fmla="*/ 133350 w 2288381"/>
              <a:gd name="connsiteY5" fmla="*/ 302418 h 919514"/>
              <a:gd name="connsiteX6" fmla="*/ 152400 w 2288381"/>
              <a:gd name="connsiteY6" fmla="*/ 278606 h 919514"/>
              <a:gd name="connsiteX7" fmla="*/ 178594 w 2288381"/>
              <a:gd name="connsiteY7" fmla="*/ 250031 h 919514"/>
              <a:gd name="connsiteX8" fmla="*/ 204787 w 2288381"/>
              <a:gd name="connsiteY8" fmla="*/ 223837 h 919514"/>
              <a:gd name="connsiteX9" fmla="*/ 228600 w 2288381"/>
              <a:gd name="connsiteY9" fmla="*/ 204787 h 919514"/>
              <a:gd name="connsiteX10" fmla="*/ 252412 w 2288381"/>
              <a:gd name="connsiteY10" fmla="*/ 185737 h 919514"/>
              <a:gd name="connsiteX11" fmla="*/ 283369 w 2288381"/>
              <a:gd name="connsiteY11" fmla="*/ 166687 h 919514"/>
              <a:gd name="connsiteX12" fmla="*/ 319088 w 2288381"/>
              <a:gd name="connsiteY12" fmla="*/ 154781 h 919514"/>
              <a:gd name="connsiteX13" fmla="*/ 352425 w 2288381"/>
              <a:gd name="connsiteY13" fmla="*/ 150018 h 919514"/>
              <a:gd name="connsiteX14" fmla="*/ 400050 w 2288381"/>
              <a:gd name="connsiteY14" fmla="*/ 161925 h 919514"/>
              <a:gd name="connsiteX15" fmla="*/ 447675 w 2288381"/>
              <a:gd name="connsiteY15" fmla="*/ 188118 h 919514"/>
              <a:gd name="connsiteX16" fmla="*/ 507206 w 2288381"/>
              <a:gd name="connsiteY16" fmla="*/ 233362 h 919514"/>
              <a:gd name="connsiteX17" fmla="*/ 559594 w 2288381"/>
              <a:gd name="connsiteY17" fmla="*/ 288131 h 919514"/>
              <a:gd name="connsiteX18" fmla="*/ 607218 w 2288381"/>
              <a:gd name="connsiteY18" fmla="*/ 345281 h 919514"/>
              <a:gd name="connsiteX19" fmla="*/ 676275 w 2288381"/>
              <a:gd name="connsiteY19" fmla="*/ 431006 h 919514"/>
              <a:gd name="connsiteX20" fmla="*/ 754856 w 2288381"/>
              <a:gd name="connsiteY20" fmla="*/ 528637 h 919514"/>
              <a:gd name="connsiteX21" fmla="*/ 840581 w 2288381"/>
              <a:gd name="connsiteY21" fmla="*/ 645318 h 919514"/>
              <a:gd name="connsiteX22" fmla="*/ 897731 w 2288381"/>
              <a:gd name="connsiteY22" fmla="*/ 723900 h 919514"/>
              <a:gd name="connsiteX23" fmla="*/ 962025 w 2288381"/>
              <a:gd name="connsiteY23" fmla="*/ 788193 h 919514"/>
              <a:gd name="connsiteX24" fmla="*/ 1004887 w 2288381"/>
              <a:gd name="connsiteY24" fmla="*/ 828675 h 919514"/>
              <a:gd name="connsiteX25" fmla="*/ 1073943 w 2288381"/>
              <a:gd name="connsiteY25" fmla="*/ 873918 h 919514"/>
              <a:gd name="connsiteX26" fmla="*/ 1119187 w 2288381"/>
              <a:gd name="connsiteY26" fmla="*/ 892968 h 919514"/>
              <a:gd name="connsiteX27" fmla="*/ 1169194 w 2288381"/>
              <a:gd name="connsiteY27" fmla="*/ 907256 h 919514"/>
              <a:gd name="connsiteX28" fmla="*/ 1202531 w 2288381"/>
              <a:gd name="connsiteY28" fmla="*/ 914400 h 919514"/>
              <a:gd name="connsiteX29" fmla="*/ 1250156 w 2288381"/>
              <a:gd name="connsiteY29" fmla="*/ 919162 h 919514"/>
              <a:gd name="connsiteX30" fmla="*/ 1285875 w 2288381"/>
              <a:gd name="connsiteY30" fmla="*/ 919162 h 919514"/>
              <a:gd name="connsiteX31" fmla="*/ 1314450 w 2288381"/>
              <a:gd name="connsiteY31" fmla="*/ 919162 h 919514"/>
              <a:gd name="connsiteX32" fmla="*/ 1354931 w 2288381"/>
              <a:gd name="connsiteY32" fmla="*/ 916781 h 919514"/>
              <a:gd name="connsiteX33" fmla="*/ 1407318 w 2288381"/>
              <a:gd name="connsiteY33" fmla="*/ 907256 h 919514"/>
              <a:gd name="connsiteX34" fmla="*/ 1476375 w 2288381"/>
              <a:gd name="connsiteY34" fmla="*/ 883443 h 919514"/>
              <a:gd name="connsiteX35" fmla="*/ 1528762 w 2288381"/>
              <a:gd name="connsiteY35" fmla="*/ 862012 h 919514"/>
              <a:gd name="connsiteX36" fmla="*/ 1581150 w 2288381"/>
              <a:gd name="connsiteY36" fmla="*/ 831056 h 919514"/>
              <a:gd name="connsiteX37" fmla="*/ 1635918 w 2288381"/>
              <a:gd name="connsiteY37" fmla="*/ 795337 h 919514"/>
              <a:gd name="connsiteX38" fmla="*/ 1690687 w 2288381"/>
              <a:gd name="connsiteY38" fmla="*/ 754856 h 919514"/>
              <a:gd name="connsiteX39" fmla="*/ 1745456 w 2288381"/>
              <a:gd name="connsiteY39" fmla="*/ 711993 h 919514"/>
              <a:gd name="connsiteX40" fmla="*/ 1790700 w 2288381"/>
              <a:gd name="connsiteY40" fmla="*/ 671512 h 919514"/>
              <a:gd name="connsiteX41" fmla="*/ 1857375 w 2288381"/>
              <a:gd name="connsiteY41" fmla="*/ 607218 h 919514"/>
              <a:gd name="connsiteX42" fmla="*/ 1916907 w 2288381"/>
              <a:gd name="connsiteY42" fmla="*/ 540543 h 919514"/>
              <a:gd name="connsiteX43" fmla="*/ 1995487 w 2288381"/>
              <a:gd name="connsiteY43" fmla="*/ 452438 h 919514"/>
              <a:gd name="connsiteX44" fmla="*/ 2057400 w 2288381"/>
              <a:gd name="connsiteY44" fmla="*/ 366712 h 919514"/>
              <a:gd name="connsiteX45" fmla="*/ 2131219 w 2288381"/>
              <a:gd name="connsiteY45" fmla="*/ 269082 h 919514"/>
              <a:gd name="connsiteX46" fmla="*/ 2190750 w 2288381"/>
              <a:gd name="connsiteY46" fmla="*/ 176212 h 919514"/>
              <a:gd name="connsiteX47" fmla="*/ 2233612 w 2288381"/>
              <a:gd name="connsiteY47" fmla="*/ 104775 h 919514"/>
              <a:gd name="connsiteX48" fmla="*/ 2288381 w 2288381"/>
              <a:gd name="connsiteY48" fmla="*/ 0 h 919514"/>
              <a:gd name="connsiteX49" fmla="*/ 2288381 w 2288381"/>
              <a:gd name="connsiteY49" fmla="*/ 0 h 919514"/>
              <a:gd name="connsiteX50" fmla="*/ 2288381 w 2288381"/>
              <a:gd name="connsiteY50" fmla="*/ 0 h 919514"/>
              <a:gd name="connsiteX0" fmla="*/ 0 w 2250281"/>
              <a:gd name="connsiteY0" fmla="*/ 435769 h 919514"/>
              <a:gd name="connsiteX1" fmla="*/ 23812 w 2250281"/>
              <a:gd name="connsiteY1" fmla="*/ 395287 h 919514"/>
              <a:gd name="connsiteX2" fmla="*/ 45244 w 2250281"/>
              <a:gd name="connsiteY2" fmla="*/ 364331 h 919514"/>
              <a:gd name="connsiteX3" fmla="*/ 71437 w 2250281"/>
              <a:gd name="connsiteY3" fmla="*/ 330994 h 919514"/>
              <a:gd name="connsiteX4" fmla="*/ 95250 w 2250281"/>
              <a:gd name="connsiteY4" fmla="*/ 302418 h 919514"/>
              <a:gd name="connsiteX5" fmla="*/ 114300 w 2250281"/>
              <a:gd name="connsiteY5" fmla="*/ 278606 h 919514"/>
              <a:gd name="connsiteX6" fmla="*/ 140494 w 2250281"/>
              <a:gd name="connsiteY6" fmla="*/ 250031 h 919514"/>
              <a:gd name="connsiteX7" fmla="*/ 166687 w 2250281"/>
              <a:gd name="connsiteY7" fmla="*/ 223837 h 919514"/>
              <a:gd name="connsiteX8" fmla="*/ 190500 w 2250281"/>
              <a:gd name="connsiteY8" fmla="*/ 204787 h 919514"/>
              <a:gd name="connsiteX9" fmla="*/ 214312 w 2250281"/>
              <a:gd name="connsiteY9" fmla="*/ 185737 h 919514"/>
              <a:gd name="connsiteX10" fmla="*/ 245269 w 2250281"/>
              <a:gd name="connsiteY10" fmla="*/ 166687 h 919514"/>
              <a:gd name="connsiteX11" fmla="*/ 280988 w 2250281"/>
              <a:gd name="connsiteY11" fmla="*/ 154781 h 919514"/>
              <a:gd name="connsiteX12" fmla="*/ 314325 w 2250281"/>
              <a:gd name="connsiteY12" fmla="*/ 150018 h 919514"/>
              <a:gd name="connsiteX13" fmla="*/ 361950 w 2250281"/>
              <a:gd name="connsiteY13" fmla="*/ 161925 h 919514"/>
              <a:gd name="connsiteX14" fmla="*/ 409575 w 2250281"/>
              <a:gd name="connsiteY14" fmla="*/ 188118 h 919514"/>
              <a:gd name="connsiteX15" fmla="*/ 469106 w 2250281"/>
              <a:gd name="connsiteY15" fmla="*/ 233362 h 919514"/>
              <a:gd name="connsiteX16" fmla="*/ 521494 w 2250281"/>
              <a:gd name="connsiteY16" fmla="*/ 288131 h 919514"/>
              <a:gd name="connsiteX17" fmla="*/ 569118 w 2250281"/>
              <a:gd name="connsiteY17" fmla="*/ 345281 h 919514"/>
              <a:gd name="connsiteX18" fmla="*/ 638175 w 2250281"/>
              <a:gd name="connsiteY18" fmla="*/ 431006 h 919514"/>
              <a:gd name="connsiteX19" fmla="*/ 716756 w 2250281"/>
              <a:gd name="connsiteY19" fmla="*/ 528637 h 919514"/>
              <a:gd name="connsiteX20" fmla="*/ 802481 w 2250281"/>
              <a:gd name="connsiteY20" fmla="*/ 645318 h 919514"/>
              <a:gd name="connsiteX21" fmla="*/ 859631 w 2250281"/>
              <a:gd name="connsiteY21" fmla="*/ 723900 h 919514"/>
              <a:gd name="connsiteX22" fmla="*/ 923925 w 2250281"/>
              <a:gd name="connsiteY22" fmla="*/ 788193 h 919514"/>
              <a:gd name="connsiteX23" fmla="*/ 966787 w 2250281"/>
              <a:gd name="connsiteY23" fmla="*/ 828675 h 919514"/>
              <a:gd name="connsiteX24" fmla="*/ 1035843 w 2250281"/>
              <a:gd name="connsiteY24" fmla="*/ 873918 h 919514"/>
              <a:gd name="connsiteX25" fmla="*/ 1081087 w 2250281"/>
              <a:gd name="connsiteY25" fmla="*/ 892968 h 919514"/>
              <a:gd name="connsiteX26" fmla="*/ 1131094 w 2250281"/>
              <a:gd name="connsiteY26" fmla="*/ 907256 h 919514"/>
              <a:gd name="connsiteX27" fmla="*/ 1164431 w 2250281"/>
              <a:gd name="connsiteY27" fmla="*/ 914400 h 919514"/>
              <a:gd name="connsiteX28" fmla="*/ 1212056 w 2250281"/>
              <a:gd name="connsiteY28" fmla="*/ 919162 h 919514"/>
              <a:gd name="connsiteX29" fmla="*/ 1247775 w 2250281"/>
              <a:gd name="connsiteY29" fmla="*/ 919162 h 919514"/>
              <a:gd name="connsiteX30" fmla="*/ 1276350 w 2250281"/>
              <a:gd name="connsiteY30" fmla="*/ 919162 h 919514"/>
              <a:gd name="connsiteX31" fmla="*/ 1316831 w 2250281"/>
              <a:gd name="connsiteY31" fmla="*/ 916781 h 919514"/>
              <a:gd name="connsiteX32" fmla="*/ 1369218 w 2250281"/>
              <a:gd name="connsiteY32" fmla="*/ 907256 h 919514"/>
              <a:gd name="connsiteX33" fmla="*/ 1438275 w 2250281"/>
              <a:gd name="connsiteY33" fmla="*/ 883443 h 919514"/>
              <a:gd name="connsiteX34" fmla="*/ 1490662 w 2250281"/>
              <a:gd name="connsiteY34" fmla="*/ 862012 h 919514"/>
              <a:gd name="connsiteX35" fmla="*/ 1543050 w 2250281"/>
              <a:gd name="connsiteY35" fmla="*/ 831056 h 919514"/>
              <a:gd name="connsiteX36" fmla="*/ 1597818 w 2250281"/>
              <a:gd name="connsiteY36" fmla="*/ 795337 h 919514"/>
              <a:gd name="connsiteX37" fmla="*/ 1652587 w 2250281"/>
              <a:gd name="connsiteY37" fmla="*/ 754856 h 919514"/>
              <a:gd name="connsiteX38" fmla="*/ 1707356 w 2250281"/>
              <a:gd name="connsiteY38" fmla="*/ 711993 h 919514"/>
              <a:gd name="connsiteX39" fmla="*/ 1752600 w 2250281"/>
              <a:gd name="connsiteY39" fmla="*/ 671512 h 919514"/>
              <a:gd name="connsiteX40" fmla="*/ 1819275 w 2250281"/>
              <a:gd name="connsiteY40" fmla="*/ 607218 h 919514"/>
              <a:gd name="connsiteX41" fmla="*/ 1878807 w 2250281"/>
              <a:gd name="connsiteY41" fmla="*/ 540543 h 919514"/>
              <a:gd name="connsiteX42" fmla="*/ 1957387 w 2250281"/>
              <a:gd name="connsiteY42" fmla="*/ 452438 h 919514"/>
              <a:gd name="connsiteX43" fmla="*/ 2019300 w 2250281"/>
              <a:gd name="connsiteY43" fmla="*/ 366712 h 919514"/>
              <a:gd name="connsiteX44" fmla="*/ 2093119 w 2250281"/>
              <a:gd name="connsiteY44" fmla="*/ 269082 h 919514"/>
              <a:gd name="connsiteX45" fmla="*/ 2152650 w 2250281"/>
              <a:gd name="connsiteY45" fmla="*/ 176212 h 919514"/>
              <a:gd name="connsiteX46" fmla="*/ 2195512 w 2250281"/>
              <a:gd name="connsiteY46" fmla="*/ 104775 h 919514"/>
              <a:gd name="connsiteX47" fmla="*/ 2250281 w 2250281"/>
              <a:gd name="connsiteY47" fmla="*/ 0 h 919514"/>
              <a:gd name="connsiteX48" fmla="*/ 2250281 w 2250281"/>
              <a:gd name="connsiteY48" fmla="*/ 0 h 919514"/>
              <a:gd name="connsiteX49" fmla="*/ 2250281 w 2250281"/>
              <a:gd name="connsiteY49" fmla="*/ 0 h 919514"/>
              <a:gd name="connsiteX0" fmla="*/ 0 w 2250281"/>
              <a:gd name="connsiteY0" fmla="*/ 435769 h 919514"/>
              <a:gd name="connsiteX1" fmla="*/ 23812 w 2250281"/>
              <a:gd name="connsiteY1" fmla="*/ 395287 h 919514"/>
              <a:gd name="connsiteX2" fmla="*/ 45244 w 2250281"/>
              <a:gd name="connsiteY2" fmla="*/ 364331 h 919514"/>
              <a:gd name="connsiteX3" fmla="*/ 71437 w 2250281"/>
              <a:gd name="connsiteY3" fmla="*/ 330994 h 919514"/>
              <a:gd name="connsiteX4" fmla="*/ 95250 w 2250281"/>
              <a:gd name="connsiteY4" fmla="*/ 302418 h 919514"/>
              <a:gd name="connsiteX5" fmla="*/ 114300 w 2250281"/>
              <a:gd name="connsiteY5" fmla="*/ 278606 h 919514"/>
              <a:gd name="connsiteX6" fmla="*/ 140494 w 2250281"/>
              <a:gd name="connsiteY6" fmla="*/ 250031 h 919514"/>
              <a:gd name="connsiteX7" fmla="*/ 166687 w 2250281"/>
              <a:gd name="connsiteY7" fmla="*/ 223837 h 919514"/>
              <a:gd name="connsiteX8" fmla="*/ 190500 w 2250281"/>
              <a:gd name="connsiteY8" fmla="*/ 204787 h 919514"/>
              <a:gd name="connsiteX9" fmla="*/ 214312 w 2250281"/>
              <a:gd name="connsiteY9" fmla="*/ 185737 h 919514"/>
              <a:gd name="connsiteX10" fmla="*/ 245269 w 2250281"/>
              <a:gd name="connsiteY10" fmla="*/ 166687 h 919514"/>
              <a:gd name="connsiteX11" fmla="*/ 280988 w 2250281"/>
              <a:gd name="connsiteY11" fmla="*/ 154781 h 919514"/>
              <a:gd name="connsiteX12" fmla="*/ 314325 w 2250281"/>
              <a:gd name="connsiteY12" fmla="*/ 150018 h 919514"/>
              <a:gd name="connsiteX13" fmla="*/ 361950 w 2250281"/>
              <a:gd name="connsiteY13" fmla="*/ 161925 h 919514"/>
              <a:gd name="connsiteX14" fmla="*/ 409575 w 2250281"/>
              <a:gd name="connsiteY14" fmla="*/ 188118 h 919514"/>
              <a:gd name="connsiteX15" fmla="*/ 469106 w 2250281"/>
              <a:gd name="connsiteY15" fmla="*/ 233362 h 919514"/>
              <a:gd name="connsiteX16" fmla="*/ 521494 w 2250281"/>
              <a:gd name="connsiteY16" fmla="*/ 288131 h 919514"/>
              <a:gd name="connsiteX17" fmla="*/ 569118 w 2250281"/>
              <a:gd name="connsiteY17" fmla="*/ 345281 h 919514"/>
              <a:gd name="connsiteX18" fmla="*/ 638175 w 2250281"/>
              <a:gd name="connsiteY18" fmla="*/ 431006 h 919514"/>
              <a:gd name="connsiteX19" fmla="*/ 716756 w 2250281"/>
              <a:gd name="connsiteY19" fmla="*/ 528637 h 919514"/>
              <a:gd name="connsiteX20" fmla="*/ 802481 w 2250281"/>
              <a:gd name="connsiteY20" fmla="*/ 645318 h 919514"/>
              <a:gd name="connsiteX21" fmla="*/ 859631 w 2250281"/>
              <a:gd name="connsiteY21" fmla="*/ 723900 h 919514"/>
              <a:gd name="connsiteX22" fmla="*/ 923925 w 2250281"/>
              <a:gd name="connsiteY22" fmla="*/ 788193 h 919514"/>
              <a:gd name="connsiteX23" fmla="*/ 966787 w 2250281"/>
              <a:gd name="connsiteY23" fmla="*/ 828675 h 919514"/>
              <a:gd name="connsiteX24" fmla="*/ 1035843 w 2250281"/>
              <a:gd name="connsiteY24" fmla="*/ 873918 h 919514"/>
              <a:gd name="connsiteX25" fmla="*/ 1081087 w 2250281"/>
              <a:gd name="connsiteY25" fmla="*/ 892968 h 919514"/>
              <a:gd name="connsiteX26" fmla="*/ 1131094 w 2250281"/>
              <a:gd name="connsiteY26" fmla="*/ 907256 h 919514"/>
              <a:gd name="connsiteX27" fmla="*/ 1164431 w 2250281"/>
              <a:gd name="connsiteY27" fmla="*/ 914400 h 919514"/>
              <a:gd name="connsiteX28" fmla="*/ 1212056 w 2250281"/>
              <a:gd name="connsiteY28" fmla="*/ 919162 h 919514"/>
              <a:gd name="connsiteX29" fmla="*/ 1247775 w 2250281"/>
              <a:gd name="connsiteY29" fmla="*/ 919162 h 919514"/>
              <a:gd name="connsiteX30" fmla="*/ 1276350 w 2250281"/>
              <a:gd name="connsiteY30" fmla="*/ 919162 h 919514"/>
              <a:gd name="connsiteX31" fmla="*/ 1316831 w 2250281"/>
              <a:gd name="connsiteY31" fmla="*/ 916781 h 919514"/>
              <a:gd name="connsiteX32" fmla="*/ 1369218 w 2250281"/>
              <a:gd name="connsiteY32" fmla="*/ 907256 h 919514"/>
              <a:gd name="connsiteX33" fmla="*/ 1438275 w 2250281"/>
              <a:gd name="connsiteY33" fmla="*/ 883443 h 919514"/>
              <a:gd name="connsiteX34" fmla="*/ 1490662 w 2250281"/>
              <a:gd name="connsiteY34" fmla="*/ 862012 h 919514"/>
              <a:gd name="connsiteX35" fmla="*/ 1543050 w 2250281"/>
              <a:gd name="connsiteY35" fmla="*/ 831056 h 919514"/>
              <a:gd name="connsiteX36" fmla="*/ 1597818 w 2250281"/>
              <a:gd name="connsiteY36" fmla="*/ 795337 h 919514"/>
              <a:gd name="connsiteX37" fmla="*/ 1652587 w 2250281"/>
              <a:gd name="connsiteY37" fmla="*/ 754856 h 919514"/>
              <a:gd name="connsiteX38" fmla="*/ 1707356 w 2250281"/>
              <a:gd name="connsiteY38" fmla="*/ 711993 h 919514"/>
              <a:gd name="connsiteX39" fmla="*/ 1752600 w 2250281"/>
              <a:gd name="connsiteY39" fmla="*/ 671512 h 919514"/>
              <a:gd name="connsiteX40" fmla="*/ 1819275 w 2250281"/>
              <a:gd name="connsiteY40" fmla="*/ 607218 h 919514"/>
              <a:gd name="connsiteX41" fmla="*/ 1878807 w 2250281"/>
              <a:gd name="connsiteY41" fmla="*/ 540543 h 919514"/>
              <a:gd name="connsiteX42" fmla="*/ 1957387 w 2250281"/>
              <a:gd name="connsiteY42" fmla="*/ 452438 h 919514"/>
              <a:gd name="connsiteX43" fmla="*/ 2019300 w 2250281"/>
              <a:gd name="connsiteY43" fmla="*/ 366712 h 919514"/>
              <a:gd name="connsiteX44" fmla="*/ 2093119 w 2250281"/>
              <a:gd name="connsiteY44" fmla="*/ 269082 h 919514"/>
              <a:gd name="connsiteX45" fmla="*/ 2152650 w 2250281"/>
              <a:gd name="connsiteY45" fmla="*/ 176212 h 919514"/>
              <a:gd name="connsiteX46" fmla="*/ 2195512 w 2250281"/>
              <a:gd name="connsiteY46" fmla="*/ 104775 h 919514"/>
              <a:gd name="connsiteX47" fmla="*/ 2250281 w 2250281"/>
              <a:gd name="connsiteY47" fmla="*/ 0 h 919514"/>
              <a:gd name="connsiteX48" fmla="*/ 2250281 w 2250281"/>
              <a:gd name="connsiteY48" fmla="*/ 0 h 919514"/>
              <a:gd name="connsiteX49" fmla="*/ 2250281 w 2250281"/>
              <a:gd name="connsiteY49" fmla="*/ 0 h 919514"/>
              <a:gd name="connsiteX0" fmla="*/ 5365 w 2255646"/>
              <a:gd name="connsiteY0" fmla="*/ 435769 h 919514"/>
              <a:gd name="connsiteX1" fmla="*/ 1155 w 2255646"/>
              <a:gd name="connsiteY1" fmla="*/ 439484 h 919514"/>
              <a:gd name="connsiteX2" fmla="*/ 29177 w 2255646"/>
              <a:gd name="connsiteY2" fmla="*/ 395287 h 919514"/>
              <a:gd name="connsiteX3" fmla="*/ 50609 w 2255646"/>
              <a:gd name="connsiteY3" fmla="*/ 364331 h 919514"/>
              <a:gd name="connsiteX4" fmla="*/ 76802 w 2255646"/>
              <a:gd name="connsiteY4" fmla="*/ 330994 h 919514"/>
              <a:gd name="connsiteX5" fmla="*/ 100615 w 2255646"/>
              <a:gd name="connsiteY5" fmla="*/ 302418 h 919514"/>
              <a:gd name="connsiteX6" fmla="*/ 119665 w 2255646"/>
              <a:gd name="connsiteY6" fmla="*/ 278606 h 919514"/>
              <a:gd name="connsiteX7" fmla="*/ 145859 w 2255646"/>
              <a:gd name="connsiteY7" fmla="*/ 250031 h 919514"/>
              <a:gd name="connsiteX8" fmla="*/ 172052 w 2255646"/>
              <a:gd name="connsiteY8" fmla="*/ 223837 h 919514"/>
              <a:gd name="connsiteX9" fmla="*/ 195865 w 2255646"/>
              <a:gd name="connsiteY9" fmla="*/ 204787 h 919514"/>
              <a:gd name="connsiteX10" fmla="*/ 219677 w 2255646"/>
              <a:gd name="connsiteY10" fmla="*/ 185737 h 919514"/>
              <a:gd name="connsiteX11" fmla="*/ 250634 w 2255646"/>
              <a:gd name="connsiteY11" fmla="*/ 166687 h 919514"/>
              <a:gd name="connsiteX12" fmla="*/ 286353 w 2255646"/>
              <a:gd name="connsiteY12" fmla="*/ 154781 h 919514"/>
              <a:gd name="connsiteX13" fmla="*/ 319690 w 2255646"/>
              <a:gd name="connsiteY13" fmla="*/ 150018 h 919514"/>
              <a:gd name="connsiteX14" fmla="*/ 367315 w 2255646"/>
              <a:gd name="connsiteY14" fmla="*/ 161925 h 919514"/>
              <a:gd name="connsiteX15" fmla="*/ 414940 w 2255646"/>
              <a:gd name="connsiteY15" fmla="*/ 188118 h 919514"/>
              <a:gd name="connsiteX16" fmla="*/ 474471 w 2255646"/>
              <a:gd name="connsiteY16" fmla="*/ 233362 h 919514"/>
              <a:gd name="connsiteX17" fmla="*/ 526859 w 2255646"/>
              <a:gd name="connsiteY17" fmla="*/ 288131 h 919514"/>
              <a:gd name="connsiteX18" fmla="*/ 574483 w 2255646"/>
              <a:gd name="connsiteY18" fmla="*/ 345281 h 919514"/>
              <a:gd name="connsiteX19" fmla="*/ 643540 w 2255646"/>
              <a:gd name="connsiteY19" fmla="*/ 431006 h 919514"/>
              <a:gd name="connsiteX20" fmla="*/ 722121 w 2255646"/>
              <a:gd name="connsiteY20" fmla="*/ 528637 h 919514"/>
              <a:gd name="connsiteX21" fmla="*/ 807846 w 2255646"/>
              <a:gd name="connsiteY21" fmla="*/ 645318 h 919514"/>
              <a:gd name="connsiteX22" fmla="*/ 864996 w 2255646"/>
              <a:gd name="connsiteY22" fmla="*/ 723900 h 919514"/>
              <a:gd name="connsiteX23" fmla="*/ 929290 w 2255646"/>
              <a:gd name="connsiteY23" fmla="*/ 788193 h 919514"/>
              <a:gd name="connsiteX24" fmla="*/ 972152 w 2255646"/>
              <a:gd name="connsiteY24" fmla="*/ 828675 h 919514"/>
              <a:gd name="connsiteX25" fmla="*/ 1041208 w 2255646"/>
              <a:gd name="connsiteY25" fmla="*/ 873918 h 919514"/>
              <a:gd name="connsiteX26" fmla="*/ 1086452 w 2255646"/>
              <a:gd name="connsiteY26" fmla="*/ 892968 h 919514"/>
              <a:gd name="connsiteX27" fmla="*/ 1136459 w 2255646"/>
              <a:gd name="connsiteY27" fmla="*/ 907256 h 919514"/>
              <a:gd name="connsiteX28" fmla="*/ 1169796 w 2255646"/>
              <a:gd name="connsiteY28" fmla="*/ 914400 h 919514"/>
              <a:gd name="connsiteX29" fmla="*/ 1217421 w 2255646"/>
              <a:gd name="connsiteY29" fmla="*/ 919162 h 919514"/>
              <a:gd name="connsiteX30" fmla="*/ 1253140 w 2255646"/>
              <a:gd name="connsiteY30" fmla="*/ 919162 h 919514"/>
              <a:gd name="connsiteX31" fmla="*/ 1281715 w 2255646"/>
              <a:gd name="connsiteY31" fmla="*/ 919162 h 919514"/>
              <a:gd name="connsiteX32" fmla="*/ 1322196 w 2255646"/>
              <a:gd name="connsiteY32" fmla="*/ 916781 h 919514"/>
              <a:gd name="connsiteX33" fmla="*/ 1374583 w 2255646"/>
              <a:gd name="connsiteY33" fmla="*/ 907256 h 919514"/>
              <a:gd name="connsiteX34" fmla="*/ 1443640 w 2255646"/>
              <a:gd name="connsiteY34" fmla="*/ 883443 h 919514"/>
              <a:gd name="connsiteX35" fmla="*/ 1496027 w 2255646"/>
              <a:gd name="connsiteY35" fmla="*/ 862012 h 919514"/>
              <a:gd name="connsiteX36" fmla="*/ 1548415 w 2255646"/>
              <a:gd name="connsiteY36" fmla="*/ 831056 h 919514"/>
              <a:gd name="connsiteX37" fmla="*/ 1603183 w 2255646"/>
              <a:gd name="connsiteY37" fmla="*/ 795337 h 919514"/>
              <a:gd name="connsiteX38" fmla="*/ 1657952 w 2255646"/>
              <a:gd name="connsiteY38" fmla="*/ 754856 h 919514"/>
              <a:gd name="connsiteX39" fmla="*/ 1712721 w 2255646"/>
              <a:gd name="connsiteY39" fmla="*/ 711993 h 919514"/>
              <a:gd name="connsiteX40" fmla="*/ 1757965 w 2255646"/>
              <a:gd name="connsiteY40" fmla="*/ 671512 h 919514"/>
              <a:gd name="connsiteX41" fmla="*/ 1824640 w 2255646"/>
              <a:gd name="connsiteY41" fmla="*/ 607218 h 919514"/>
              <a:gd name="connsiteX42" fmla="*/ 1884172 w 2255646"/>
              <a:gd name="connsiteY42" fmla="*/ 540543 h 919514"/>
              <a:gd name="connsiteX43" fmla="*/ 1962752 w 2255646"/>
              <a:gd name="connsiteY43" fmla="*/ 452438 h 919514"/>
              <a:gd name="connsiteX44" fmla="*/ 2024665 w 2255646"/>
              <a:gd name="connsiteY44" fmla="*/ 366712 h 919514"/>
              <a:gd name="connsiteX45" fmla="*/ 2098484 w 2255646"/>
              <a:gd name="connsiteY45" fmla="*/ 269082 h 919514"/>
              <a:gd name="connsiteX46" fmla="*/ 2158015 w 2255646"/>
              <a:gd name="connsiteY46" fmla="*/ 176212 h 919514"/>
              <a:gd name="connsiteX47" fmla="*/ 2200877 w 2255646"/>
              <a:gd name="connsiteY47" fmla="*/ 104775 h 919514"/>
              <a:gd name="connsiteX48" fmla="*/ 2255646 w 2255646"/>
              <a:gd name="connsiteY48" fmla="*/ 0 h 919514"/>
              <a:gd name="connsiteX49" fmla="*/ 2255646 w 2255646"/>
              <a:gd name="connsiteY49" fmla="*/ 0 h 919514"/>
              <a:gd name="connsiteX50" fmla="*/ 2255646 w 2255646"/>
              <a:gd name="connsiteY50" fmla="*/ 0 h 919514"/>
              <a:gd name="connsiteX0" fmla="*/ 19351 w 2269632"/>
              <a:gd name="connsiteY0" fmla="*/ 435769 h 919514"/>
              <a:gd name="connsiteX1" fmla="*/ 15141 w 2269632"/>
              <a:gd name="connsiteY1" fmla="*/ 439484 h 919514"/>
              <a:gd name="connsiteX2" fmla="*/ 853 w 2269632"/>
              <a:gd name="connsiteY2" fmla="*/ 434721 h 919514"/>
              <a:gd name="connsiteX3" fmla="*/ 43163 w 2269632"/>
              <a:gd name="connsiteY3" fmla="*/ 395287 h 919514"/>
              <a:gd name="connsiteX4" fmla="*/ 64595 w 2269632"/>
              <a:gd name="connsiteY4" fmla="*/ 364331 h 919514"/>
              <a:gd name="connsiteX5" fmla="*/ 90788 w 2269632"/>
              <a:gd name="connsiteY5" fmla="*/ 330994 h 919514"/>
              <a:gd name="connsiteX6" fmla="*/ 114601 w 2269632"/>
              <a:gd name="connsiteY6" fmla="*/ 302418 h 919514"/>
              <a:gd name="connsiteX7" fmla="*/ 133651 w 2269632"/>
              <a:gd name="connsiteY7" fmla="*/ 278606 h 919514"/>
              <a:gd name="connsiteX8" fmla="*/ 159845 w 2269632"/>
              <a:gd name="connsiteY8" fmla="*/ 250031 h 919514"/>
              <a:gd name="connsiteX9" fmla="*/ 186038 w 2269632"/>
              <a:gd name="connsiteY9" fmla="*/ 223837 h 919514"/>
              <a:gd name="connsiteX10" fmla="*/ 209851 w 2269632"/>
              <a:gd name="connsiteY10" fmla="*/ 204787 h 919514"/>
              <a:gd name="connsiteX11" fmla="*/ 233663 w 2269632"/>
              <a:gd name="connsiteY11" fmla="*/ 185737 h 919514"/>
              <a:gd name="connsiteX12" fmla="*/ 264620 w 2269632"/>
              <a:gd name="connsiteY12" fmla="*/ 166687 h 919514"/>
              <a:gd name="connsiteX13" fmla="*/ 300339 w 2269632"/>
              <a:gd name="connsiteY13" fmla="*/ 154781 h 919514"/>
              <a:gd name="connsiteX14" fmla="*/ 333676 w 2269632"/>
              <a:gd name="connsiteY14" fmla="*/ 150018 h 919514"/>
              <a:gd name="connsiteX15" fmla="*/ 381301 w 2269632"/>
              <a:gd name="connsiteY15" fmla="*/ 161925 h 919514"/>
              <a:gd name="connsiteX16" fmla="*/ 428926 w 2269632"/>
              <a:gd name="connsiteY16" fmla="*/ 188118 h 919514"/>
              <a:gd name="connsiteX17" fmla="*/ 488457 w 2269632"/>
              <a:gd name="connsiteY17" fmla="*/ 233362 h 919514"/>
              <a:gd name="connsiteX18" fmla="*/ 540845 w 2269632"/>
              <a:gd name="connsiteY18" fmla="*/ 288131 h 919514"/>
              <a:gd name="connsiteX19" fmla="*/ 588469 w 2269632"/>
              <a:gd name="connsiteY19" fmla="*/ 345281 h 919514"/>
              <a:gd name="connsiteX20" fmla="*/ 657526 w 2269632"/>
              <a:gd name="connsiteY20" fmla="*/ 431006 h 919514"/>
              <a:gd name="connsiteX21" fmla="*/ 736107 w 2269632"/>
              <a:gd name="connsiteY21" fmla="*/ 528637 h 919514"/>
              <a:gd name="connsiteX22" fmla="*/ 821832 w 2269632"/>
              <a:gd name="connsiteY22" fmla="*/ 645318 h 919514"/>
              <a:gd name="connsiteX23" fmla="*/ 878982 w 2269632"/>
              <a:gd name="connsiteY23" fmla="*/ 723900 h 919514"/>
              <a:gd name="connsiteX24" fmla="*/ 943276 w 2269632"/>
              <a:gd name="connsiteY24" fmla="*/ 788193 h 919514"/>
              <a:gd name="connsiteX25" fmla="*/ 986138 w 2269632"/>
              <a:gd name="connsiteY25" fmla="*/ 828675 h 919514"/>
              <a:gd name="connsiteX26" fmla="*/ 1055194 w 2269632"/>
              <a:gd name="connsiteY26" fmla="*/ 873918 h 919514"/>
              <a:gd name="connsiteX27" fmla="*/ 1100438 w 2269632"/>
              <a:gd name="connsiteY27" fmla="*/ 892968 h 919514"/>
              <a:gd name="connsiteX28" fmla="*/ 1150445 w 2269632"/>
              <a:gd name="connsiteY28" fmla="*/ 907256 h 919514"/>
              <a:gd name="connsiteX29" fmla="*/ 1183782 w 2269632"/>
              <a:gd name="connsiteY29" fmla="*/ 914400 h 919514"/>
              <a:gd name="connsiteX30" fmla="*/ 1231407 w 2269632"/>
              <a:gd name="connsiteY30" fmla="*/ 919162 h 919514"/>
              <a:gd name="connsiteX31" fmla="*/ 1267126 w 2269632"/>
              <a:gd name="connsiteY31" fmla="*/ 919162 h 919514"/>
              <a:gd name="connsiteX32" fmla="*/ 1295701 w 2269632"/>
              <a:gd name="connsiteY32" fmla="*/ 919162 h 919514"/>
              <a:gd name="connsiteX33" fmla="*/ 1336182 w 2269632"/>
              <a:gd name="connsiteY33" fmla="*/ 916781 h 919514"/>
              <a:gd name="connsiteX34" fmla="*/ 1388569 w 2269632"/>
              <a:gd name="connsiteY34" fmla="*/ 907256 h 919514"/>
              <a:gd name="connsiteX35" fmla="*/ 1457626 w 2269632"/>
              <a:gd name="connsiteY35" fmla="*/ 883443 h 919514"/>
              <a:gd name="connsiteX36" fmla="*/ 1510013 w 2269632"/>
              <a:gd name="connsiteY36" fmla="*/ 862012 h 919514"/>
              <a:gd name="connsiteX37" fmla="*/ 1562401 w 2269632"/>
              <a:gd name="connsiteY37" fmla="*/ 831056 h 919514"/>
              <a:gd name="connsiteX38" fmla="*/ 1617169 w 2269632"/>
              <a:gd name="connsiteY38" fmla="*/ 795337 h 919514"/>
              <a:gd name="connsiteX39" fmla="*/ 1671938 w 2269632"/>
              <a:gd name="connsiteY39" fmla="*/ 754856 h 919514"/>
              <a:gd name="connsiteX40" fmla="*/ 1726707 w 2269632"/>
              <a:gd name="connsiteY40" fmla="*/ 711993 h 919514"/>
              <a:gd name="connsiteX41" fmla="*/ 1771951 w 2269632"/>
              <a:gd name="connsiteY41" fmla="*/ 671512 h 919514"/>
              <a:gd name="connsiteX42" fmla="*/ 1838626 w 2269632"/>
              <a:gd name="connsiteY42" fmla="*/ 607218 h 919514"/>
              <a:gd name="connsiteX43" fmla="*/ 1898158 w 2269632"/>
              <a:gd name="connsiteY43" fmla="*/ 540543 h 919514"/>
              <a:gd name="connsiteX44" fmla="*/ 1976738 w 2269632"/>
              <a:gd name="connsiteY44" fmla="*/ 452438 h 919514"/>
              <a:gd name="connsiteX45" fmla="*/ 2038651 w 2269632"/>
              <a:gd name="connsiteY45" fmla="*/ 366712 h 919514"/>
              <a:gd name="connsiteX46" fmla="*/ 2112470 w 2269632"/>
              <a:gd name="connsiteY46" fmla="*/ 269082 h 919514"/>
              <a:gd name="connsiteX47" fmla="*/ 2172001 w 2269632"/>
              <a:gd name="connsiteY47" fmla="*/ 176212 h 919514"/>
              <a:gd name="connsiteX48" fmla="*/ 2214863 w 2269632"/>
              <a:gd name="connsiteY48" fmla="*/ 104775 h 919514"/>
              <a:gd name="connsiteX49" fmla="*/ 2269632 w 2269632"/>
              <a:gd name="connsiteY49" fmla="*/ 0 h 919514"/>
              <a:gd name="connsiteX50" fmla="*/ 2269632 w 2269632"/>
              <a:gd name="connsiteY50" fmla="*/ 0 h 919514"/>
              <a:gd name="connsiteX51" fmla="*/ 2269632 w 2269632"/>
              <a:gd name="connsiteY51" fmla="*/ 0 h 919514"/>
              <a:gd name="connsiteX0" fmla="*/ 75862 w 2326143"/>
              <a:gd name="connsiteY0" fmla="*/ 435769 h 919514"/>
              <a:gd name="connsiteX1" fmla="*/ 71652 w 2326143"/>
              <a:gd name="connsiteY1" fmla="*/ 439484 h 919514"/>
              <a:gd name="connsiteX2" fmla="*/ 214 w 2326143"/>
              <a:gd name="connsiteY2" fmla="*/ 525208 h 919514"/>
              <a:gd name="connsiteX3" fmla="*/ 99674 w 2326143"/>
              <a:gd name="connsiteY3" fmla="*/ 395287 h 919514"/>
              <a:gd name="connsiteX4" fmla="*/ 121106 w 2326143"/>
              <a:gd name="connsiteY4" fmla="*/ 364331 h 919514"/>
              <a:gd name="connsiteX5" fmla="*/ 147299 w 2326143"/>
              <a:gd name="connsiteY5" fmla="*/ 330994 h 919514"/>
              <a:gd name="connsiteX6" fmla="*/ 171112 w 2326143"/>
              <a:gd name="connsiteY6" fmla="*/ 302418 h 919514"/>
              <a:gd name="connsiteX7" fmla="*/ 190162 w 2326143"/>
              <a:gd name="connsiteY7" fmla="*/ 278606 h 919514"/>
              <a:gd name="connsiteX8" fmla="*/ 216356 w 2326143"/>
              <a:gd name="connsiteY8" fmla="*/ 250031 h 919514"/>
              <a:gd name="connsiteX9" fmla="*/ 242549 w 2326143"/>
              <a:gd name="connsiteY9" fmla="*/ 223837 h 919514"/>
              <a:gd name="connsiteX10" fmla="*/ 266362 w 2326143"/>
              <a:gd name="connsiteY10" fmla="*/ 204787 h 919514"/>
              <a:gd name="connsiteX11" fmla="*/ 290174 w 2326143"/>
              <a:gd name="connsiteY11" fmla="*/ 185737 h 919514"/>
              <a:gd name="connsiteX12" fmla="*/ 321131 w 2326143"/>
              <a:gd name="connsiteY12" fmla="*/ 166687 h 919514"/>
              <a:gd name="connsiteX13" fmla="*/ 356850 w 2326143"/>
              <a:gd name="connsiteY13" fmla="*/ 154781 h 919514"/>
              <a:gd name="connsiteX14" fmla="*/ 390187 w 2326143"/>
              <a:gd name="connsiteY14" fmla="*/ 150018 h 919514"/>
              <a:gd name="connsiteX15" fmla="*/ 437812 w 2326143"/>
              <a:gd name="connsiteY15" fmla="*/ 161925 h 919514"/>
              <a:gd name="connsiteX16" fmla="*/ 485437 w 2326143"/>
              <a:gd name="connsiteY16" fmla="*/ 188118 h 919514"/>
              <a:gd name="connsiteX17" fmla="*/ 544968 w 2326143"/>
              <a:gd name="connsiteY17" fmla="*/ 233362 h 919514"/>
              <a:gd name="connsiteX18" fmla="*/ 597356 w 2326143"/>
              <a:gd name="connsiteY18" fmla="*/ 288131 h 919514"/>
              <a:gd name="connsiteX19" fmla="*/ 644980 w 2326143"/>
              <a:gd name="connsiteY19" fmla="*/ 345281 h 919514"/>
              <a:gd name="connsiteX20" fmla="*/ 714037 w 2326143"/>
              <a:gd name="connsiteY20" fmla="*/ 431006 h 919514"/>
              <a:gd name="connsiteX21" fmla="*/ 792618 w 2326143"/>
              <a:gd name="connsiteY21" fmla="*/ 528637 h 919514"/>
              <a:gd name="connsiteX22" fmla="*/ 878343 w 2326143"/>
              <a:gd name="connsiteY22" fmla="*/ 645318 h 919514"/>
              <a:gd name="connsiteX23" fmla="*/ 935493 w 2326143"/>
              <a:gd name="connsiteY23" fmla="*/ 723900 h 919514"/>
              <a:gd name="connsiteX24" fmla="*/ 999787 w 2326143"/>
              <a:gd name="connsiteY24" fmla="*/ 788193 h 919514"/>
              <a:gd name="connsiteX25" fmla="*/ 1042649 w 2326143"/>
              <a:gd name="connsiteY25" fmla="*/ 828675 h 919514"/>
              <a:gd name="connsiteX26" fmla="*/ 1111705 w 2326143"/>
              <a:gd name="connsiteY26" fmla="*/ 873918 h 919514"/>
              <a:gd name="connsiteX27" fmla="*/ 1156949 w 2326143"/>
              <a:gd name="connsiteY27" fmla="*/ 892968 h 919514"/>
              <a:gd name="connsiteX28" fmla="*/ 1206956 w 2326143"/>
              <a:gd name="connsiteY28" fmla="*/ 907256 h 919514"/>
              <a:gd name="connsiteX29" fmla="*/ 1240293 w 2326143"/>
              <a:gd name="connsiteY29" fmla="*/ 914400 h 919514"/>
              <a:gd name="connsiteX30" fmla="*/ 1287918 w 2326143"/>
              <a:gd name="connsiteY30" fmla="*/ 919162 h 919514"/>
              <a:gd name="connsiteX31" fmla="*/ 1323637 w 2326143"/>
              <a:gd name="connsiteY31" fmla="*/ 919162 h 919514"/>
              <a:gd name="connsiteX32" fmla="*/ 1352212 w 2326143"/>
              <a:gd name="connsiteY32" fmla="*/ 919162 h 919514"/>
              <a:gd name="connsiteX33" fmla="*/ 1392693 w 2326143"/>
              <a:gd name="connsiteY33" fmla="*/ 916781 h 919514"/>
              <a:gd name="connsiteX34" fmla="*/ 1445080 w 2326143"/>
              <a:gd name="connsiteY34" fmla="*/ 907256 h 919514"/>
              <a:gd name="connsiteX35" fmla="*/ 1514137 w 2326143"/>
              <a:gd name="connsiteY35" fmla="*/ 883443 h 919514"/>
              <a:gd name="connsiteX36" fmla="*/ 1566524 w 2326143"/>
              <a:gd name="connsiteY36" fmla="*/ 862012 h 919514"/>
              <a:gd name="connsiteX37" fmla="*/ 1618912 w 2326143"/>
              <a:gd name="connsiteY37" fmla="*/ 831056 h 919514"/>
              <a:gd name="connsiteX38" fmla="*/ 1673680 w 2326143"/>
              <a:gd name="connsiteY38" fmla="*/ 795337 h 919514"/>
              <a:gd name="connsiteX39" fmla="*/ 1728449 w 2326143"/>
              <a:gd name="connsiteY39" fmla="*/ 754856 h 919514"/>
              <a:gd name="connsiteX40" fmla="*/ 1783218 w 2326143"/>
              <a:gd name="connsiteY40" fmla="*/ 711993 h 919514"/>
              <a:gd name="connsiteX41" fmla="*/ 1828462 w 2326143"/>
              <a:gd name="connsiteY41" fmla="*/ 671512 h 919514"/>
              <a:gd name="connsiteX42" fmla="*/ 1895137 w 2326143"/>
              <a:gd name="connsiteY42" fmla="*/ 607218 h 919514"/>
              <a:gd name="connsiteX43" fmla="*/ 1954669 w 2326143"/>
              <a:gd name="connsiteY43" fmla="*/ 540543 h 919514"/>
              <a:gd name="connsiteX44" fmla="*/ 2033249 w 2326143"/>
              <a:gd name="connsiteY44" fmla="*/ 452438 h 919514"/>
              <a:gd name="connsiteX45" fmla="*/ 2095162 w 2326143"/>
              <a:gd name="connsiteY45" fmla="*/ 366712 h 919514"/>
              <a:gd name="connsiteX46" fmla="*/ 2168981 w 2326143"/>
              <a:gd name="connsiteY46" fmla="*/ 269082 h 919514"/>
              <a:gd name="connsiteX47" fmla="*/ 2228512 w 2326143"/>
              <a:gd name="connsiteY47" fmla="*/ 176212 h 919514"/>
              <a:gd name="connsiteX48" fmla="*/ 2271374 w 2326143"/>
              <a:gd name="connsiteY48" fmla="*/ 104775 h 919514"/>
              <a:gd name="connsiteX49" fmla="*/ 2326143 w 2326143"/>
              <a:gd name="connsiteY49" fmla="*/ 0 h 919514"/>
              <a:gd name="connsiteX50" fmla="*/ 2326143 w 2326143"/>
              <a:gd name="connsiteY50" fmla="*/ 0 h 919514"/>
              <a:gd name="connsiteX51" fmla="*/ 2326143 w 2326143"/>
              <a:gd name="connsiteY51" fmla="*/ 0 h 919514"/>
              <a:gd name="connsiteX0" fmla="*/ 75934 w 2326215"/>
              <a:gd name="connsiteY0" fmla="*/ 435769 h 919514"/>
              <a:gd name="connsiteX1" fmla="*/ 52674 w 2326215"/>
              <a:gd name="connsiteY1" fmla="*/ 463296 h 919514"/>
              <a:gd name="connsiteX2" fmla="*/ 286 w 2326215"/>
              <a:gd name="connsiteY2" fmla="*/ 525208 h 919514"/>
              <a:gd name="connsiteX3" fmla="*/ 99746 w 2326215"/>
              <a:gd name="connsiteY3" fmla="*/ 395287 h 919514"/>
              <a:gd name="connsiteX4" fmla="*/ 121178 w 2326215"/>
              <a:gd name="connsiteY4" fmla="*/ 364331 h 919514"/>
              <a:gd name="connsiteX5" fmla="*/ 147371 w 2326215"/>
              <a:gd name="connsiteY5" fmla="*/ 330994 h 919514"/>
              <a:gd name="connsiteX6" fmla="*/ 171184 w 2326215"/>
              <a:gd name="connsiteY6" fmla="*/ 302418 h 919514"/>
              <a:gd name="connsiteX7" fmla="*/ 190234 w 2326215"/>
              <a:gd name="connsiteY7" fmla="*/ 278606 h 919514"/>
              <a:gd name="connsiteX8" fmla="*/ 216428 w 2326215"/>
              <a:gd name="connsiteY8" fmla="*/ 250031 h 919514"/>
              <a:gd name="connsiteX9" fmla="*/ 242621 w 2326215"/>
              <a:gd name="connsiteY9" fmla="*/ 223837 h 919514"/>
              <a:gd name="connsiteX10" fmla="*/ 266434 w 2326215"/>
              <a:gd name="connsiteY10" fmla="*/ 204787 h 919514"/>
              <a:gd name="connsiteX11" fmla="*/ 290246 w 2326215"/>
              <a:gd name="connsiteY11" fmla="*/ 185737 h 919514"/>
              <a:gd name="connsiteX12" fmla="*/ 321203 w 2326215"/>
              <a:gd name="connsiteY12" fmla="*/ 166687 h 919514"/>
              <a:gd name="connsiteX13" fmla="*/ 356922 w 2326215"/>
              <a:gd name="connsiteY13" fmla="*/ 154781 h 919514"/>
              <a:gd name="connsiteX14" fmla="*/ 390259 w 2326215"/>
              <a:gd name="connsiteY14" fmla="*/ 150018 h 919514"/>
              <a:gd name="connsiteX15" fmla="*/ 437884 w 2326215"/>
              <a:gd name="connsiteY15" fmla="*/ 161925 h 919514"/>
              <a:gd name="connsiteX16" fmla="*/ 485509 w 2326215"/>
              <a:gd name="connsiteY16" fmla="*/ 188118 h 919514"/>
              <a:gd name="connsiteX17" fmla="*/ 545040 w 2326215"/>
              <a:gd name="connsiteY17" fmla="*/ 233362 h 919514"/>
              <a:gd name="connsiteX18" fmla="*/ 597428 w 2326215"/>
              <a:gd name="connsiteY18" fmla="*/ 288131 h 919514"/>
              <a:gd name="connsiteX19" fmla="*/ 645052 w 2326215"/>
              <a:gd name="connsiteY19" fmla="*/ 345281 h 919514"/>
              <a:gd name="connsiteX20" fmla="*/ 714109 w 2326215"/>
              <a:gd name="connsiteY20" fmla="*/ 431006 h 919514"/>
              <a:gd name="connsiteX21" fmla="*/ 792690 w 2326215"/>
              <a:gd name="connsiteY21" fmla="*/ 528637 h 919514"/>
              <a:gd name="connsiteX22" fmla="*/ 878415 w 2326215"/>
              <a:gd name="connsiteY22" fmla="*/ 645318 h 919514"/>
              <a:gd name="connsiteX23" fmla="*/ 935565 w 2326215"/>
              <a:gd name="connsiteY23" fmla="*/ 723900 h 919514"/>
              <a:gd name="connsiteX24" fmla="*/ 999859 w 2326215"/>
              <a:gd name="connsiteY24" fmla="*/ 788193 h 919514"/>
              <a:gd name="connsiteX25" fmla="*/ 1042721 w 2326215"/>
              <a:gd name="connsiteY25" fmla="*/ 828675 h 919514"/>
              <a:gd name="connsiteX26" fmla="*/ 1111777 w 2326215"/>
              <a:gd name="connsiteY26" fmla="*/ 873918 h 919514"/>
              <a:gd name="connsiteX27" fmla="*/ 1157021 w 2326215"/>
              <a:gd name="connsiteY27" fmla="*/ 892968 h 919514"/>
              <a:gd name="connsiteX28" fmla="*/ 1207028 w 2326215"/>
              <a:gd name="connsiteY28" fmla="*/ 907256 h 919514"/>
              <a:gd name="connsiteX29" fmla="*/ 1240365 w 2326215"/>
              <a:gd name="connsiteY29" fmla="*/ 914400 h 919514"/>
              <a:gd name="connsiteX30" fmla="*/ 1287990 w 2326215"/>
              <a:gd name="connsiteY30" fmla="*/ 919162 h 919514"/>
              <a:gd name="connsiteX31" fmla="*/ 1323709 w 2326215"/>
              <a:gd name="connsiteY31" fmla="*/ 919162 h 919514"/>
              <a:gd name="connsiteX32" fmla="*/ 1352284 w 2326215"/>
              <a:gd name="connsiteY32" fmla="*/ 919162 h 919514"/>
              <a:gd name="connsiteX33" fmla="*/ 1392765 w 2326215"/>
              <a:gd name="connsiteY33" fmla="*/ 916781 h 919514"/>
              <a:gd name="connsiteX34" fmla="*/ 1445152 w 2326215"/>
              <a:gd name="connsiteY34" fmla="*/ 907256 h 919514"/>
              <a:gd name="connsiteX35" fmla="*/ 1514209 w 2326215"/>
              <a:gd name="connsiteY35" fmla="*/ 883443 h 919514"/>
              <a:gd name="connsiteX36" fmla="*/ 1566596 w 2326215"/>
              <a:gd name="connsiteY36" fmla="*/ 862012 h 919514"/>
              <a:gd name="connsiteX37" fmla="*/ 1618984 w 2326215"/>
              <a:gd name="connsiteY37" fmla="*/ 831056 h 919514"/>
              <a:gd name="connsiteX38" fmla="*/ 1673752 w 2326215"/>
              <a:gd name="connsiteY38" fmla="*/ 795337 h 919514"/>
              <a:gd name="connsiteX39" fmla="*/ 1728521 w 2326215"/>
              <a:gd name="connsiteY39" fmla="*/ 754856 h 919514"/>
              <a:gd name="connsiteX40" fmla="*/ 1783290 w 2326215"/>
              <a:gd name="connsiteY40" fmla="*/ 711993 h 919514"/>
              <a:gd name="connsiteX41" fmla="*/ 1828534 w 2326215"/>
              <a:gd name="connsiteY41" fmla="*/ 671512 h 919514"/>
              <a:gd name="connsiteX42" fmla="*/ 1895209 w 2326215"/>
              <a:gd name="connsiteY42" fmla="*/ 607218 h 919514"/>
              <a:gd name="connsiteX43" fmla="*/ 1954741 w 2326215"/>
              <a:gd name="connsiteY43" fmla="*/ 540543 h 919514"/>
              <a:gd name="connsiteX44" fmla="*/ 2033321 w 2326215"/>
              <a:gd name="connsiteY44" fmla="*/ 452438 h 919514"/>
              <a:gd name="connsiteX45" fmla="*/ 2095234 w 2326215"/>
              <a:gd name="connsiteY45" fmla="*/ 366712 h 919514"/>
              <a:gd name="connsiteX46" fmla="*/ 2169053 w 2326215"/>
              <a:gd name="connsiteY46" fmla="*/ 269082 h 919514"/>
              <a:gd name="connsiteX47" fmla="*/ 2228584 w 2326215"/>
              <a:gd name="connsiteY47" fmla="*/ 176212 h 919514"/>
              <a:gd name="connsiteX48" fmla="*/ 2271446 w 2326215"/>
              <a:gd name="connsiteY48" fmla="*/ 104775 h 919514"/>
              <a:gd name="connsiteX49" fmla="*/ 2326215 w 2326215"/>
              <a:gd name="connsiteY49" fmla="*/ 0 h 919514"/>
              <a:gd name="connsiteX50" fmla="*/ 2326215 w 2326215"/>
              <a:gd name="connsiteY50" fmla="*/ 0 h 919514"/>
              <a:gd name="connsiteX51" fmla="*/ 2326215 w 2326215"/>
              <a:gd name="connsiteY51" fmla="*/ 0 h 919514"/>
              <a:gd name="connsiteX0" fmla="*/ 566214 w 2816495"/>
              <a:gd name="connsiteY0" fmla="*/ 435769 h 1553944"/>
              <a:gd name="connsiteX1" fmla="*/ 542954 w 2816495"/>
              <a:gd name="connsiteY1" fmla="*/ 463296 h 1553944"/>
              <a:gd name="connsiteX2" fmla="*/ 29 w 2816495"/>
              <a:gd name="connsiteY2" fmla="*/ 1553908 h 1553944"/>
              <a:gd name="connsiteX3" fmla="*/ 590026 w 2816495"/>
              <a:gd name="connsiteY3" fmla="*/ 395287 h 1553944"/>
              <a:gd name="connsiteX4" fmla="*/ 611458 w 2816495"/>
              <a:gd name="connsiteY4" fmla="*/ 364331 h 1553944"/>
              <a:gd name="connsiteX5" fmla="*/ 637651 w 2816495"/>
              <a:gd name="connsiteY5" fmla="*/ 330994 h 1553944"/>
              <a:gd name="connsiteX6" fmla="*/ 661464 w 2816495"/>
              <a:gd name="connsiteY6" fmla="*/ 302418 h 1553944"/>
              <a:gd name="connsiteX7" fmla="*/ 680514 w 2816495"/>
              <a:gd name="connsiteY7" fmla="*/ 278606 h 1553944"/>
              <a:gd name="connsiteX8" fmla="*/ 706708 w 2816495"/>
              <a:gd name="connsiteY8" fmla="*/ 250031 h 1553944"/>
              <a:gd name="connsiteX9" fmla="*/ 732901 w 2816495"/>
              <a:gd name="connsiteY9" fmla="*/ 223837 h 1553944"/>
              <a:gd name="connsiteX10" fmla="*/ 756714 w 2816495"/>
              <a:gd name="connsiteY10" fmla="*/ 204787 h 1553944"/>
              <a:gd name="connsiteX11" fmla="*/ 780526 w 2816495"/>
              <a:gd name="connsiteY11" fmla="*/ 185737 h 1553944"/>
              <a:gd name="connsiteX12" fmla="*/ 811483 w 2816495"/>
              <a:gd name="connsiteY12" fmla="*/ 166687 h 1553944"/>
              <a:gd name="connsiteX13" fmla="*/ 847202 w 2816495"/>
              <a:gd name="connsiteY13" fmla="*/ 154781 h 1553944"/>
              <a:gd name="connsiteX14" fmla="*/ 880539 w 2816495"/>
              <a:gd name="connsiteY14" fmla="*/ 150018 h 1553944"/>
              <a:gd name="connsiteX15" fmla="*/ 928164 w 2816495"/>
              <a:gd name="connsiteY15" fmla="*/ 161925 h 1553944"/>
              <a:gd name="connsiteX16" fmla="*/ 975789 w 2816495"/>
              <a:gd name="connsiteY16" fmla="*/ 188118 h 1553944"/>
              <a:gd name="connsiteX17" fmla="*/ 1035320 w 2816495"/>
              <a:gd name="connsiteY17" fmla="*/ 233362 h 1553944"/>
              <a:gd name="connsiteX18" fmla="*/ 1087708 w 2816495"/>
              <a:gd name="connsiteY18" fmla="*/ 288131 h 1553944"/>
              <a:gd name="connsiteX19" fmla="*/ 1135332 w 2816495"/>
              <a:gd name="connsiteY19" fmla="*/ 345281 h 1553944"/>
              <a:gd name="connsiteX20" fmla="*/ 1204389 w 2816495"/>
              <a:gd name="connsiteY20" fmla="*/ 431006 h 1553944"/>
              <a:gd name="connsiteX21" fmla="*/ 1282970 w 2816495"/>
              <a:gd name="connsiteY21" fmla="*/ 528637 h 1553944"/>
              <a:gd name="connsiteX22" fmla="*/ 1368695 w 2816495"/>
              <a:gd name="connsiteY22" fmla="*/ 645318 h 1553944"/>
              <a:gd name="connsiteX23" fmla="*/ 1425845 w 2816495"/>
              <a:gd name="connsiteY23" fmla="*/ 723900 h 1553944"/>
              <a:gd name="connsiteX24" fmla="*/ 1490139 w 2816495"/>
              <a:gd name="connsiteY24" fmla="*/ 788193 h 1553944"/>
              <a:gd name="connsiteX25" fmla="*/ 1533001 w 2816495"/>
              <a:gd name="connsiteY25" fmla="*/ 828675 h 1553944"/>
              <a:gd name="connsiteX26" fmla="*/ 1602057 w 2816495"/>
              <a:gd name="connsiteY26" fmla="*/ 873918 h 1553944"/>
              <a:gd name="connsiteX27" fmla="*/ 1647301 w 2816495"/>
              <a:gd name="connsiteY27" fmla="*/ 892968 h 1553944"/>
              <a:gd name="connsiteX28" fmla="*/ 1697308 w 2816495"/>
              <a:gd name="connsiteY28" fmla="*/ 907256 h 1553944"/>
              <a:gd name="connsiteX29" fmla="*/ 1730645 w 2816495"/>
              <a:gd name="connsiteY29" fmla="*/ 914400 h 1553944"/>
              <a:gd name="connsiteX30" fmla="*/ 1778270 w 2816495"/>
              <a:gd name="connsiteY30" fmla="*/ 919162 h 1553944"/>
              <a:gd name="connsiteX31" fmla="*/ 1813989 w 2816495"/>
              <a:gd name="connsiteY31" fmla="*/ 919162 h 1553944"/>
              <a:gd name="connsiteX32" fmla="*/ 1842564 w 2816495"/>
              <a:gd name="connsiteY32" fmla="*/ 919162 h 1553944"/>
              <a:gd name="connsiteX33" fmla="*/ 1883045 w 2816495"/>
              <a:gd name="connsiteY33" fmla="*/ 916781 h 1553944"/>
              <a:gd name="connsiteX34" fmla="*/ 1935432 w 2816495"/>
              <a:gd name="connsiteY34" fmla="*/ 907256 h 1553944"/>
              <a:gd name="connsiteX35" fmla="*/ 2004489 w 2816495"/>
              <a:gd name="connsiteY35" fmla="*/ 883443 h 1553944"/>
              <a:gd name="connsiteX36" fmla="*/ 2056876 w 2816495"/>
              <a:gd name="connsiteY36" fmla="*/ 862012 h 1553944"/>
              <a:gd name="connsiteX37" fmla="*/ 2109264 w 2816495"/>
              <a:gd name="connsiteY37" fmla="*/ 831056 h 1553944"/>
              <a:gd name="connsiteX38" fmla="*/ 2164032 w 2816495"/>
              <a:gd name="connsiteY38" fmla="*/ 795337 h 1553944"/>
              <a:gd name="connsiteX39" fmla="*/ 2218801 w 2816495"/>
              <a:gd name="connsiteY39" fmla="*/ 754856 h 1553944"/>
              <a:gd name="connsiteX40" fmla="*/ 2273570 w 2816495"/>
              <a:gd name="connsiteY40" fmla="*/ 711993 h 1553944"/>
              <a:gd name="connsiteX41" fmla="*/ 2318814 w 2816495"/>
              <a:gd name="connsiteY41" fmla="*/ 671512 h 1553944"/>
              <a:gd name="connsiteX42" fmla="*/ 2385489 w 2816495"/>
              <a:gd name="connsiteY42" fmla="*/ 607218 h 1553944"/>
              <a:gd name="connsiteX43" fmla="*/ 2445021 w 2816495"/>
              <a:gd name="connsiteY43" fmla="*/ 540543 h 1553944"/>
              <a:gd name="connsiteX44" fmla="*/ 2523601 w 2816495"/>
              <a:gd name="connsiteY44" fmla="*/ 452438 h 1553944"/>
              <a:gd name="connsiteX45" fmla="*/ 2585514 w 2816495"/>
              <a:gd name="connsiteY45" fmla="*/ 366712 h 1553944"/>
              <a:gd name="connsiteX46" fmla="*/ 2659333 w 2816495"/>
              <a:gd name="connsiteY46" fmla="*/ 269082 h 1553944"/>
              <a:gd name="connsiteX47" fmla="*/ 2718864 w 2816495"/>
              <a:gd name="connsiteY47" fmla="*/ 176212 h 1553944"/>
              <a:gd name="connsiteX48" fmla="*/ 2761726 w 2816495"/>
              <a:gd name="connsiteY48" fmla="*/ 104775 h 1553944"/>
              <a:gd name="connsiteX49" fmla="*/ 2816495 w 2816495"/>
              <a:gd name="connsiteY49" fmla="*/ 0 h 1553944"/>
              <a:gd name="connsiteX50" fmla="*/ 2816495 w 2816495"/>
              <a:gd name="connsiteY50" fmla="*/ 0 h 1553944"/>
              <a:gd name="connsiteX51" fmla="*/ 2816495 w 2816495"/>
              <a:gd name="connsiteY51" fmla="*/ 0 h 1553944"/>
              <a:gd name="connsiteX0" fmla="*/ 566222 w 2816503"/>
              <a:gd name="connsiteY0" fmla="*/ 435769 h 1553944"/>
              <a:gd name="connsiteX1" fmla="*/ 433425 w 2816503"/>
              <a:gd name="connsiteY1" fmla="*/ 463296 h 1553944"/>
              <a:gd name="connsiteX2" fmla="*/ 37 w 2816503"/>
              <a:gd name="connsiteY2" fmla="*/ 1553908 h 1553944"/>
              <a:gd name="connsiteX3" fmla="*/ 590034 w 2816503"/>
              <a:gd name="connsiteY3" fmla="*/ 395287 h 1553944"/>
              <a:gd name="connsiteX4" fmla="*/ 611466 w 2816503"/>
              <a:gd name="connsiteY4" fmla="*/ 364331 h 1553944"/>
              <a:gd name="connsiteX5" fmla="*/ 637659 w 2816503"/>
              <a:gd name="connsiteY5" fmla="*/ 330994 h 1553944"/>
              <a:gd name="connsiteX6" fmla="*/ 661472 w 2816503"/>
              <a:gd name="connsiteY6" fmla="*/ 302418 h 1553944"/>
              <a:gd name="connsiteX7" fmla="*/ 680522 w 2816503"/>
              <a:gd name="connsiteY7" fmla="*/ 278606 h 1553944"/>
              <a:gd name="connsiteX8" fmla="*/ 706716 w 2816503"/>
              <a:gd name="connsiteY8" fmla="*/ 250031 h 1553944"/>
              <a:gd name="connsiteX9" fmla="*/ 732909 w 2816503"/>
              <a:gd name="connsiteY9" fmla="*/ 223837 h 1553944"/>
              <a:gd name="connsiteX10" fmla="*/ 756722 w 2816503"/>
              <a:gd name="connsiteY10" fmla="*/ 204787 h 1553944"/>
              <a:gd name="connsiteX11" fmla="*/ 780534 w 2816503"/>
              <a:gd name="connsiteY11" fmla="*/ 185737 h 1553944"/>
              <a:gd name="connsiteX12" fmla="*/ 811491 w 2816503"/>
              <a:gd name="connsiteY12" fmla="*/ 166687 h 1553944"/>
              <a:gd name="connsiteX13" fmla="*/ 847210 w 2816503"/>
              <a:gd name="connsiteY13" fmla="*/ 154781 h 1553944"/>
              <a:gd name="connsiteX14" fmla="*/ 880547 w 2816503"/>
              <a:gd name="connsiteY14" fmla="*/ 150018 h 1553944"/>
              <a:gd name="connsiteX15" fmla="*/ 928172 w 2816503"/>
              <a:gd name="connsiteY15" fmla="*/ 161925 h 1553944"/>
              <a:gd name="connsiteX16" fmla="*/ 975797 w 2816503"/>
              <a:gd name="connsiteY16" fmla="*/ 188118 h 1553944"/>
              <a:gd name="connsiteX17" fmla="*/ 1035328 w 2816503"/>
              <a:gd name="connsiteY17" fmla="*/ 233362 h 1553944"/>
              <a:gd name="connsiteX18" fmla="*/ 1087716 w 2816503"/>
              <a:gd name="connsiteY18" fmla="*/ 288131 h 1553944"/>
              <a:gd name="connsiteX19" fmla="*/ 1135340 w 2816503"/>
              <a:gd name="connsiteY19" fmla="*/ 345281 h 1553944"/>
              <a:gd name="connsiteX20" fmla="*/ 1204397 w 2816503"/>
              <a:gd name="connsiteY20" fmla="*/ 431006 h 1553944"/>
              <a:gd name="connsiteX21" fmla="*/ 1282978 w 2816503"/>
              <a:gd name="connsiteY21" fmla="*/ 528637 h 1553944"/>
              <a:gd name="connsiteX22" fmla="*/ 1368703 w 2816503"/>
              <a:gd name="connsiteY22" fmla="*/ 645318 h 1553944"/>
              <a:gd name="connsiteX23" fmla="*/ 1425853 w 2816503"/>
              <a:gd name="connsiteY23" fmla="*/ 723900 h 1553944"/>
              <a:gd name="connsiteX24" fmla="*/ 1490147 w 2816503"/>
              <a:gd name="connsiteY24" fmla="*/ 788193 h 1553944"/>
              <a:gd name="connsiteX25" fmla="*/ 1533009 w 2816503"/>
              <a:gd name="connsiteY25" fmla="*/ 828675 h 1553944"/>
              <a:gd name="connsiteX26" fmla="*/ 1602065 w 2816503"/>
              <a:gd name="connsiteY26" fmla="*/ 873918 h 1553944"/>
              <a:gd name="connsiteX27" fmla="*/ 1647309 w 2816503"/>
              <a:gd name="connsiteY27" fmla="*/ 892968 h 1553944"/>
              <a:gd name="connsiteX28" fmla="*/ 1697316 w 2816503"/>
              <a:gd name="connsiteY28" fmla="*/ 907256 h 1553944"/>
              <a:gd name="connsiteX29" fmla="*/ 1730653 w 2816503"/>
              <a:gd name="connsiteY29" fmla="*/ 914400 h 1553944"/>
              <a:gd name="connsiteX30" fmla="*/ 1778278 w 2816503"/>
              <a:gd name="connsiteY30" fmla="*/ 919162 h 1553944"/>
              <a:gd name="connsiteX31" fmla="*/ 1813997 w 2816503"/>
              <a:gd name="connsiteY31" fmla="*/ 919162 h 1553944"/>
              <a:gd name="connsiteX32" fmla="*/ 1842572 w 2816503"/>
              <a:gd name="connsiteY32" fmla="*/ 919162 h 1553944"/>
              <a:gd name="connsiteX33" fmla="*/ 1883053 w 2816503"/>
              <a:gd name="connsiteY33" fmla="*/ 916781 h 1553944"/>
              <a:gd name="connsiteX34" fmla="*/ 1935440 w 2816503"/>
              <a:gd name="connsiteY34" fmla="*/ 907256 h 1553944"/>
              <a:gd name="connsiteX35" fmla="*/ 2004497 w 2816503"/>
              <a:gd name="connsiteY35" fmla="*/ 883443 h 1553944"/>
              <a:gd name="connsiteX36" fmla="*/ 2056884 w 2816503"/>
              <a:gd name="connsiteY36" fmla="*/ 862012 h 1553944"/>
              <a:gd name="connsiteX37" fmla="*/ 2109272 w 2816503"/>
              <a:gd name="connsiteY37" fmla="*/ 831056 h 1553944"/>
              <a:gd name="connsiteX38" fmla="*/ 2164040 w 2816503"/>
              <a:gd name="connsiteY38" fmla="*/ 795337 h 1553944"/>
              <a:gd name="connsiteX39" fmla="*/ 2218809 w 2816503"/>
              <a:gd name="connsiteY39" fmla="*/ 754856 h 1553944"/>
              <a:gd name="connsiteX40" fmla="*/ 2273578 w 2816503"/>
              <a:gd name="connsiteY40" fmla="*/ 711993 h 1553944"/>
              <a:gd name="connsiteX41" fmla="*/ 2318822 w 2816503"/>
              <a:gd name="connsiteY41" fmla="*/ 671512 h 1553944"/>
              <a:gd name="connsiteX42" fmla="*/ 2385497 w 2816503"/>
              <a:gd name="connsiteY42" fmla="*/ 607218 h 1553944"/>
              <a:gd name="connsiteX43" fmla="*/ 2445029 w 2816503"/>
              <a:gd name="connsiteY43" fmla="*/ 540543 h 1553944"/>
              <a:gd name="connsiteX44" fmla="*/ 2523609 w 2816503"/>
              <a:gd name="connsiteY44" fmla="*/ 452438 h 1553944"/>
              <a:gd name="connsiteX45" fmla="*/ 2585522 w 2816503"/>
              <a:gd name="connsiteY45" fmla="*/ 366712 h 1553944"/>
              <a:gd name="connsiteX46" fmla="*/ 2659341 w 2816503"/>
              <a:gd name="connsiteY46" fmla="*/ 269082 h 1553944"/>
              <a:gd name="connsiteX47" fmla="*/ 2718872 w 2816503"/>
              <a:gd name="connsiteY47" fmla="*/ 176212 h 1553944"/>
              <a:gd name="connsiteX48" fmla="*/ 2761734 w 2816503"/>
              <a:gd name="connsiteY48" fmla="*/ 104775 h 1553944"/>
              <a:gd name="connsiteX49" fmla="*/ 2816503 w 2816503"/>
              <a:gd name="connsiteY49" fmla="*/ 0 h 1553944"/>
              <a:gd name="connsiteX50" fmla="*/ 2816503 w 2816503"/>
              <a:gd name="connsiteY50" fmla="*/ 0 h 1553944"/>
              <a:gd name="connsiteX51" fmla="*/ 2816503 w 2816503"/>
              <a:gd name="connsiteY51" fmla="*/ 0 h 1553944"/>
              <a:gd name="connsiteX0" fmla="*/ 651947 w 2816503"/>
              <a:gd name="connsiteY0" fmla="*/ 492919 h 1553944"/>
              <a:gd name="connsiteX1" fmla="*/ 433425 w 2816503"/>
              <a:gd name="connsiteY1" fmla="*/ 463296 h 1553944"/>
              <a:gd name="connsiteX2" fmla="*/ 37 w 2816503"/>
              <a:gd name="connsiteY2" fmla="*/ 1553908 h 1553944"/>
              <a:gd name="connsiteX3" fmla="*/ 590034 w 2816503"/>
              <a:gd name="connsiteY3" fmla="*/ 395287 h 1553944"/>
              <a:gd name="connsiteX4" fmla="*/ 611466 w 2816503"/>
              <a:gd name="connsiteY4" fmla="*/ 364331 h 1553944"/>
              <a:gd name="connsiteX5" fmla="*/ 637659 w 2816503"/>
              <a:gd name="connsiteY5" fmla="*/ 330994 h 1553944"/>
              <a:gd name="connsiteX6" fmla="*/ 661472 w 2816503"/>
              <a:gd name="connsiteY6" fmla="*/ 302418 h 1553944"/>
              <a:gd name="connsiteX7" fmla="*/ 680522 w 2816503"/>
              <a:gd name="connsiteY7" fmla="*/ 278606 h 1553944"/>
              <a:gd name="connsiteX8" fmla="*/ 706716 w 2816503"/>
              <a:gd name="connsiteY8" fmla="*/ 250031 h 1553944"/>
              <a:gd name="connsiteX9" fmla="*/ 732909 w 2816503"/>
              <a:gd name="connsiteY9" fmla="*/ 223837 h 1553944"/>
              <a:gd name="connsiteX10" fmla="*/ 756722 w 2816503"/>
              <a:gd name="connsiteY10" fmla="*/ 204787 h 1553944"/>
              <a:gd name="connsiteX11" fmla="*/ 780534 w 2816503"/>
              <a:gd name="connsiteY11" fmla="*/ 185737 h 1553944"/>
              <a:gd name="connsiteX12" fmla="*/ 811491 w 2816503"/>
              <a:gd name="connsiteY12" fmla="*/ 166687 h 1553944"/>
              <a:gd name="connsiteX13" fmla="*/ 847210 w 2816503"/>
              <a:gd name="connsiteY13" fmla="*/ 154781 h 1553944"/>
              <a:gd name="connsiteX14" fmla="*/ 880547 w 2816503"/>
              <a:gd name="connsiteY14" fmla="*/ 150018 h 1553944"/>
              <a:gd name="connsiteX15" fmla="*/ 928172 w 2816503"/>
              <a:gd name="connsiteY15" fmla="*/ 161925 h 1553944"/>
              <a:gd name="connsiteX16" fmla="*/ 975797 w 2816503"/>
              <a:gd name="connsiteY16" fmla="*/ 188118 h 1553944"/>
              <a:gd name="connsiteX17" fmla="*/ 1035328 w 2816503"/>
              <a:gd name="connsiteY17" fmla="*/ 233362 h 1553944"/>
              <a:gd name="connsiteX18" fmla="*/ 1087716 w 2816503"/>
              <a:gd name="connsiteY18" fmla="*/ 288131 h 1553944"/>
              <a:gd name="connsiteX19" fmla="*/ 1135340 w 2816503"/>
              <a:gd name="connsiteY19" fmla="*/ 345281 h 1553944"/>
              <a:gd name="connsiteX20" fmla="*/ 1204397 w 2816503"/>
              <a:gd name="connsiteY20" fmla="*/ 431006 h 1553944"/>
              <a:gd name="connsiteX21" fmla="*/ 1282978 w 2816503"/>
              <a:gd name="connsiteY21" fmla="*/ 528637 h 1553944"/>
              <a:gd name="connsiteX22" fmla="*/ 1368703 w 2816503"/>
              <a:gd name="connsiteY22" fmla="*/ 645318 h 1553944"/>
              <a:gd name="connsiteX23" fmla="*/ 1425853 w 2816503"/>
              <a:gd name="connsiteY23" fmla="*/ 723900 h 1553944"/>
              <a:gd name="connsiteX24" fmla="*/ 1490147 w 2816503"/>
              <a:gd name="connsiteY24" fmla="*/ 788193 h 1553944"/>
              <a:gd name="connsiteX25" fmla="*/ 1533009 w 2816503"/>
              <a:gd name="connsiteY25" fmla="*/ 828675 h 1553944"/>
              <a:gd name="connsiteX26" fmla="*/ 1602065 w 2816503"/>
              <a:gd name="connsiteY26" fmla="*/ 873918 h 1553944"/>
              <a:gd name="connsiteX27" fmla="*/ 1647309 w 2816503"/>
              <a:gd name="connsiteY27" fmla="*/ 892968 h 1553944"/>
              <a:gd name="connsiteX28" fmla="*/ 1697316 w 2816503"/>
              <a:gd name="connsiteY28" fmla="*/ 907256 h 1553944"/>
              <a:gd name="connsiteX29" fmla="*/ 1730653 w 2816503"/>
              <a:gd name="connsiteY29" fmla="*/ 914400 h 1553944"/>
              <a:gd name="connsiteX30" fmla="*/ 1778278 w 2816503"/>
              <a:gd name="connsiteY30" fmla="*/ 919162 h 1553944"/>
              <a:gd name="connsiteX31" fmla="*/ 1813997 w 2816503"/>
              <a:gd name="connsiteY31" fmla="*/ 919162 h 1553944"/>
              <a:gd name="connsiteX32" fmla="*/ 1842572 w 2816503"/>
              <a:gd name="connsiteY32" fmla="*/ 919162 h 1553944"/>
              <a:gd name="connsiteX33" fmla="*/ 1883053 w 2816503"/>
              <a:gd name="connsiteY33" fmla="*/ 916781 h 1553944"/>
              <a:gd name="connsiteX34" fmla="*/ 1935440 w 2816503"/>
              <a:gd name="connsiteY34" fmla="*/ 907256 h 1553944"/>
              <a:gd name="connsiteX35" fmla="*/ 2004497 w 2816503"/>
              <a:gd name="connsiteY35" fmla="*/ 883443 h 1553944"/>
              <a:gd name="connsiteX36" fmla="*/ 2056884 w 2816503"/>
              <a:gd name="connsiteY36" fmla="*/ 862012 h 1553944"/>
              <a:gd name="connsiteX37" fmla="*/ 2109272 w 2816503"/>
              <a:gd name="connsiteY37" fmla="*/ 831056 h 1553944"/>
              <a:gd name="connsiteX38" fmla="*/ 2164040 w 2816503"/>
              <a:gd name="connsiteY38" fmla="*/ 795337 h 1553944"/>
              <a:gd name="connsiteX39" fmla="*/ 2218809 w 2816503"/>
              <a:gd name="connsiteY39" fmla="*/ 754856 h 1553944"/>
              <a:gd name="connsiteX40" fmla="*/ 2273578 w 2816503"/>
              <a:gd name="connsiteY40" fmla="*/ 711993 h 1553944"/>
              <a:gd name="connsiteX41" fmla="*/ 2318822 w 2816503"/>
              <a:gd name="connsiteY41" fmla="*/ 671512 h 1553944"/>
              <a:gd name="connsiteX42" fmla="*/ 2385497 w 2816503"/>
              <a:gd name="connsiteY42" fmla="*/ 607218 h 1553944"/>
              <a:gd name="connsiteX43" fmla="*/ 2445029 w 2816503"/>
              <a:gd name="connsiteY43" fmla="*/ 540543 h 1553944"/>
              <a:gd name="connsiteX44" fmla="*/ 2523609 w 2816503"/>
              <a:gd name="connsiteY44" fmla="*/ 452438 h 1553944"/>
              <a:gd name="connsiteX45" fmla="*/ 2585522 w 2816503"/>
              <a:gd name="connsiteY45" fmla="*/ 366712 h 1553944"/>
              <a:gd name="connsiteX46" fmla="*/ 2659341 w 2816503"/>
              <a:gd name="connsiteY46" fmla="*/ 269082 h 1553944"/>
              <a:gd name="connsiteX47" fmla="*/ 2718872 w 2816503"/>
              <a:gd name="connsiteY47" fmla="*/ 176212 h 1553944"/>
              <a:gd name="connsiteX48" fmla="*/ 2761734 w 2816503"/>
              <a:gd name="connsiteY48" fmla="*/ 104775 h 1553944"/>
              <a:gd name="connsiteX49" fmla="*/ 2816503 w 2816503"/>
              <a:gd name="connsiteY49" fmla="*/ 0 h 1553944"/>
              <a:gd name="connsiteX50" fmla="*/ 2816503 w 2816503"/>
              <a:gd name="connsiteY50" fmla="*/ 0 h 1553944"/>
              <a:gd name="connsiteX51" fmla="*/ 2816503 w 2816503"/>
              <a:gd name="connsiteY51" fmla="*/ 0 h 1553944"/>
              <a:gd name="connsiteX0" fmla="*/ 0 w 3174206"/>
              <a:gd name="connsiteY0" fmla="*/ 1931194 h 1931194"/>
              <a:gd name="connsiteX1" fmla="*/ 791128 w 3174206"/>
              <a:gd name="connsiteY1" fmla="*/ 463296 h 1931194"/>
              <a:gd name="connsiteX2" fmla="*/ 357740 w 3174206"/>
              <a:gd name="connsiteY2" fmla="*/ 1553908 h 1931194"/>
              <a:gd name="connsiteX3" fmla="*/ 947737 w 3174206"/>
              <a:gd name="connsiteY3" fmla="*/ 395287 h 1931194"/>
              <a:gd name="connsiteX4" fmla="*/ 969169 w 3174206"/>
              <a:gd name="connsiteY4" fmla="*/ 364331 h 1931194"/>
              <a:gd name="connsiteX5" fmla="*/ 995362 w 3174206"/>
              <a:gd name="connsiteY5" fmla="*/ 330994 h 1931194"/>
              <a:gd name="connsiteX6" fmla="*/ 1019175 w 3174206"/>
              <a:gd name="connsiteY6" fmla="*/ 302418 h 1931194"/>
              <a:gd name="connsiteX7" fmla="*/ 1038225 w 3174206"/>
              <a:gd name="connsiteY7" fmla="*/ 278606 h 1931194"/>
              <a:gd name="connsiteX8" fmla="*/ 1064419 w 3174206"/>
              <a:gd name="connsiteY8" fmla="*/ 250031 h 1931194"/>
              <a:gd name="connsiteX9" fmla="*/ 1090612 w 3174206"/>
              <a:gd name="connsiteY9" fmla="*/ 223837 h 1931194"/>
              <a:gd name="connsiteX10" fmla="*/ 1114425 w 3174206"/>
              <a:gd name="connsiteY10" fmla="*/ 204787 h 1931194"/>
              <a:gd name="connsiteX11" fmla="*/ 1138237 w 3174206"/>
              <a:gd name="connsiteY11" fmla="*/ 185737 h 1931194"/>
              <a:gd name="connsiteX12" fmla="*/ 1169194 w 3174206"/>
              <a:gd name="connsiteY12" fmla="*/ 166687 h 1931194"/>
              <a:gd name="connsiteX13" fmla="*/ 1204913 w 3174206"/>
              <a:gd name="connsiteY13" fmla="*/ 154781 h 1931194"/>
              <a:gd name="connsiteX14" fmla="*/ 1238250 w 3174206"/>
              <a:gd name="connsiteY14" fmla="*/ 150018 h 1931194"/>
              <a:gd name="connsiteX15" fmla="*/ 1285875 w 3174206"/>
              <a:gd name="connsiteY15" fmla="*/ 161925 h 1931194"/>
              <a:gd name="connsiteX16" fmla="*/ 1333500 w 3174206"/>
              <a:gd name="connsiteY16" fmla="*/ 188118 h 1931194"/>
              <a:gd name="connsiteX17" fmla="*/ 1393031 w 3174206"/>
              <a:gd name="connsiteY17" fmla="*/ 233362 h 1931194"/>
              <a:gd name="connsiteX18" fmla="*/ 1445419 w 3174206"/>
              <a:gd name="connsiteY18" fmla="*/ 288131 h 1931194"/>
              <a:gd name="connsiteX19" fmla="*/ 1493043 w 3174206"/>
              <a:gd name="connsiteY19" fmla="*/ 345281 h 1931194"/>
              <a:gd name="connsiteX20" fmla="*/ 1562100 w 3174206"/>
              <a:gd name="connsiteY20" fmla="*/ 431006 h 1931194"/>
              <a:gd name="connsiteX21" fmla="*/ 1640681 w 3174206"/>
              <a:gd name="connsiteY21" fmla="*/ 528637 h 1931194"/>
              <a:gd name="connsiteX22" fmla="*/ 1726406 w 3174206"/>
              <a:gd name="connsiteY22" fmla="*/ 645318 h 1931194"/>
              <a:gd name="connsiteX23" fmla="*/ 1783556 w 3174206"/>
              <a:gd name="connsiteY23" fmla="*/ 723900 h 1931194"/>
              <a:gd name="connsiteX24" fmla="*/ 1847850 w 3174206"/>
              <a:gd name="connsiteY24" fmla="*/ 788193 h 1931194"/>
              <a:gd name="connsiteX25" fmla="*/ 1890712 w 3174206"/>
              <a:gd name="connsiteY25" fmla="*/ 828675 h 1931194"/>
              <a:gd name="connsiteX26" fmla="*/ 1959768 w 3174206"/>
              <a:gd name="connsiteY26" fmla="*/ 873918 h 1931194"/>
              <a:gd name="connsiteX27" fmla="*/ 2005012 w 3174206"/>
              <a:gd name="connsiteY27" fmla="*/ 892968 h 1931194"/>
              <a:gd name="connsiteX28" fmla="*/ 2055019 w 3174206"/>
              <a:gd name="connsiteY28" fmla="*/ 907256 h 1931194"/>
              <a:gd name="connsiteX29" fmla="*/ 2088356 w 3174206"/>
              <a:gd name="connsiteY29" fmla="*/ 914400 h 1931194"/>
              <a:gd name="connsiteX30" fmla="*/ 2135981 w 3174206"/>
              <a:gd name="connsiteY30" fmla="*/ 919162 h 1931194"/>
              <a:gd name="connsiteX31" fmla="*/ 2171700 w 3174206"/>
              <a:gd name="connsiteY31" fmla="*/ 919162 h 1931194"/>
              <a:gd name="connsiteX32" fmla="*/ 2200275 w 3174206"/>
              <a:gd name="connsiteY32" fmla="*/ 919162 h 1931194"/>
              <a:gd name="connsiteX33" fmla="*/ 2240756 w 3174206"/>
              <a:gd name="connsiteY33" fmla="*/ 916781 h 1931194"/>
              <a:gd name="connsiteX34" fmla="*/ 2293143 w 3174206"/>
              <a:gd name="connsiteY34" fmla="*/ 907256 h 1931194"/>
              <a:gd name="connsiteX35" fmla="*/ 2362200 w 3174206"/>
              <a:gd name="connsiteY35" fmla="*/ 883443 h 1931194"/>
              <a:gd name="connsiteX36" fmla="*/ 2414587 w 3174206"/>
              <a:gd name="connsiteY36" fmla="*/ 862012 h 1931194"/>
              <a:gd name="connsiteX37" fmla="*/ 2466975 w 3174206"/>
              <a:gd name="connsiteY37" fmla="*/ 831056 h 1931194"/>
              <a:gd name="connsiteX38" fmla="*/ 2521743 w 3174206"/>
              <a:gd name="connsiteY38" fmla="*/ 795337 h 1931194"/>
              <a:gd name="connsiteX39" fmla="*/ 2576512 w 3174206"/>
              <a:gd name="connsiteY39" fmla="*/ 754856 h 1931194"/>
              <a:gd name="connsiteX40" fmla="*/ 2631281 w 3174206"/>
              <a:gd name="connsiteY40" fmla="*/ 711993 h 1931194"/>
              <a:gd name="connsiteX41" fmla="*/ 2676525 w 3174206"/>
              <a:gd name="connsiteY41" fmla="*/ 671512 h 1931194"/>
              <a:gd name="connsiteX42" fmla="*/ 2743200 w 3174206"/>
              <a:gd name="connsiteY42" fmla="*/ 607218 h 1931194"/>
              <a:gd name="connsiteX43" fmla="*/ 2802732 w 3174206"/>
              <a:gd name="connsiteY43" fmla="*/ 540543 h 1931194"/>
              <a:gd name="connsiteX44" fmla="*/ 2881312 w 3174206"/>
              <a:gd name="connsiteY44" fmla="*/ 452438 h 1931194"/>
              <a:gd name="connsiteX45" fmla="*/ 2943225 w 3174206"/>
              <a:gd name="connsiteY45" fmla="*/ 366712 h 1931194"/>
              <a:gd name="connsiteX46" fmla="*/ 3017044 w 3174206"/>
              <a:gd name="connsiteY46" fmla="*/ 269082 h 1931194"/>
              <a:gd name="connsiteX47" fmla="*/ 3076575 w 3174206"/>
              <a:gd name="connsiteY47" fmla="*/ 176212 h 1931194"/>
              <a:gd name="connsiteX48" fmla="*/ 3119437 w 3174206"/>
              <a:gd name="connsiteY48" fmla="*/ 104775 h 1931194"/>
              <a:gd name="connsiteX49" fmla="*/ 3174206 w 3174206"/>
              <a:gd name="connsiteY49" fmla="*/ 0 h 1931194"/>
              <a:gd name="connsiteX50" fmla="*/ 3174206 w 3174206"/>
              <a:gd name="connsiteY50" fmla="*/ 0 h 1931194"/>
              <a:gd name="connsiteX51" fmla="*/ 3174206 w 3174206"/>
              <a:gd name="connsiteY51" fmla="*/ 0 h 1931194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357741 w 3174207"/>
              <a:gd name="connsiteY2" fmla="*/ 1553908 h 1931195"/>
              <a:gd name="connsiteX3" fmla="*/ 947738 w 3174207"/>
              <a:gd name="connsiteY3" fmla="*/ 395287 h 1931195"/>
              <a:gd name="connsiteX4" fmla="*/ 969170 w 3174207"/>
              <a:gd name="connsiteY4" fmla="*/ 364331 h 1931195"/>
              <a:gd name="connsiteX5" fmla="*/ 995363 w 3174207"/>
              <a:gd name="connsiteY5" fmla="*/ 330994 h 1931195"/>
              <a:gd name="connsiteX6" fmla="*/ 1019176 w 3174207"/>
              <a:gd name="connsiteY6" fmla="*/ 302418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947738 w 3174207"/>
              <a:gd name="connsiteY3" fmla="*/ 395287 h 1931195"/>
              <a:gd name="connsiteX4" fmla="*/ 969170 w 3174207"/>
              <a:gd name="connsiteY4" fmla="*/ 364331 h 1931195"/>
              <a:gd name="connsiteX5" fmla="*/ 995363 w 3174207"/>
              <a:gd name="connsiteY5" fmla="*/ 330994 h 1931195"/>
              <a:gd name="connsiteX6" fmla="*/ 1019176 w 3174207"/>
              <a:gd name="connsiteY6" fmla="*/ 302418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947738 w 3174207"/>
              <a:gd name="connsiteY3" fmla="*/ 395287 h 1931195"/>
              <a:gd name="connsiteX4" fmla="*/ 1016795 w 3174207"/>
              <a:gd name="connsiteY4" fmla="*/ 592931 h 1931195"/>
              <a:gd name="connsiteX5" fmla="*/ 995363 w 3174207"/>
              <a:gd name="connsiteY5" fmla="*/ 330994 h 1931195"/>
              <a:gd name="connsiteX6" fmla="*/ 1019176 w 3174207"/>
              <a:gd name="connsiteY6" fmla="*/ 302418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838200 w 3174207"/>
              <a:gd name="connsiteY3" fmla="*/ 714375 h 1931195"/>
              <a:gd name="connsiteX4" fmla="*/ 1016795 w 3174207"/>
              <a:gd name="connsiteY4" fmla="*/ 592931 h 1931195"/>
              <a:gd name="connsiteX5" fmla="*/ 995363 w 3174207"/>
              <a:gd name="connsiteY5" fmla="*/ 330994 h 1931195"/>
              <a:gd name="connsiteX6" fmla="*/ 1019176 w 3174207"/>
              <a:gd name="connsiteY6" fmla="*/ 302418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838200 w 3174207"/>
              <a:gd name="connsiteY3" fmla="*/ 714375 h 1931195"/>
              <a:gd name="connsiteX4" fmla="*/ 912020 w 3174207"/>
              <a:gd name="connsiteY4" fmla="*/ 473869 h 1931195"/>
              <a:gd name="connsiteX5" fmla="*/ 995363 w 3174207"/>
              <a:gd name="connsiteY5" fmla="*/ 330994 h 1931195"/>
              <a:gd name="connsiteX6" fmla="*/ 1019176 w 3174207"/>
              <a:gd name="connsiteY6" fmla="*/ 302418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838200 w 3174207"/>
              <a:gd name="connsiteY3" fmla="*/ 714375 h 1931195"/>
              <a:gd name="connsiteX4" fmla="*/ 912020 w 3174207"/>
              <a:gd name="connsiteY4" fmla="*/ 473869 h 1931195"/>
              <a:gd name="connsiteX5" fmla="*/ 995363 w 3174207"/>
              <a:gd name="connsiteY5" fmla="*/ 330994 h 1931195"/>
              <a:gd name="connsiteX6" fmla="*/ 1104901 w 3174207"/>
              <a:gd name="connsiteY6" fmla="*/ 350043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838200 w 3174207"/>
              <a:gd name="connsiteY3" fmla="*/ 714375 h 1931195"/>
              <a:gd name="connsiteX4" fmla="*/ 912020 w 3174207"/>
              <a:gd name="connsiteY4" fmla="*/ 473869 h 1931195"/>
              <a:gd name="connsiteX5" fmla="*/ 971551 w 3174207"/>
              <a:gd name="connsiteY5" fmla="*/ 402431 h 1931195"/>
              <a:gd name="connsiteX6" fmla="*/ 1104901 w 3174207"/>
              <a:gd name="connsiteY6" fmla="*/ 350043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1 w 3174207"/>
              <a:gd name="connsiteY0" fmla="*/ 1931194 h 1931195"/>
              <a:gd name="connsiteX1" fmla="*/ 257729 w 3174207"/>
              <a:gd name="connsiteY1" fmla="*/ 1663446 h 1931195"/>
              <a:gd name="connsiteX2" fmla="*/ 733978 w 3174207"/>
              <a:gd name="connsiteY2" fmla="*/ 849058 h 1931195"/>
              <a:gd name="connsiteX3" fmla="*/ 838200 w 3174207"/>
              <a:gd name="connsiteY3" fmla="*/ 714375 h 1931195"/>
              <a:gd name="connsiteX4" fmla="*/ 912020 w 3174207"/>
              <a:gd name="connsiteY4" fmla="*/ 473869 h 1931195"/>
              <a:gd name="connsiteX5" fmla="*/ 971551 w 3174207"/>
              <a:gd name="connsiteY5" fmla="*/ 402431 h 1931195"/>
              <a:gd name="connsiteX6" fmla="*/ 976314 w 3174207"/>
              <a:gd name="connsiteY6" fmla="*/ 335755 h 1931195"/>
              <a:gd name="connsiteX7" fmla="*/ 1038226 w 3174207"/>
              <a:gd name="connsiteY7" fmla="*/ 278606 h 1931195"/>
              <a:gd name="connsiteX8" fmla="*/ 1064420 w 3174207"/>
              <a:gd name="connsiteY8" fmla="*/ 250031 h 1931195"/>
              <a:gd name="connsiteX9" fmla="*/ 1090613 w 3174207"/>
              <a:gd name="connsiteY9" fmla="*/ 223837 h 1931195"/>
              <a:gd name="connsiteX10" fmla="*/ 1114426 w 3174207"/>
              <a:gd name="connsiteY10" fmla="*/ 204787 h 1931195"/>
              <a:gd name="connsiteX11" fmla="*/ 1138238 w 3174207"/>
              <a:gd name="connsiteY11" fmla="*/ 185737 h 1931195"/>
              <a:gd name="connsiteX12" fmla="*/ 1169195 w 3174207"/>
              <a:gd name="connsiteY12" fmla="*/ 166687 h 1931195"/>
              <a:gd name="connsiteX13" fmla="*/ 1204914 w 3174207"/>
              <a:gd name="connsiteY13" fmla="*/ 154781 h 1931195"/>
              <a:gd name="connsiteX14" fmla="*/ 1238251 w 3174207"/>
              <a:gd name="connsiteY14" fmla="*/ 150018 h 1931195"/>
              <a:gd name="connsiteX15" fmla="*/ 1285876 w 3174207"/>
              <a:gd name="connsiteY15" fmla="*/ 161925 h 1931195"/>
              <a:gd name="connsiteX16" fmla="*/ 1333501 w 3174207"/>
              <a:gd name="connsiteY16" fmla="*/ 188118 h 1931195"/>
              <a:gd name="connsiteX17" fmla="*/ 1393032 w 3174207"/>
              <a:gd name="connsiteY17" fmla="*/ 233362 h 1931195"/>
              <a:gd name="connsiteX18" fmla="*/ 1445420 w 3174207"/>
              <a:gd name="connsiteY18" fmla="*/ 288131 h 1931195"/>
              <a:gd name="connsiteX19" fmla="*/ 1493044 w 3174207"/>
              <a:gd name="connsiteY19" fmla="*/ 345281 h 1931195"/>
              <a:gd name="connsiteX20" fmla="*/ 1562101 w 3174207"/>
              <a:gd name="connsiteY20" fmla="*/ 431006 h 1931195"/>
              <a:gd name="connsiteX21" fmla="*/ 1640682 w 3174207"/>
              <a:gd name="connsiteY21" fmla="*/ 528637 h 1931195"/>
              <a:gd name="connsiteX22" fmla="*/ 1726407 w 3174207"/>
              <a:gd name="connsiteY22" fmla="*/ 645318 h 1931195"/>
              <a:gd name="connsiteX23" fmla="*/ 1783557 w 3174207"/>
              <a:gd name="connsiteY23" fmla="*/ 723900 h 1931195"/>
              <a:gd name="connsiteX24" fmla="*/ 1847851 w 3174207"/>
              <a:gd name="connsiteY24" fmla="*/ 788193 h 1931195"/>
              <a:gd name="connsiteX25" fmla="*/ 1890713 w 3174207"/>
              <a:gd name="connsiteY25" fmla="*/ 828675 h 1931195"/>
              <a:gd name="connsiteX26" fmla="*/ 1959769 w 3174207"/>
              <a:gd name="connsiteY26" fmla="*/ 873918 h 1931195"/>
              <a:gd name="connsiteX27" fmla="*/ 2005013 w 3174207"/>
              <a:gd name="connsiteY27" fmla="*/ 892968 h 1931195"/>
              <a:gd name="connsiteX28" fmla="*/ 2055020 w 3174207"/>
              <a:gd name="connsiteY28" fmla="*/ 907256 h 1931195"/>
              <a:gd name="connsiteX29" fmla="*/ 2088357 w 3174207"/>
              <a:gd name="connsiteY29" fmla="*/ 914400 h 1931195"/>
              <a:gd name="connsiteX30" fmla="*/ 2135982 w 3174207"/>
              <a:gd name="connsiteY30" fmla="*/ 919162 h 1931195"/>
              <a:gd name="connsiteX31" fmla="*/ 2171701 w 3174207"/>
              <a:gd name="connsiteY31" fmla="*/ 919162 h 1931195"/>
              <a:gd name="connsiteX32" fmla="*/ 2200276 w 3174207"/>
              <a:gd name="connsiteY32" fmla="*/ 919162 h 1931195"/>
              <a:gd name="connsiteX33" fmla="*/ 2240757 w 3174207"/>
              <a:gd name="connsiteY33" fmla="*/ 916781 h 1931195"/>
              <a:gd name="connsiteX34" fmla="*/ 2293144 w 3174207"/>
              <a:gd name="connsiteY34" fmla="*/ 907256 h 1931195"/>
              <a:gd name="connsiteX35" fmla="*/ 2362201 w 3174207"/>
              <a:gd name="connsiteY35" fmla="*/ 883443 h 1931195"/>
              <a:gd name="connsiteX36" fmla="*/ 2414588 w 3174207"/>
              <a:gd name="connsiteY36" fmla="*/ 862012 h 1931195"/>
              <a:gd name="connsiteX37" fmla="*/ 2466976 w 3174207"/>
              <a:gd name="connsiteY37" fmla="*/ 831056 h 1931195"/>
              <a:gd name="connsiteX38" fmla="*/ 2521744 w 3174207"/>
              <a:gd name="connsiteY38" fmla="*/ 795337 h 1931195"/>
              <a:gd name="connsiteX39" fmla="*/ 2576513 w 3174207"/>
              <a:gd name="connsiteY39" fmla="*/ 754856 h 1931195"/>
              <a:gd name="connsiteX40" fmla="*/ 2631282 w 3174207"/>
              <a:gd name="connsiteY40" fmla="*/ 711993 h 1931195"/>
              <a:gd name="connsiteX41" fmla="*/ 2676526 w 3174207"/>
              <a:gd name="connsiteY41" fmla="*/ 671512 h 1931195"/>
              <a:gd name="connsiteX42" fmla="*/ 2743201 w 3174207"/>
              <a:gd name="connsiteY42" fmla="*/ 607218 h 1931195"/>
              <a:gd name="connsiteX43" fmla="*/ 2802733 w 3174207"/>
              <a:gd name="connsiteY43" fmla="*/ 540543 h 1931195"/>
              <a:gd name="connsiteX44" fmla="*/ 2881313 w 3174207"/>
              <a:gd name="connsiteY44" fmla="*/ 452438 h 1931195"/>
              <a:gd name="connsiteX45" fmla="*/ 2943226 w 3174207"/>
              <a:gd name="connsiteY45" fmla="*/ 366712 h 1931195"/>
              <a:gd name="connsiteX46" fmla="*/ 3017045 w 3174207"/>
              <a:gd name="connsiteY46" fmla="*/ 269082 h 1931195"/>
              <a:gd name="connsiteX47" fmla="*/ 3076576 w 3174207"/>
              <a:gd name="connsiteY47" fmla="*/ 176212 h 1931195"/>
              <a:gd name="connsiteX48" fmla="*/ 3119438 w 3174207"/>
              <a:gd name="connsiteY48" fmla="*/ 104775 h 1931195"/>
              <a:gd name="connsiteX49" fmla="*/ 3174207 w 3174207"/>
              <a:gd name="connsiteY49" fmla="*/ 0 h 1931195"/>
              <a:gd name="connsiteX50" fmla="*/ 3174207 w 3174207"/>
              <a:gd name="connsiteY50" fmla="*/ 0 h 1931195"/>
              <a:gd name="connsiteX51" fmla="*/ 3174207 w 3174207"/>
              <a:gd name="connsiteY51" fmla="*/ 0 h 1931195"/>
              <a:gd name="connsiteX0" fmla="*/ 3 w 3069434"/>
              <a:gd name="connsiteY0" fmla="*/ 1978819 h 1978819"/>
              <a:gd name="connsiteX1" fmla="*/ 152956 w 3069434"/>
              <a:gd name="connsiteY1" fmla="*/ 1663446 h 1978819"/>
              <a:gd name="connsiteX2" fmla="*/ 629205 w 3069434"/>
              <a:gd name="connsiteY2" fmla="*/ 849058 h 1978819"/>
              <a:gd name="connsiteX3" fmla="*/ 733427 w 3069434"/>
              <a:gd name="connsiteY3" fmla="*/ 714375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52956 w 3069434"/>
              <a:gd name="connsiteY1" fmla="*/ 1663446 h 1978819"/>
              <a:gd name="connsiteX2" fmla="*/ 338693 w 3069434"/>
              <a:gd name="connsiteY2" fmla="*/ 1330070 h 1978819"/>
              <a:gd name="connsiteX3" fmla="*/ 733427 w 3069434"/>
              <a:gd name="connsiteY3" fmla="*/ 714375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52956 w 3069434"/>
              <a:gd name="connsiteY1" fmla="*/ 1663446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76769 w 3069434"/>
              <a:gd name="connsiteY1" fmla="*/ 1672971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76769 w 3069434"/>
              <a:gd name="connsiteY1" fmla="*/ 1668209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807247 w 3069434"/>
              <a:gd name="connsiteY4" fmla="*/ 473869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750097 w 3069434"/>
              <a:gd name="connsiteY4" fmla="*/ 578644 h 1978819"/>
              <a:gd name="connsiteX5" fmla="*/ 866778 w 3069434"/>
              <a:gd name="connsiteY5" fmla="*/ 402431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750097 w 3069434"/>
              <a:gd name="connsiteY4" fmla="*/ 578644 h 1978819"/>
              <a:gd name="connsiteX5" fmla="*/ 823916 w 3069434"/>
              <a:gd name="connsiteY5" fmla="*/ 464344 h 1978819"/>
              <a:gd name="connsiteX6" fmla="*/ 871541 w 3069434"/>
              <a:gd name="connsiteY6" fmla="*/ 335755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750097 w 3069434"/>
              <a:gd name="connsiteY4" fmla="*/ 578644 h 1978819"/>
              <a:gd name="connsiteX5" fmla="*/ 823916 w 3069434"/>
              <a:gd name="connsiteY5" fmla="*/ 464344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38693 w 3069434"/>
              <a:gd name="connsiteY2" fmla="*/ 1330070 h 1978819"/>
              <a:gd name="connsiteX3" fmla="*/ 576265 w 3069434"/>
              <a:gd name="connsiteY3" fmla="*/ 900112 h 1978819"/>
              <a:gd name="connsiteX4" fmla="*/ 750097 w 3069434"/>
              <a:gd name="connsiteY4" fmla="*/ 578644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48218 w 3069434"/>
              <a:gd name="connsiteY2" fmla="*/ 1330070 h 1978819"/>
              <a:gd name="connsiteX3" fmla="*/ 576265 w 3069434"/>
              <a:gd name="connsiteY3" fmla="*/ 900112 h 1978819"/>
              <a:gd name="connsiteX4" fmla="*/ 750097 w 3069434"/>
              <a:gd name="connsiteY4" fmla="*/ 578644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48218 w 3069434"/>
              <a:gd name="connsiteY2" fmla="*/ 1330070 h 1978819"/>
              <a:gd name="connsiteX3" fmla="*/ 576265 w 3069434"/>
              <a:gd name="connsiteY3" fmla="*/ 900112 h 1978819"/>
              <a:gd name="connsiteX4" fmla="*/ 740572 w 3069434"/>
              <a:gd name="connsiteY4" fmla="*/ 578644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48218 w 3069434"/>
              <a:gd name="connsiteY2" fmla="*/ 1330070 h 1978819"/>
              <a:gd name="connsiteX3" fmla="*/ 576265 w 3069434"/>
              <a:gd name="connsiteY3" fmla="*/ 900112 h 1978819"/>
              <a:gd name="connsiteX4" fmla="*/ 740572 w 3069434"/>
              <a:gd name="connsiteY4" fmla="*/ 578644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48218 w 3069434"/>
              <a:gd name="connsiteY2" fmla="*/ 1330070 h 1978819"/>
              <a:gd name="connsiteX3" fmla="*/ 576265 w 3069434"/>
              <a:gd name="connsiteY3" fmla="*/ 900112 h 1978819"/>
              <a:gd name="connsiteX4" fmla="*/ 740572 w 3069434"/>
              <a:gd name="connsiteY4" fmla="*/ 592932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3 w 3069434"/>
              <a:gd name="connsiteY0" fmla="*/ 1978819 h 1978819"/>
              <a:gd name="connsiteX1" fmla="*/ 167244 w 3069434"/>
              <a:gd name="connsiteY1" fmla="*/ 1672972 h 1978819"/>
              <a:gd name="connsiteX2" fmla="*/ 367268 w 3069434"/>
              <a:gd name="connsiteY2" fmla="*/ 1358645 h 1978819"/>
              <a:gd name="connsiteX3" fmla="*/ 576265 w 3069434"/>
              <a:gd name="connsiteY3" fmla="*/ 900112 h 1978819"/>
              <a:gd name="connsiteX4" fmla="*/ 740572 w 3069434"/>
              <a:gd name="connsiteY4" fmla="*/ 592932 h 1978819"/>
              <a:gd name="connsiteX5" fmla="*/ 819154 w 3069434"/>
              <a:gd name="connsiteY5" fmla="*/ 454819 h 1978819"/>
              <a:gd name="connsiteX6" fmla="*/ 885828 w 3069434"/>
              <a:gd name="connsiteY6" fmla="*/ 345280 h 1978819"/>
              <a:gd name="connsiteX7" fmla="*/ 933453 w 3069434"/>
              <a:gd name="connsiteY7" fmla="*/ 278606 h 1978819"/>
              <a:gd name="connsiteX8" fmla="*/ 959647 w 3069434"/>
              <a:gd name="connsiteY8" fmla="*/ 250031 h 1978819"/>
              <a:gd name="connsiteX9" fmla="*/ 985840 w 3069434"/>
              <a:gd name="connsiteY9" fmla="*/ 223837 h 1978819"/>
              <a:gd name="connsiteX10" fmla="*/ 1009653 w 3069434"/>
              <a:gd name="connsiteY10" fmla="*/ 204787 h 1978819"/>
              <a:gd name="connsiteX11" fmla="*/ 1033465 w 3069434"/>
              <a:gd name="connsiteY11" fmla="*/ 185737 h 1978819"/>
              <a:gd name="connsiteX12" fmla="*/ 1064422 w 3069434"/>
              <a:gd name="connsiteY12" fmla="*/ 166687 h 1978819"/>
              <a:gd name="connsiteX13" fmla="*/ 1100141 w 3069434"/>
              <a:gd name="connsiteY13" fmla="*/ 154781 h 1978819"/>
              <a:gd name="connsiteX14" fmla="*/ 1133478 w 3069434"/>
              <a:gd name="connsiteY14" fmla="*/ 150018 h 1978819"/>
              <a:gd name="connsiteX15" fmla="*/ 1181103 w 3069434"/>
              <a:gd name="connsiteY15" fmla="*/ 161925 h 1978819"/>
              <a:gd name="connsiteX16" fmla="*/ 1228728 w 3069434"/>
              <a:gd name="connsiteY16" fmla="*/ 188118 h 1978819"/>
              <a:gd name="connsiteX17" fmla="*/ 1288259 w 3069434"/>
              <a:gd name="connsiteY17" fmla="*/ 233362 h 1978819"/>
              <a:gd name="connsiteX18" fmla="*/ 1340647 w 3069434"/>
              <a:gd name="connsiteY18" fmla="*/ 288131 h 1978819"/>
              <a:gd name="connsiteX19" fmla="*/ 1388271 w 3069434"/>
              <a:gd name="connsiteY19" fmla="*/ 345281 h 1978819"/>
              <a:gd name="connsiteX20" fmla="*/ 1457328 w 3069434"/>
              <a:gd name="connsiteY20" fmla="*/ 431006 h 1978819"/>
              <a:gd name="connsiteX21" fmla="*/ 1535909 w 3069434"/>
              <a:gd name="connsiteY21" fmla="*/ 528637 h 1978819"/>
              <a:gd name="connsiteX22" fmla="*/ 1621634 w 3069434"/>
              <a:gd name="connsiteY22" fmla="*/ 645318 h 1978819"/>
              <a:gd name="connsiteX23" fmla="*/ 1678784 w 3069434"/>
              <a:gd name="connsiteY23" fmla="*/ 723900 h 1978819"/>
              <a:gd name="connsiteX24" fmla="*/ 1743078 w 3069434"/>
              <a:gd name="connsiteY24" fmla="*/ 788193 h 1978819"/>
              <a:gd name="connsiteX25" fmla="*/ 1785940 w 3069434"/>
              <a:gd name="connsiteY25" fmla="*/ 828675 h 1978819"/>
              <a:gd name="connsiteX26" fmla="*/ 1854996 w 3069434"/>
              <a:gd name="connsiteY26" fmla="*/ 873918 h 1978819"/>
              <a:gd name="connsiteX27" fmla="*/ 1900240 w 3069434"/>
              <a:gd name="connsiteY27" fmla="*/ 892968 h 1978819"/>
              <a:gd name="connsiteX28" fmla="*/ 1950247 w 3069434"/>
              <a:gd name="connsiteY28" fmla="*/ 907256 h 1978819"/>
              <a:gd name="connsiteX29" fmla="*/ 1983584 w 3069434"/>
              <a:gd name="connsiteY29" fmla="*/ 914400 h 1978819"/>
              <a:gd name="connsiteX30" fmla="*/ 2031209 w 3069434"/>
              <a:gd name="connsiteY30" fmla="*/ 919162 h 1978819"/>
              <a:gd name="connsiteX31" fmla="*/ 2066928 w 3069434"/>
              <a:gd name="connsiteY31" fmla="*/ 919162 h 1978819"/>
              <a:gd name="connsiteX32" fmla="*/ 2095503 w 3069434"/>
              <a:gd name="connsiteY32" fmla="*/ 919162 h 1978819"/>
              <a:gd name="connsiteX33" fmla="*/ 2135984 w 3069434"/>
              <a:gd name="connsiteY33" fmla="*/ 916781 h 1978819"/>
              <a:gd name="connsiteX34" fmla="*/ 2188371 w 3069434"/>
              <a:gd name="connsiteY34" fmla="*/ 907256 h 1978819"/>
              <a:gd name="connsiteX35" fmla="*/ 2257428 w 3069434"/>
              <a:gd name="connsiteY35" fmla="*/ 883443 h 1978819"/>
              <a:gd name="connsiteX36" fmla="*/ 2309815 w 3069434"/>
              <a:gd name="connsiteY36" fmla="*/ 862012 h 1978819"/>
              <a:gd name="connsiteX37" fmla="*/ 2362203 w 3069434"/>
              <a:gd name="connsiteY37" fmla="*/ 831056 h 1978819"/>
              <a:gd name="connsiteX38" fmla="*/ 2416971 w 3069434"/>
              <a:gd name="connsiteY38" fmla="*/ 795337 h 1978819"/>
              <a:gd name="connsiteX39" fmla="*/ 2471740 w 3069434"/>
              <a:gd name="connsiteY39" fmla="*/ 754856 h 1978819"/>
              <a:gd name="connsiteX40" fmla="*/ 2526509 w 3069434"/>
              <a:gd name="connsiteY40" fmla="*/ 711993 h 1978819"/>
              <a:gd name="connsiteX41" fmla="*/ 2571753 w 3069434"/>
              <a:gd name="connsiteY41" fmla="*/ 671512 h 1978819"/>
              <a:gd name="connsiteX42" fmla="*/ 2638428 w 3069434"/>
              <a:gd name="connsiteY42" fmla="*/ 607218 h 1978819"/>
              <a:gd name="connsiteX43" fmla="*/ 2697960 w 3069434"/>
              <a:gd name="connsiteY43" fmla="*/ 540543 h 1978819"/>
              <a:gd name="connsiteX44" fmla="*/ 2776540 w 3069434"/>
              <a:gd name="connsiteY44" fmla="*/ 452438 h 1978819"/>
              <a:gd name="connsiteX45" fmla="*/ 2838453 w 3069434"/>
              <a:gd name="connsiteY45" fmla="*/ 366712 h 1978819"/>
              <a:gd name="connsiteX46" fmla="*/ 2912272 w 3069434"/>
              <a:gd name="connsiteY46" fmla="*/ 269082 h 1978819"/>
              <a:gd name="connsiteX47" fmla="*/ 2971803 w 3069434"/>
              <a:gd name="connsiteY47" fmla="*/ 176212 h 1978819"/>
              <a:gd name="connsiteX48" fmla="*/ 3014665 w 3069434"/>
              <a:gd name="connsiteY48" fmla="*/ 104775 h 1978819"/>
              <a:gd name="connsiteX49" fmla="*/ 3069434 w 3069434"/>
              <a:gd name="connsiteY49" fmla="*/ 0 h 1978819"/>
              <a:gd name="connsiteX50" fmla="*/ 3069434 w 3069434"/>
              <a:gd name="connsiteY50" fmla="*/ 0 h 1978819"/>
              <a:gd name="connsiteX51" fmla="*/ 3069434 w 3069434"/>
              <a:gd name="connsiteY51" fmla="*/ 0 h 1978819"/>
              <a:gd name="connsiteX0" fmla="*/ 2 w 3069433"/>
              <a:gd name="connsiteY0" fmla="*/ 1978819 h 1978820"/>
              <a:gd name="connsiteX1" fmla="*/ 200580 w 3069433"/>
              <a:gd name="connsiteY1" fmla="*/ 1720597 h 1978820"/>
              <a:gd name="connsiteX2" fmla="*/ 367267 w 3069433"/>
              <a:gd name="connsiteY2" fmla="*/ 1358645 h 1978820"/>
              <a:gd name="connsiteX3" fmla="*/ 576264 w 3069433"/>
              <a:gd name="connsiteY3" fmla="*/ 900112 h 1978820"/>
              <a:gd name="connsiteX4" fmla="*/ 740571 w 3069433"/>
              <a:gd name="connsiteY4" fmla="*/ 592932 h 1978820"/>
              <a:gd name="connsiteX5" fmla="*/ 819153 w 3069433"/>
              <a:gd name="connsiteY5" fmla="*/ 454819 h 1978820"/>
              <a:gd name="connsiteX6" fmla="*/ 885827 w 3069433"/>
              <a:gd name="connsiteY6" fmla="*/ 345280 h 1978820"/>
              <a:gd name="connsiteX7" fmla="*/ 933452 w 3069433"/>
              <a:gd name="connsiteY7" fmla="*/ 278606 h 1978820"/>
              <a:gd name="connsiteX8" fmla="*/ 959646 w 3069433"/>
              <a:gd name="connsiteY8" fmla="*/ 250031 h 1978820"/>
              <a:gd name="connsiteX9" fmla="*/ 985839 w 3069433"/>
              <a:gd name="connsiteY9" fmla="*/ 223837 h 1978820"/>
              <a:gd name="connsiteX10" fmla="*/ 1009652 w 3069433"/>
              <a:gd name="connsiteY10" fmla="*/ 204787 h 1978820"/>
              <a:gd name="connsiteX11" fmla="*/ 1033464 w 3069433"/>
              <a:gd name="connsiteY11" fmla="*/ 185737 h 1978820"/>
              <a:gd name="connsiteX12" fmla="*/ 1064421 w 3069433"/>
              <a:gd name="connsiteY12" fmla="*/ 166687 h 1978820"/>
              <a:gd name="connsiteX13" fmla="*/ 1100140 w 3069433"/>
              <a:gd name="connsiteY13" fmla="*/ 154781 h 1978820"/>
              <a:gd name="connsiteX14" fmla="*/ 1133477 w 3069433"/>
              <a:gd name="connsiteY14" fmla="*/ 150018 h 1978820"/>
              <a:gd name="connsiteX15" fmla="*/ 1181102 w 3069433"/>
              <a:gd name="connsiteY15" fmla="*/ 161925 h 1978820"/>
              <a:gd name="connsiteX16" fmla="*/ 1228727 w 3069433"/>
              <a:gd name="connsiteY16" fmla="*/ 188118 h 1978820"/>
              <a:gd name="connsiteX17" fmla="*/ 1288258 w 3069433"/>
              <a:gd name="connsiteY17" fmla="*/ 233362 h 1978820"/>
              <a:gd name="connsiteX18" fmla="*/ 1340646 w 3069433"/>
              <a:gd name="connsiteY18" fmla="*/ 288131 h 1978820"/>
              <a:gd name="connsiteX19" fmla="*/ 1388270 w 3069433"/>
              <a:gd name="connsiteY19" fmla="*/ 345281 h 1978820"/>
              <a:gd name="connsiteX20" fmla="*/ 1457327 w 3069433"/>
              <a:gd name="connsiteY20" fmla="*/ 431006 h 1978820"/>
              <a:gd name="connsiteX21" fmla="*/ 1535908 w 3069433"/>
              <a:gd name="connsiteY21" fmla="*/ 528637 h 1978820"/>
              <a:gd name="connsiteX22" fmla="*/ 1621633 w 3069433"/>
              <a:gd name="connsiteY22" fmla="*/ 645318 h 1978820"/>
              <a:gd name="connsiteX23" fmla="*/ 1678783 w 3069433"/>
              <a:gd name="connsiteY23" fmla="*/ 723900 h 1978820"/>
              <a:gd name="connsiteX24" fmla="*/ 1743077 w 3069433"/>
              <a:gd name="connsiteY24" fmla="*/ 788193 h 1978820"/>
              <a:gd name="connsiteX25" fmla="*/ 1785939 w 3069433"/>
              <a:gd name="connsiteY25" fmla="*/ 828675 h 1978820"/>
              <a:gd name="connsiteX26" fmla="*/ 1854995 w 3069433"/>
              <a:gd name="connsiteY26" fmla="*/ 873918 h 1978820"/>
              <a:gd name="connsiteX27" fmla="*/ 1900239 w 3069433"/>
              <a:gd name="connsiteY27" fmla="*/ 892968 h 1978820"/>
              <a:gd name="connsiteX28" fmla="*/ 1950246 w 3069433"/>
              <a:gd name="connsiteY28" fmla="*/ 907256 h 1978820"/>
              <a:gd name="connsiteX29" fmla="*/ 1983583 w 3069433"/>
              <a:gd name="connsiteY29" fmla="*/ 914400 h 1978820"/>
              <a:gd name="connsiteX30" fmla="*/ 2031208 w 3069433"/>
              <a:gd name="connsiteY30" fmla="*/ 919162 h 1978820"/>
              <a:gd name="connsiteX31" fmla="*/ 2066927 w 3069433"/>
              <a:gd name="connsiteY31" fmla="*/ 919162 h 1978820"/>
              <a:gd name="connsiteX32" fmla="*/ 2095502 w 3069433"/>
              <a:gd name="connsiteY32" fmla="*/ 919162 h 1978820"/>
              <a:gd name="connsiteX33" fmla="*/ 2135983 w 3069433"/>
              <a:gd name="connsiteY33" fmla="*/ 916781 h 1978820"/>
              <a:gd name="connsiteX34" fmla="*/ 2188370 w 3069433"/>
              <a:gd name="connsiteY34" fmla="*/ 907256 h 1978820"/>
              <a:gd name="connsiteX35" fmla="*/ 2257427 w 3069433"/>
              <a:gd name="connsiteY35" fmla="*/ 883443 h 1978820"/>
              <a:gd name="connsiteX36" fmla="*/ 2309814 w 3069433"/>
              <a:gd name="connsiteY36" fmla="*/ 862012 h 1978820"/>
              <a:gd name="connsiteX37" fmla="*/ 2362202 w 3069433"/>
              <a:gd name="connsiteY37" fmla="*/ 831056 h 1978820"/>
              <a:gd name="connsiteX38" fmla="*/ 2416970 w 3069433"/>
              <a:gd name="connsiteY38" fmla="*/ 795337 h 1978820"/>
              <a:gd name="connsiteX39" fmla="*/ 2471739 w 3069433"/>
              <a:gd name="connsiteY39" fmla="*/ 754856 h 1978820"/>
              <a:gd name="connsiteX40" fmla="*/ 2526508 w 3069433"/>
              <a:gd name="connsiteY40" fmla="*/ 711993 h 1978820"/>
              <a:gd name="connsiteX41" fmla="*/ 2571752 w 3069433"/>
              <a:gd name="connsiteY41" fmla="*/ 671512 h 1978820"/>
              <a:gd name="connsiteX42" fmla="*/ 2638427 w 3069433"/>
              <a:gd name="connsiteY42" fmla="*/ 607218 h 1978820"/>
              <a:gd name="connsiteX43" fmla="*/ 2697959 w 3069433"/>
              <a:gd name="connsiteY43" fmla="*/ 540543 h 1978820"/>
              <a:gd name="connsiteX44" fmla="*/ 2776539 w 3069433"/>
              <a:gd name="connsiteY44" fmla="*/ 452438 h 1978820"/>
              <a:gd name="connsiteX45" fmla="*/ 2838452 w 3069433"/>
              <a:gd name="connsiteY45" fmla="*/ 366712 h 1978820"/>
              <a:gd name="connsiteX46" fmla="*/ 2912271 w 3069433"/>
              <a:gd name="connsiteY46" fmla="*/ 269082 h 1978820"/>
              <a:gd name="connsiteX47" fmla="*/ 2971802 w 3069433"/>
              <a:gd name="connsiteY47" fmla="*/ 176212 h 1978820"/>
              <a:gd name="connsiteX48" fmla="*/ 3014664 w 3069433"/>
              <a:gd name="connsiteY48" fmla="*/ 104775 h 1978820"/>
              <a:gd name="connsiteX49" fmla="*/ 3069433 w 3069433"/>
              <a:gd name="connsiteY49" fmla="*/ 0 h 1978820"/>
              <a:gd name="connsiteX50" fmla="*/ 3069433 w 3069433"/>
              <a:gd name="connsiteY50" fmla="*/ 0 h 1978820"/>
              <a:gd name="connsiteX51" fmla="*/ 3069433 w 3069433"/>
              <a:gd name="connsiteY51" fmla="*/ 0 h 1978820"/>
              <a:gd name="connsiteX0" fmla="*/ 3 w 3017046"/>
              <a:gd name="connsiteY0" fmla="*/ 2050256 h 2050256"/>
              <a:gd name="connsiteX1" fmla="*/ 148193 w 3017046"/>
              <a:gd name="connsiteY1" fmla="*/ 1720597 h 2050256"/>
              <a:gd name="connsiteX2" fmla="*/ 314880 w 3017046"/>
              <a:gd name="connsiteY2" fmla="*/ 1358645 h 2050256"/>
              <a:gd name="connsiteX3" fmla="*/ 523877 w 3017046"/>
              <a:gd name="connsiteY3" fmla="*/ 900112 h 2050256"/>
              <a:gd name="connsiteX4" fmla="*/ 688184 w 3017046"/>
              <a:gd name="connsiteY4" fmla="*/ 592932 h 2050256"/>
              <a:gd name="connsiteX5" fmla="*/ 766766 w 3017046"/>
              <a:gd name="connsiteY5" fmla="*/ 454819 h 2050256"/>
              <a:gd name="connsiteX6" fmla="*/ 833440 w 3017046"/>
              <a:gd name="connsiteY6" fmla="*/ 345280 h 2050256"/>
              <a:gd name="connsiteX7" fmla="*/ 881065 w 3017046"/>
              <a:gd name="connsiteY7" fmla="*/ 278606 h 2050256"/>
              <a:gd name="connsiteX8" fmla="*/ 907259 w 3017046"/>
              <a:gd name="connsiteY8" fmla="*/ 250031 h 2050256"/>
              <a:gd name="connsiteX9" fmla="*/ 933452 w 3017046"/>
              <a:gd name="connsiteY9" fmla="*/ 223837 h 2050256"/>
              <a:gd name="connsiteX10" fmla="*/ 957265 w 3017046"/>
              <a:gd name="connsiteY10" fmla="*/ 204787 h 2050256"/>
              <a:gd name="connsiteX11" fmla="*/ 981077 w 3017046"/>
              <a:gd name="connsiteY11" fmla="*/ 185737 h 2050256"/>
              <a:gd name="connsiteX12" fmla="*/ 1012034 w 3017046"/>
              <a:gd name="connsiteY12" fmla="*/ 166687 h 2050256"/>
              <a:gd name="connsiteX13" fmla="*/ 1047753 w 3017046"/>
              <a:gd name="connsiteY13" fmla="*/ 154781 h 2050256"/>
              <a:gd name="connsiteX14" fmla="*/ 1081090 w 3017046"/>
              <a:gd name="connsiteY14" fmla="*/ 150018 h 2050256"/>
              <a:gd name="connsiteX15" fmla="*/ 1128715 w 3017046"/>
              <a:gd name="connsiteY15" fmla="*/ 161925 h 2050256"/>
              <a:gd name="connsiteX16" fmla="*/ 1176340 w 3017046"/>
              <a:gd name="connsiteY16" fmla="*/ 188118 h 2050256"/>
              <a:gd name="connsiteX17" fmla="*/ 1235871 w 3017046"/>
              <a:gd name="connsiteY17" fmla="*/ 233362 h 2050256"/>
              <a:gd name="connsiteX18" fmla="*/ 1288259 w 3017046"/>
              <a:gd name="connsiteY18" fmla="*/ 288131 h 2050256"/>
              <a:gd name="connsiteX19" fmla="*/ 1335883 w 3017046"/>
              <a:gd name="connsiteY19" fmla="*/ 345281 h 2050256"/>
              <a:gd name="connsiteX20" fmla="*/ 1404940 w 3017046"/>
              <a:gd name="connsiteY20" fmla="*/ 431006 h 2050256"/>
              <a:gd name="connsiteX21" fmla="*/ 1483521 w 3017046"/>
              <a:gd name="connsiteY21" fmla="*/ 528637 h 2050256"/>
              <a:gd name="connsiteX22" fmla="*/ 1569246 w 3017046"/>
              <a:gd name="connsiteY22" fmla="*/ 645318 h 2050256"/>
              <a:gd name="connsiteX23" fmla="*/ 1626396 w 3017046"/>
              <a:gd name="connsiteY23" fmla="*/ 723900 h 2050256"/>
              <a:gd name="connsiteX24" fmla="*/ 1690690 w 3017046"/>
              <a:gd name="connsiteY24" fmla="*/ 788193 h 2050256"/>
              <a:gd name="connsiteX25" fmla="*/ 1733552 w 3017046"/>
              <a:gd name="connsiteY25" fmla="*/ 828675 h 2050256"/>
              <a:gd name="connsiteX26" fmla="*/ 1802608 w 3017046"/>
              <a:gd name="connsiteY26" fmla="*/ 873918 h 2050256"/>
              <a:gd name="connsiteX27" fmla="*/ 1847852 w 3017046"/>
              <a:gd name="connsiteY27" fmla="*/ 892968 h 2050256"/>
              <a:gd name="connsiteX28" fmla="*/ 1897859 w 3017046"/>
              <a:gd name="connsiteY28" fmla="*/ 907256 h 2050256"/>
              <a:gd name="connsiteX29" fmla="*/ 1931196 w 3017046"/>
              <a:gd name="connsiteY29" fmla="*/ 914400 h 2050256"/>
              <a:gd name="connsiteX30" fmla="*/ 1978821 w 3017046"/>
              <a:gd name="connsiteY30" fmla="*/ 919162 h 2050256"/>
              <a:gd name="connsiteX31" fmla="*/ 2014540 w 3017046"/>
              <a:gd name="connsiteY31" fmla="*/ 919162 h 2050256"/>
              <a:gd name="connsiteX32" fmla="*/ 2043115 w 3017046"/>
              <a:gd name="connsiteY32" fmla="*/ 919162 h 2050256"/>
              <a:gd name="connsiteX33" fmla="*/ 2083596 w 3017046"/>
              <a:gd name="connsiteY33" fmla="*/ 916781 h 2050256"/>
              <a:gd name="connsiteX34" fmla="*/ 2135983 w 3017046"/>
              <a:gd name="connsiteY34" fmla="*/ 907256 h 2050256"/>
              <a:gd name="connsiteX35" fmla="*/ 2205040 w 3017046"/>
              <a:gd name="connsiteY35" fmla="*/ 883443 h 2050256"/>
              <a:gd name="connsiteX36" fmla="*/ 2257427 w 3017046"/>
              <a:gd name="connsiteY36" fmla="*/ 862012 h 2050256"/>
              <a:gd name="connsiteX37" fmla="*/ 2309815 w 3017046"/>
              <a:gd name="connsiteY37" fmla="*/ 831056 h 2050256"/>
              <a:gd name="connsiteX38" fmla="*/ 2364583 w 3017046"/>
              <a:gd name="connsiteY38" fmla="*/ 795337 h 2050256"/>
              <a:gd name="connsiteX39" fmla="*/ 2419352 w 3017046"/>
              <a:gd name="connsiteY39" fmla="*/ 754856 h 2050256"/>
              <a:gd name="connsiteX40" fmla="*/ 2474121 w 3017046"/>
              <a:gd name="connsiteY40" fmla="*/ 711993 h 2050256"/>
              <a:gd name="connsiteX41" fmla="*/ 2519365 w 3017046"/>
              <a:gd name="connsiteY41" fmla="*/ 671512 h 2050256"/>
              <a:gd name="connsiteX42" fmla="*/ 2586040 w 3017046"/>
              <a:gd name="connsiteY42" fmla="*/ 607218 h 2050256"/>
              <a:gd name="connsiteX43" fmla="*/ 2645572 w 3017046"/>
              <a:gd name="connsiteY43" fmla="*/ 540543 h 2050256"/>
              <a:gd name="connsiteX44" fmla="*/ 2724152 w 3017046"/>
              <a:gd name="connsiteY44" fmla="*/ 452438 h 2050256"/>
              <a:gd name="connsiteX45" fmla="*/ 2786065 w 3017046"/>
              <a:gd name="connsiteY45" fmla="*/ 366712 h 2050256"/>
              <a:gd name="connsiteX46" fmla="*/ 2859884 w 3017046"/>
              <a:gd name="connsiteY46" fmla="*/ 269082 h 2050256"/>
              <a:gd name="connsiteX47" fmla="*/ 2919415 w 3017046"/>
              <a:gd name="connsiteY47" fmla="*/ 176212 h 2050256"/>
              <a:gd name="connsiteX48" fmla="*/ 2962277 w 3017046"/>
              <a:gd name="connsiteY48" fmla="*/ 104775 h 2050256"/>
              <a:gd name="connsiteX49" fmla="*/ 3017046 w 3017046"/>
              <a:gd name="connsiteY49" fmla="*/ 0 h 2050256"/>
              <a:gd name="connsiteX50" fmla="*/ 3017046 w 3017046"/>
              <a:gd name="connsiteY50" fmla="*/ 0 h 2050256"/>
              <a:gd name="connsiteX51" fmla="*/ 3017046 w 3017046"/>
              <a:gd name="connsiteY51" fmla="*/ 0 h 2050256"/>
              <a:gd name="connsiteX0" fmla="*/ 3 w 3017046"/>
              <a:gd name="connsiteY0" fmla="*/ 2050256 h 2050256"/>
              <a:gd name="connsiteX1" fmla="*/ 148193 w 3017046"/>
              <a:gd name="connsiteY1" fmla="*/ 1720597 h 2050256"/>
              <a:gd name="connsiteX2" fmla="*/ 314880 w 3017046"/>
              <a:gd name="connsiteY2" fmla="*/ 1358645 h 2050256"/>
              <a:gd name="connsiteX3" fmla="*/ 523877 w 3017046"/>
              <a:gd name="connsiteY3" fmla="*/ 900112 h 2050256"/>
              <a:gd name="connsiteX4" fmla="*/ 678659 w 3017046"/>
              <a:gd name="connsiteY4" fmla="*/ 616744 h 2050256"/>
              <a:gd name="connsiteX5" fmla="*/ 766766 w 3017046"/>
              <a:gd name="connsiteY5" fmla="*/ 454819 h 2050256"/>
              <a:gd name="connsiteX6" fmla="*/ 833440 w 3017046"/>
              <a:gd name="connsiteY6" fmla="*/ 345280 h 2050256"/>
              <a:gd name="connsiteX7" fmla="*/ 881065 w 3017046"/>
              <a:gd name="connsiteY7" fmla="*/ 278606 h 2050256"/>
              <a:gd name="connsiteX8" fmla="*/ 907259 w 3017046"/>
              <a:gd name="connsiteY8" fmla="*/ 250031 h 2050256"/>
              <a:gd name="connsiteX9" fmla="*/ 933452 w 3017046"/>
              <a:gd name="connsiteY9" fmla="*/ 223837 h 2050256"/>
              <a:gd name="connsiteX10" fmla="*/ 957265 w 3017046"/>
              <a:gd name="connsiteY10" fmla="*/ 204787 h 2050256"/>
              <a:gd name="connsiteX11" fmla="*/ 981077 w 3017046"/>
              <a:gd name="connsiteY11" fmla="*/ 185737 h 2050256"/>
              <a:gd name="connsiteX12" fmla="*/ 1012034 w 3017046"/>
              <a:gd name="connsiteY12" fmla="*/ 166687 h 2050256"/>
              <a:gd name="connsiteX13" fmla="*/ 1047753 w 3017046"/>
              <a:gd name="connsiteY13" fmla="*/ 154781 h 2050256"/>
              <a:gd name="connsiteX14" fmla="*/ 1081090 w 3017046"/>
              <a:gd name="connsiteY14" fmla="*/ 150018 h 2050256"/>
              <a:gd name="connsiteX15" fmla="*/ 1128715 w 3017046"/>
              <a:gd name="connsiteY15" fmla="*/ 161925 h 2050256"/>
              <a:gd name="connsiteX16" fmla="*/ 1176340 w 3017046"/>
              <a:gd name="connsiteY16" fmla="*/ 188118 h 2050256"/>
              <a:gd name="connsiteX17" fmla="*/ 1235871 w 3017046"/>
              <a:gd name="connsiteY17" fmla="*/ 233362 h 2050256"/>
              <a:gd name="connsiteX18" fmla="*/ 1288259 w 3017046"/>
              <a:gd name="connsiteY18" fmla="*/ 288131 h 2050256"/>
              <a:gd name="connsiteX19" fmla="*/ 1335883 w 3017046"/>
              <a:gd name="connsiteY19" fmla="*/ 345281 h 2050256"/>
              <a:gd name="connsiteX20" fmla="*/ 1404940 w 3017046"/>
              <a:gd name="connsiteY20" fmla="*/ 431006 h 2050256"/>
              <a:gd name="connsiteX21" fmla="*/ 1483521 w 3017046"/>
              <a:gd name="connsiteY21" fmla="*/ 528637 h 2050256"/>
              <a:gd name="connsiteX22" fmla="*/ 1569246 w 3017046"/>
              <a:gd name="connsiteY22" fmla="*/ 645318 h 2050256"/>
              <a:gd name="connsiteX23" fmla="*/ 1626396 w 3017046"/>
              <a:gd name="connsiteY23" fmla="*/ 723900 h 2050256"/>
              <a:gd name="connsiteX24" fmla="*/ 1690690 w 3017046"/>
              <a:gd name="connsiteY24" fmla="*/ 788193 h 2050256"/>
              <a:gd name="connsiteX25" fmla="*/ 1733552 w 3017046"/>
              <a:gd name="connsiteY25" fmla="*/ 828675 h 2050256"/>
              <a:gd name="connsiteX26" fmla="*/ 1802608 w 3017046"/>
              <a:gd name="connsiteY26" fmla="*/ 873918 h 2050256"/>
              <a:gd name="connsiteX27" fmla="*/ 1847852 w 3017046"/>
              <a:gd name="connsiteY27" fmla="*/ 892968 h 2050256"/>
              <a:gd name="connsiteX28" fmla="*/ 1897859 w 3017046"/>
              <a:gd name="connsiteY28" fmla="*/ 907256 h 2050256"/>
              <a:gd name="connsiteX29" fmla="*/ 1931196 w 3017046"/>
              <a:gd name="connsiteY29" fmla="*/ 914400 h 2050256"/>
              <a:gd name="connsiteX30" fmla="*/ 1978821 w 3017046"/>
              <a:gd name="connsiteY30" fmla="*/ 919162 h 2050256"/>
              <a:gd name="connsiteX31" fmla="*/ 2014540 w 3017046"/>
              <a:gd name="connsiteY31" fmla="*/ 919162 h 2050256"/>
              <a:gd name="connsiteX32" fmla="*/ 2043115 w 3017046"/>
              <a:gd name="connsiteY32" fmla="*/ 919162 h 2050256"/>
              <a:gd name="connsiteX33" fmla="*/ 2083596 w 3017046"/>
              <a:gd name="connsiteY33" fmla="*/ 916781 h 2050256"/>
              <a:gd name="connsiteX34" fmla="*/ 2135983 w 3017046"/>
              <a:gd name="connsiteY34" fmla="*/ 907256 h 2050256"/>
              <a:gd name="connsiteX35" fmla="*/ 2205040 w 3017046"/>
              <a:gd name="connsiteY35" fmla="*/ 883443 h 2050256"/>
              <a:gd name="connsiteX36" fmla="*/ 2257427 w 3017046"/>
              <a:gd name="connsiteY36" fmla="*/ 862012 h 2050256"/>
              <a:gd name="connsiteX37" fmla="*/ 2309815 w 3017046"/>
              <a:gd name="connsiteY37" fmla="*/ 831056 h 2050256"/>
              <a:gd name="connsiteX38" fmla="*/ 2364583 w 3017046"/>
              <a:gd name="connsiteY38" fmla="*/ 795337 h 2050256"/>
              <a:gd name="connsiteX39" fmla="*/ 2419352 w 3017046"/>
              <a:gd name="connsiteY39" fmla="*/ 754856 h 2050256"/>
              <a:gd name="connsiteX40" fmla="*/ 2474121 w 3017046"/>
              <a:gd name="connsiteY40" fmla="*/ 711993 h 2050256"/>
              <a:gd name="connsiteX41" fmla="*/ 2519365 w 3017046"/>
              <a:gd name="connsiteY41" fmla="*/ 671512 h 2050256"/>
              <a:gd name="connsiteX42" fmla="*/ 2586040 w 3017046"/>
              <a:gd name="connsiteY42" fmla="*/ 607218 h 2050256"/>
              <a:gd name="connsiteX43" fmla="*/ 2645572 w 3017046"/>
              <a:gd name="connsiteY43" fmla="*/ 540543 h 2050256"/>
              <a:gd name="connsiteX44" fmla="*/ 2724152 w 3017046"/>
              <a:gd name="connsiteY44" fmla="*/ 452438 h 2050256"/>
              <a:gd name="connsiteX45" fmla="*/ 2786065 w 3017046"/>
              <a:gd name="connsiteY45" fmla="*/ 366712 h 2050256"/>
              <a:gd name="connsiteX46" fmla="*/ 2859884 w 3017046"/>
              <a:gd name="connsiteY46" fmla="*/ 269082 h 2050256"/>
              <a:gd name="connsiteX47" fmla="*/ 2919415 w 3017046"/>
              <a:gd name="connsiteY47" fmla="*/ 176212 h 2050256"/>
              <a:gd name="connsiteX48" fmla="*/ 2962277 w 3017046"/>
              <a:gd name="connsiteY48" fmla="*/ 104775 h 2050256"/>
              <a:gd name="connsiteX49" fmla="*/ 3017046 w 3017046"/>
              <a:gd name="connsiteY49" fmla="*/ 0 h 2050256"/>
              <a:gd name="connsiteX50" fmla="*/ 3017046 w 3017046"/>
              <a:gd name="connsiteY50" fmla="*/ 0 h 2050256"/>
              <a:gd name="connsiteX51" fmla="*/ 3017046 w 3017046"/>
              <a:gd name="connsiteY51" fmla="*/ 0 h 2050256"/>
              <a:gd name="connsiteX0" fmla="*/ 3 w 3017046"/>
              <a:gd name="connsiteY0" fmla="*/ 2050256 h 2050256"/>
              <a:gd name="connsiteX1" fmla="*/ 148193 w 3017046"/>
              <a:gd name="connsiteY1" fmla="*/ 1720597 h 2050256"/>
              <a:gd name="connsiteX2" fmla="*/ 314880 w 3017046"/>
              <a:gd name="connsiteY2" fmla="*/ 1358645 h 2050256"/>
              <a:gd name="connsiteX3" fmla="*/ 547690 w 3017046"/>
              <a:gd name="connsiteY3" fmla="*/ 885825 h 2050256"/>
              <a:gd name="connsiteX4" fmla="*/ 678659 w 3017046"/>
              <a:gd name="connsiteY4" fmla="*/ 616744 h 2050256"/>
              <a:gd name="connsiteX5" fmla="*/ 766766 w 3017046"/>
              <a:gd name="connsiteY5" fmla="*/ 454819 h 2050256"/>
              <a:gd name="connsiteX6" fmla="*/ 833440 w 3017046"/>
              <a:gd name="connsiteY6" fmla="*/ 345280 h 2050256"/>
              <a:gd name="connsiteX7" fmla="*/ 881065 w 3017046"/>
              <a:gd name="connsiteY7" fmla="*/ 278606 h 2050256"/>
              <a:gd name="connsiteX8" fmla="*/ 907259 w 3017046"/>
              <a:gd name="connsiteY8" fmla="*/ 250031 h 2050256"/>
              <a:gd name="connsiteX9" fmla="*/ 933452 w 3017046"/>
              <a:gd name="connsiteY9" fmla="*/ 223837 h 2050256"/>
              <a:gd name="connsiteX10" fmla="*/ 957265 w 3017046"/>
              <a:gd name="connsiteY10" fmla="*/ 204787 h 2050256"/>
              <a:gd name="connsiteX11" fmla="*/ 981077 w 3017046"/>
              <a:gd name="connsiteY11" fmla="*/ 185737 h 2050256"/>
              <a:gd name="connsiteX12" fmla="*/ 1012034 w 3017046"/>
              <a:gd name="connsiteY12" fmla="*/ 166687 h 2050256"/>
              <a:gd name="connsiteX13" fmla="*/ 1047753 w 3017046"/>
              <a:gd name="connsiteY13" fmla="*/ 154781 h 2050256"/>
              <a:gd name="connsiteX14" fmla="*/ 1081090 w 3017046"/>
              <a:gd name="connsiteY14" fmla="*/ 150018 h 2050256"/>
              <a:gd name="connsiteX15" fmla="*/ 1128715 w 3017046"/>
              <a:gd name="connsiteY15" fmla="*/ 161925 h 2050256"/>
              <a:gd name="connsiteX16" fmla="*/ 1176340 w 3017046"/>
              <a:gd name="connsiteY16" fmla="*/ 188118 h 2050256"/>
              <a:gd name="connsiteX17" fmla="*/ 1235871 w 3017046"/>
              <a:gd name="connsiteY17" fmla="*/ 233362 h 2050256"/>
              <a:gd name="connsiteX18" fmla="*/ 1288259 w 3017046"/>
              <a:gd name="connsiteY18" fmla="*/ 288131 h 2050256"/>
              <a:gd name="connsiteX19" fmla="*/ 1335883 w 3017046"/>
              <a:gd name="connsiteY19" fmla="*/ 345281 h 2050256"/>
              <a:gd name="connsiteX20" fmla="*/ 1404940 w 3017046"/>
              <a:gd name="connsiteY20" fmla="*/ 431006 h 2050256"/>
              <a:gd name="connsiteX21" fmla="*/ 1483521 w 3017046"/>
              <a:gd name="connsiteY21" fmla="*/ 528637 h 2050256"/>
              <a:gd name="connsiteX22" fmla="*/ 1569246 w 3017046"/>
              <a:gd name="connsiteY22" fmla="*/ 645318 h 2050256"/>
              <a:gd name="connsiteX23" fmla="*/ 1626396 w 3017046"/>
              <a:gd name="connsiteY23" fmla="*/ 723900 h 2050256"/>
              <a:gd name="connsiteX24" fmla="*/ 1690690 w 3017046"/>
              <a:gd name="connsiteY24" fmla="*/ 788193 h 2050256"/>
              <a:gd name="connsiteX25" fmla="*/ 1733552 w 3017046"/>
              <a:gd name="connsiteY25" fmla="*/ 828675 h 2050256"/>
              <a:gd name="connsiteX26" fmla="*/ 1802608 w 3017046"/>
              <a:gd name="connsiteY26" fmla="*/ 873918 h 2050256"/>
              <a:gd name="connsiteX27" fmla="*/ 1847852 w 3017046"/>
              <a:gd name="connsiteY27" fmla="*/ 892968 h 2050256"/>
              <a:gd name="connsiteX28" fmla="*/ 1897859 w 3017046"/>
              <a:gd name="connsiteY28" fmla="*/ 907256 h 2050256"/>
              <a:gd name="connsiteX29" fmla="*/ 1931196 w 3017046"/>
              <a:gd name="connsiteY29" fmla="*/ 914400 h 2050256"/>
              <a:gd name="connsiteX30" fmla="*/ 1978821 w 3017046"/>
              <a:gd name="connsiteY30" fmla="*/ 919162 h 2050256"/>
              <a:gd name="connsiteX31" fmla="*/ 2014540 w 3017046"/>
              <a:gd name="connsiteY31" fmla="*/ 919162 h 2050256"/>
              <a:gd name="connsiteX32" fmla="*/ 2043115 w 3017046"/>
              <a:gd name="connsiteY32" fmla="*/ 919162 h 2050256"/>
              <a:gd name="connsiteX33" fmla="*/ 2083596 w 3017046"/>
              <a:gd name="connsiteY33" fmla="*/ 916781 h 2050256"/>
              <a:gd name="connsiteX34" fmla="*/ 2135983 w 3017046"/>
              <a:gd name="connsiteY34" fmla="*/ 907256 h 2050256"/>
              <a:gd name="connsiteX35" fmla="*/ 2205040 w 3017046"/>
              <a:gd name="connsiteY35" fmla="*/ 883443 h 2050256"/>
              <a:gd name="connsiteX36" fmla="*/ 2257427 w 3017046"/>
              <a:gd name="connsiteY36" fmla="*/ 862012 h 2050256"/>
              <a:gd name="connsiteX37" fmla="*/ 2309815 w 3017046"/>
              <a:gd name="connsiteY37" fmla="*/ 831056 h 2050256"/>
              <a:gd name="connsiteX38" fmla="*/ 2364583 w 3017046"/>
              <a:gd name="connsiteY38" fmla="*/ 795337 h 2050256"/>
              <a:gd name="connsiteX39" fmla="*/ 2419352 w 3017046"/>
              <a:gd name="connsiteY39" fmla="*/ 754856 h 2050256"/>
              <a:gd name="connsiteX40" fmla="*/ 2474121 w 3017046"/>
              <a:gd name="connsiteY40" fmla="*/ 711993 h 2050256"/>
              <a:gd name="connsiteX41" fmla="*/ 2519365 w 3017046"/>
              <a:gd name="connsiteY41" fmla="*/ 671512 h 2050256"/>
              <a:gd name="connsiteX42" fmla="*/ 2586040 w 3017046"/>
              <a:gd name="connsiteY42" fmla="*/ 607218 h 2050256"/>
              <a:gd name="connsiteX43" fmla="*/ 2645572 w 3017046"/>
              <a:gd name="connsiteY43" fmla="*/ 540543 h 2050256"/>
              <a:gd name="connsiteX44" fmla="*/ 2724152 w 3017046"/>
              <a:gd name="connsiteY44" fmla="*/ 452438 h 2050256"/>
              <a:gd name="connsiteX45" fmla="*/ 2786065 w 3017046"/>
              <a:gd name="connsiteY45" fmla="*/ 366712 h 2050256"/>
              <a:gd name="connsiteX46" fmla="*/ 2859884 w 3017046"/>
              <a:gd name="connsiteY46" fmla="*/ 269082 h 2050256"/>
              <a:gd name="connsiteX47" fmla="*/ 2919415 w 3017046"/>
              <a:gd name="connsiteY47" fmla="*/ 176212 h 2050256"/>
              <a:gd name="connsiteX48" fmla="*/ 2962277 w 3017046"/>
              <a:gd name="connsiteY48" fmla="*/ 104775 h 2050256"/>
              <a:gd name="connsiteX49" fmla="*/ 3017046 w 3017046"/>
              <a:gd name="connsiteY49" fmla="*/ 0 h 2050256"/>
              <a:gd name="connsiteX50" fmla="*/ 3017046 w 3017046"/>
              <a:gd name="connsiteY50" fmla="*/ 0 h 2050256"/>
              <a:gd name="connsiteX51" fmla="*/ 3017046 w 3017046"/>
              <a:gd name="connsiteY51" fmla="*/ 0 h 2050256"/>
              <a:gd name="connsiteX0" fmla="*/ 3 w 3017046"/>
              <a:gd name="connsiteY0" fmla="*/ 2050256 h 2050256"/>
              <a:gd name="connsiteX1" fmla="*/ 148193 w 3017046"/>
              <a:gd name="connsiteY1" fmla="*/ 1720597 h 2050256"/>
              <a:gd name="connsiteX2" fmla="*/ 314880 w 3017046"/>
              <a:gd name="connsiteY2" fmla="*/ 1358645 h 2050256"/>
              <a:gd name="connsiteX3" fmla="*/ 608650 w 3017046"/>
              <a:gd name="connsiteY3" fmla="*/ 800481 h 2050256"/>
              <a:gd name="connsiteX4" fmla="*/ 678659 w 3017046"/>
              <a:gd name="connsiteY4" fmla="*/ 616744 h 2050256"/>
              <a:gd name="connsiteX5" fmla="*/ 766766 w 3017046"/>
              <a:gd name="connsiteY5" fmla="*/ 454819 h 2050256"/>
              <a:gd name="connsiteX6" fmla="*/ 833440 w 3017046"/>
              <a:gd name="connsiteY6" fmla="*/ 345280 h 2050256"/>
              <a:gd name="connsiteX7" fmla="*/ 881065 w 3017046"/>
              <a:gd name="connsiteY7" fmla="*/ 278606 h 2050256"/>
              <a:gd name="connsiteX8" fmla="*/ 907259 w 3017046"/>
              <a:gd name="connsiteY8" fmla="*/ 250031 h 2050256"/>
              <a:gd name="connsiteX9" fmla="*/ 933452 w 3017046"/>
              <a:gd name="connsiteY9" fmla="*/ 223837 h 2050256"/>
              <a:gd name="connsiteX10" fmla="*/ 957265 w 3017046"/>
              <a:gd name="connsiteY10" fmla="*/ 204787 h 2050256"/>
              <a:gd name="connsiteX11" fmla="*/ 981077 w 3017046"/>
              <a:gd name="connsiteY11" fmla="*/ 185737 h 2050256"/>
              <a:gd name="connsiteX12" fmla="*/ 1012034 w 3017046"/>
              <a:gd name="connsiteY12" fmla="*/ 166687 h 2050256"/>
              <a:gd name="connsiteX13" fmla="*/ 1047753 w 3017046"/>
              <a:gd name="connsiteY13" fmla="*/ 154781 h 2050256"/>
              <a:gd name="connsiteX14" fmla="*/ 1081090 w 3017046"/>
              <a:gd name="connsiteY14" fmla="*/ 150018 h 2050256"/>
              <a:gd name="connsiteX15" fmla="*/ 1128715 w 3017046"/>
              <a:gd name="connsiteY15" fmla="*/ 161925 h 2050256"/>
              <a:gd name="connsiteX16" fmla="*/ 1176340 w 3017046"/>
              <a:gd name="connsiteY16" fmla="*/ 188118 h 2050256"/>
              <a:gd name="connsiteX17" fmla="*/ 1235871 w 3017046"/>
              <a:gd name="connsiteY17" fmla="*/ 233362 h 2050256"/>
              <a:gd name="connsiteX18" fmla="*/ 1288259 w 3017046"/>
              <a:gd name="connsiteY18" fmla="*/ 288131 h 2050256"/>
              <a:gd name="connsiteX19" fmla="*/ 1335883 w 3017046"/>
              <a:gd name="connsiteY19" fmla="*/ 345281 h 2050256"/>
              <a:gd name="connsiteX20" fmla="*/ 1404940 w 3017046"/>
              <a:gd name="connsiteY20" fmla="*/ 431006 h 2050256"/>
              <a:gd name="connsiteX21" fmla="*/ 1483521 w 3017046"/>
              <a:gd name="connsiteY21" fmla="*/ 528637 h 2050256"/>
              <a:gd name="connsiteX22" fmla="*/ 1569246 w 3017046"/>
              <a:gd name="connsiteY22" fmla="*/ 645318 h 2050256"/>
              <a:gd name="connsiteX23" fmla="*/ 1626396 w 3017046"/>
              <a:gd name="connsiteY23" fmla="*/ 723900 h 2050256"/>
              <a:gd name="connsiteX24" fmla="*/ 1690690 w 3017046"/>
              <a:gd name="connsiteY24" fmla="*/ 788193 h 2050256"/>
              <a:gd name="connsiteX25" fmla="*/ 1733552 w 3017046"/>
              <a:gd name="connsiteY25" fmla="*/ 828675 h 2050256"/>
              <a:gd name="connsiteX26" fmla="*/ 1802608 w 3017046"/>
              <a:gd name="connsiteY26" fmla="*/ 873918 h 2050256"/>
              <a:gd name="connsiteX27" fmla="*/ 1847852 w 3017046"/>
              <a:gd name="connsiteY27" fmla="*/ 892968 h 2050256"/>
              <a:gd name="connsiteX28" fmla="*/ 1897859 w 3017046"/>
              <a:gd name="connsiteY28" fmla="*/ 907256 h 2050256"/>
              <a:gd name="connsiteX29" fmla="*/ 1931196 w 3017046"/>
              <a:gd name="connsiteY29" fmla="*/ 914400 h 2050256"/>
              <a:gd name="connsiteX30" fmla="*/ 1978821 w 3017046"/>
              <a:gd name="connsiteY30" fmla="*/ 919162 h 2050256"/>
              <a:gd name="connsiteX31" fmla="*/ 2014540 w 3017046"/>
              <a:gd name="connsiteY31" fmla="*/ 919162 h 2050256"/>
              <a:gd name="connsiteX32" fmla="*/ 2043115 w 3017046"/>
              <a:gd name="connsiteY32" fmla="*/ 919162 h 2050256"/>
              <a:gd name="connsiteX33" fmla="*/ 2083596 w 3017046"/>
              <a:gd name="connsiteY33" fmla="*/ 916781 h 2050256"/>
              <a:gd name="connsiteX34" fmla="*/ 2135983 w 3017046"/>
              <a:gd name="connsiteY34" fmla="*/ 907256 h 2050256"/>
              <a:gd name="connsiteX35" fmla="*/ 2205040 w 3017046"/>
              <a:gd name="connsiteY35" fmla="*/ 883443 h 2050256"/>
              <a:gd name="connsiteX36" fmla="*/ 2257427 w 3017046"/>
              <a:gd name="connsiteY36" fmla="*/ 862012 h 2050256"/>
              <a:gd name="connsiteX37" fmla="*/ 2309815 w 3017046"/>
              <a:gd name="connsiteY37" fmla="*/ 831056 h 2050256"/>
              <a:gd name="connsiteX38" fmla="*/ 2364583 w 3017046"/>
              <a:gd name="connsiteY38" fmla="*/ 795337 h 2050256"/>
              <a:gd name="connsiteX39" fmla="*/ 2419352 w 3017046"/>
              <a:gd name="connsiteY39" fmla="*/ 754856 h 2050256"/>
              <a:gd name="connsiteX40" fmla="*/ 2474121 w 3017046"/>
              <a:gd name="connsiteY40" fmla="*/ 711993 h 2050256"/>
              <a:gd name="connsiteX41" fmla="*/ 2519365 w 3017046"/>
              <a:gd name="connsiteY41" fmla="*/ 671512 h 2050256"/>
              <a:gd name="connsiteX42" fmla="*/ 2586040 w 3017046"/>
              <a:gd name="connsiteY42" fmla="*/ 607218 h 2050256"/>
              <a:gd name="connsiteX43" fmla="*/ 2645572 w 3017046"/>
              <a:gd name="connsiteY43" fmla="*/ 540543 h 2050256"/>
              <a:gd name="connsiteX44" fmla="*/ 2724152 w 3017046"/>
              <a:gd name="connsiteY44" fmla="*/ 452438 h 2050256"/>
              <a:gd name="connsiteX45" fmla="*/ 2786065 w 3017046"/>
              <a:gd name="connsiteY45" fmla="*/ 366712 h 2050256"/>
              <a:gd name="connsiteX46" fmla="*/ 2859884 w 3017046"/>
              <a:gd name="connsiteY46" fmla="*/ 269082 h 2050256"/>
              <a:gd name="connsiteX47" fmla="*/ 2919415 w 3017046"/>
              <a:gd name="connsiteY47" fmla="*/ 176212 h 2050256"/>
              <a:gd name="connsiteX48" fmla="*/ 2962277 w 3017046"/>
              <a:gd name="connsiteY48" fmla="*/ 104775 h 2050256"/>
              <a:gd name="connsiteX49" fmla="*/ 3017046 w 3017046"/>
              <a:gd name="connsiteY49" fmla="*/ 0 h 2050256"/>
              <a:gd name="connsiteX50" fmla="*/ 3017046 w 3017046"/>
              <a:gd name="connsiteY50" fmla="*/ 0 h 2050256"/>
              <a:gd name="connsiteX51" fmla="*/ 3017046 w 3017046"/>
              <a:gd name="connsiteY51" fmla="*/ 0 h 2050256"/>
              <a:gd name="connsiteX0" fmla="*/ 3 w 3017046"/>
              <a:gd name="connsiteY0" fmla="*/ 2050256 h 2050256"/>
              <a:gd name="connsiteX1" fmla="*/ 148193 w 3017046"/>
              <a:gd name="connsiteY1" fmla="*/ 1720597 h 2050256"/>
              <a:gd name="connsiteX2" fmla="*/ 509952 w 3017046"/>
              <a:gd name="connsiteY2" fmla="*/ 1053845 h 2050256"/>
              <a:gd name="connsiteX3" fmla="*/ 608650 w 3017046"/>
              <a:gd name="connsiteY3" fmla="*/ 800481 h 2050256"/>
              <a:gd name="connsiteX4" fmla="*/ 678659 w 3017046"/>
              <a:gd name="connsiteY4" fmla="*/ 616744 h 2050256"/>
              <a:gd name="connsiteX5" fmla="*/ 766766 w 3017046"/>
              <a:gd name="connsiteY5" fmla="*/ 454819 h 2050256"/>
              <a:gd name="connsiteX6" fmla="*/ 833440 w 3017046"/>
              <a:gd name="connsiteY6" fmla="*/ 345280 h 2050256"/>
              <a:gd name="connsiteX7" fmla="*/ 881065 w 3017046"/>
              <a:gd name="connsiteY7" fmla="*/ 278606 h 2050256"/>
              <a:gd name="connsiteX8" fmla="*/ 907259 w 3017046"/>
              <a:gd name="connsiteY8" fmla="*/ 250031 h 2050256"/>
              <a:gd name="connsiteX9" fmla="*/ 933452 w 3017046"/>
              <a:gd name="connsiteY9" fmla="*/ 223837 h 2050256"/>
              <a:gd name="connsiteX10" fmla="*/ 957265 w 3017046"/>
              <a:gd name="connsiteY10" fmla="*/ 204787 h 2050256"/>
              <a:gd name="connsiteX11" fmla="*/ 981077 w 3017046"/>
              <a:gd name="connsiteY11" fmla="*/ 185737 h 2050256"/>
              <a:gd name="connsiteX12" fmla="*/ 1012034 w 3017046"/>
              <a:gd name="connsiteY12" fmla="*/ 166687 h 2050256"/>
              <a:gd name="connsiteX13" fmla="*/ 1047753 w 3017046"/>
              <a:gd name="connsiteY13" fmla="*/ 154781 h 2050256"/>
              <a:gd name="connsiteX14" fmla="*/ 1081090 w 3017046"/>
              <a:gd name="connsiteY14" fmla="*/ 150018 h 2050256"/>
              <a:gd name="connsiteX15" fmla="*/ 1128715 w 3017046"/>
              <a:gd name="connsiteY15" fmla="*/ 161925 h 2050256"/>
              <a:gd name="connsiteX16" fmla="*/ 1176340 w 3017046"/>
              <a:gd name="connsiteY16" fmla="*/ 188118 h 2050256"/>
              <a:gd name="connsiteX17" fmla="*/ 1235871 w 3017046"/>
              <a:gd name="connsiteY17" fmla="*/ 233362 h 2050256"/>
              <a:gd name="connsiteX18" fmla="*/ 1288259 w 3017046"/>
              <a:gd name="connsiteY18" fmla="*/ 288131 h 2050256"/>
              <a:gd name="connsiteX19" fmla="*/ 1335883 w 3017046"/>
              <a:gd name="connsiteY19" fmla="*/ 345281 h 2050256"/>
              <a:gd name="connsiteX20" fmla="*/ 1404940 w 3017046"/>
              <a:gd name="connsiteY20" fmla="*/ 431006 h 2050256"/>
              <a:gd name="connsiteX21" fmla="*/ 1483521 w 3017046"/>
              <a:gd name="connsiteY21" fmla="*/ 528637 h 2050256"/>
              <a:gd name="connsiteX22" fmla="*/ 1569246 w 3017046"/>
              <a:gd name="connsiteY22" fmla="*/ 645318 h 2050256"/>
              <a:gd name="connsiteX23" fmla="*/ 1626396 w 3017046"/>
              <a:gd name="connsiteY23" fmla="*/ 723900 h 2050256"/>
              <a:gd name="connsiteX24" fmla="*/ 1690690 w 3017046"/>
              <a:gd name="connsiteY24" fmla="*/ 788193 h 2050256"/>
              <a:gd name="connsiteX25" fmla="*/ 1733552 w 3017046"/>
              <a:gd name="connsiteY25" fmla="*/ 828675 h 2050256"/>
              <a:gd name="connsiteX26" fmla="*/ 1802608 w 3017046"/>
              <a:gd name="connsiteY26" fmla="*/ 873918 h 2050256"/>
              <a:gd name="connsiteX27" fmla="*/ 1847852 w 3017046"/>
              <a:gd name="connsiteY27" fmla="*/ 892968 h 2050256"/>
              <a:gd name="connsiteX28" fmla="*/ 1897859 w 3017046"/>
              <a:gd name="connsiteY28" fmla="*/ 907256 h 2050256"/>
              <a:gd name="connsiteX29" fmla="*/ 1931196 w 3017046"/>
              <a:gd name="connsiteY29" fmla="*/ 914400 h 2050256"/>
              <a:gd name="connsiteX30" fmla="*/ 1978821 w 3017046"/>
              <a:gd name="connsiteY30" fmla="*/ 919162 h 2050256"/>
              <a:gd name="connsiteX31" fmla="*/ 2014540 w 3017046"/>
              <a:gd name="connsiteY31" fmla="*/ 919162 h 2050256"/>
              <a:gd name="connsiteX32" fmla="*/ 2043115 w 3017046"/>
              <a:gd name="connsiteY32" fmla="*/ 919162 h 2050256"/>
              <a:gd name="connsiteX33" fmla="*/ 2083596 w 3017046"/>
              <a:gd name="connsiteY33" fmla="*/ 916781 h 2050256"/>
              <a:gd name="connsiteX34" fmla="*/ 2135983 w 3017046"/>
              <a:gd name="connsiteY34" fmla="*/ 907256 h 2050256"/>
              <a:gd name="connsiteX35" fmla="*/ 2205040 w 3017046"/>
              <a:gd name="connsiteY35" fmla="*/ 883443 h 2050256"/>
              <a:gd name="connsiteX36" fmla="*/ 2257427 w 3017046"/>
              <a:gd name="connsiteY36" fmla="*/ 862012 h 2050256"/>
              <a:gd name="connsiteX37" fmla="*/ 2309815 w 3017046"/>
              <a:gd name="connsiteY37" fmla="*/ 831056 h 2050256"/>
              <a:gd name="connsiteX38" fmla="*/ 2364583 w 3017046"/>
              <a:gd name="connsiteY38" fmla="*/ 795337 h 2050256"/>
              <a:gd name="connsiteX39" fmla="*/ 2419352 w 3017046"/>
              <a:gd name="connsiteY39" fmla="*/ 754856 h 2050256"/>
              <a:gd name="connsiteX40" fmla="*/ 2474121 w 3017046"/>
              <a:gd name="connsiteY40" fmla="*/ 711993 h 2050256"/>
              <a:gd name="connsiteX41" fmla="*/ 2519365 w 3017046"/>
              <a:gd name="connsiteY41" fmla="*/ 671512 h 2050256"/>
              <a:gd name="connsiteX42" fmla="*/ 2586040 w 3017046"/>
              <a:gd name="connsiteY42" fmla="*/ 607218 h 2050256"/>
              <a:gd name="connsiteX43" fmla="*/ 2645572 w 3017046"/>
              <a:gd name="connsiteY43" fmla="*/ 540543 h 2050256"/>
              <a:gd name="connsiteX44" fmla="*/ 2724152 w 3017046"/>
              <a:gd name="connsiteY44" fmla="*/ 452438 h 2050256"/>
              <a:gd name="connsiteX45" fmla="*/ 2786065 w 3017046"/>
              <a:gd name="connsiteY45" fmla="*/ 366712 h 2050256"/>
              <a:gd name="connsiteX46" fmla="*/ 2859884 w 3017046"/>
              <a:gd name="connsiteY46" fmla="*/ 269082 h 2050256"/>
              <a:gd name="connsiteX47" fmla="*/ 2919415 w 3017046"/>
              <a:gd name="connsiteY47" fmla="*/ 176212 h 2050256"/>
              <a:gd name="connsiteX48" fmla="*/ 2962277 w 3017046"/>
              <a:gd name="connsiteY48" fmla="*/ 104775 h 2050256"/>
              <a:gd name="connsiteX49" fmla="*/ 3017046 w 3017046"/>
              <a:gd name="connsiteY49" fmla="*/ 0 h 2050256"/>
              <a:gd name="connsiteX50" fmla="*/ 3017046 w 3017046"/>
              <a:gd name="connsiteY50" fmla="*/ 0 h 2050256"/>
              <a:gd name="connsiteX51" fmla="*/ 3017046 w 3017046"/>
              <a:gd name="connsiteY51" fmla="*/ 0 h 2050256"/>
              <a:gd name="connsiteX0" fmla="*/ 1 w 3017044"/>
              <a:gd name="connsiteY0" fmla="*/ 2050256 h 2050256"/>
              <a:gd name="connsiteX1" fmla="*/ 465183 w 3017044"/>
              <a:gd name="connsiteY1" fmla="*/ 1293877 h 2050256"/>
              <a:gd name="connsiteX2" fmla="*/ 509950 w 3017044"/>
              <a:gd name="connsiteY2" fmla="*/ 1053845 h 2050256"/>
              <a:gd name="connsiteX3" fmla="*/ 608648 w 3017044"/>
              <a:gd name="connsiteY3" fmla="*/ 800481 h 2050256"/>
              <a:gd name="connsiteX4" fmla="*/ 678657 w 3017044"/>
              <a:gd name="connsiteY4" fmla="*/ 616744 h 2050256"/>
              <a:gd name="connsiteX5" fmla="*/ 766764 w 3017044"/>
              <a:gd name="connsiteY5" fmla="*/ 454819 h 2050256"/>
              <a:gd name="connsiteX6" fmla="*/ 833438 w 3017044"/>
              <a:gd name="connsiteY6" fmla="*/ 345280 h 2050256"/>
              <a:gd name="connsiteX7" fmla="*/ 881063 w 3017044"/>
              <a:gd name="connsiteY7" fmla="*/ 278606 h 2050256"/>
              <a:gd name="connsiteX8" fmla="*/ 907257 w 3017044"/>
              <a:gd name="connsiteY8" fmla="*/ 250031 h 2050256"/>
              <a:gd name="connsiteX9" fmla="*/ 933450 w 3017044"/>
              <a:gd name="connsiteY9" fmla="*/ 223837 h 2050256"/>
              <a:gd name="connsiteX10" fmla="*/ 957263 w 3017044"/>
              <a:gd name="connsiteY10" fmla="*/ 204787 h 2050256"/>
              <a:gd name="connsiteX11" fmla="*/ 981075 w 3017044"/>
              <a:gd name="connsiteY11" fmla="*/ 185737 h 2050256"/>
              <a:gd name="connsiteX12" fmla="*/ 1012032 w 3017044"/>
              <a:gd name="connsiteY12" fmla="*/ 166687 h 2050256"/>
              <a:gd name="connsiteX13" fmla="*/ 1047751 w 3017044"/>
              <a:gd name="connsiteY13" fmla="*/ 154781 h 2050256"/>
              <a:gd name="connsiteX14" fmla="*/ 1081088 w 3017044"/>
              <a:gd name="connsiteY14" fmla="*/ 150018 h 2050256"/>
              <a:gd name="connsiteX15" fmla="*/ 1128713 w 3017044"/>
              <a:gd name="connsiteY15" fmla="*/ 161925 h 2050256"/>
              <a:gd name="connsiteX16" fmla="*/ 1176338 w 3017044"/>
              <a:gd name="connsiteY16" fmla="*/ 188118 h 2050256"/>
              <a:gd name="connsiteX17" fmla="*/ 1235869 w 3017044"/>
              <a:gd name="connsiteY17" fmla="*/ 233362 h 2050256"/>
              <a:gd name="connsiteX18" fmla="*/ 1288257 w 3017044"/>
              <a:gd name="connsiteY18" fmla="*/ 288131 h 2050256"/>
              <a:gd name="connsiteX19" fmla="*/ 1335881 w 3017044"/>
              <a:gd name="connsiteY19" fmla="*/ 345281 h 2050256"/>
              <a:gd name="connsiteX20" fmla="*/ 1404938 w 3017044"/>
              <a:gd name="connsiteY20" fmla="*/ 431006 h 2050256"/>
              <a:gd name="connsiteX21" fmla="*/ 1483519 w 3017044"/>
              <a:gd name="connsiteY21" fmla="*/ 528637 h 2050256"/>
              <a:gd name="connsiteX22" fmla="*/ 1569244 w 3017044"/>
              <a:gd name="connsiteY22" fmla="*/ 645318 h 2050256"/>
              <a:gd name="connsiteX23" fmla="*/ 1626394 w 3017044"/>
              <a:gd name="connsiteY23" fmla="*/ 723900 h 2050256"/>
              <a:gd name="connsiteX24" fmla="*/ 1690688 w 3017044"/>
              <a:gd name="connsiteY24" fmla="*/ 788193 h 2050256"/>
              <a:gd name="connsiteX25" fmla="*/ 1733550 w 3017044"/>
              <a:gd name="connsiteY25" fmla="*/ 828675 h 2050256"/>
              <a:gd name="connsiteX26" fmla="*/ 1802606 w 3017044"/>
              <a:gd name="connsiteY26" fmla="*/ 873918 h 2050256"/>
              <a:gd name="connsiteX27" fmla="*/ 1847850 w 3017044"/>
              <a:gd name="connsiteY27" fmla="*/ 892968 h 2050256"/>
              <a:gd name="connsiteX28" fmla="*/ 1897857 w 3017044"/>
              <a:gd name="connsiteY28" fmla="*/ 907256 h 2050256"/>
              <a:gd name="connsiteX29" fmla="*/ 1931194 w 3017044"/>
              <a:gd name="connsiteY29" fmla="*/ 914400 h 2050256"/>
              <a:gd name="connsiteX30" fmla="*/ 1978819 w 3017044"/>
              <a:gd name="connsiteY30" fmla="*/ 919162 h 2050256"/>
              <a:gd name="connsiteX31" fmla="*/ 2014538 w 3017044"/>
              <a:gd name="connsiteY31" fmla="*/ 919162 h 2050256"/>
              <a:gd name="connsiteX32" fmla="*/ 2043113 w 3017044"/>
              <a:gd name="connsiteY32" fmla="*/ 919162 h 2050256"/>
              <a:gd name="connsiteX33" fmla="*/ 2083594 w 3017044"/>
              <a:gd name="connsiteY33" fmla="*/ 916781 h 2050256"/>
              <a:gd name="connsiteX34" fmla="*/ 2135981 w 3017044"/>
              <a:gd name="connsiteY34" fmla="*/ 907256 h 2050256"/>
              <a:gd name="connsiteX35" fmla="*/ 2205038 w 3017044"/>
              <a:gd name="connsiteY35" fmla="*/ 883443 h 2050256"/>
              <a:gd name="connsiteX36" fmla="*/ 2257425 w 3017044"/>
              <a:gd name="connsiteY36" fmla="*/ 862012 h 2050256"/>
              <a:gd name="connsiteX37" fmla="*/ 2309813 w 3017044"/>
              <a:gd name="connsiteY37" fmla="*/ 831056 h 2050256"/>
              <a:gd name="connsiteX38" fmla="*/ 2364581 w 3017044"/>
              <a:gd name="connsiteY38" fmla="*/ 795337 h 2050256"/>
              <a:gd name="connsiteX39" fmla="*/ 2419350 w 3017044"/>
              <a:gd name="connsiteY39" fmla="*/ 754856 h 2050256"/>
              <a:gd name="connsiteX40" fmla="*/ 2474119 w 3017044"/>
              <a:gd name="connsiteY40" fmla="*/ 711993 h 2050256"/>
              <a:gd name="connsiteX41" fmla="*/ 2519363 w 3017044"/>
              <a:gd name="connsiteY41" fmla="*/ 671512 h 2050256"/>
              <a:gd name="connsiteX42" fmla="*/ 2586038 w 3017044"/>
              <a:gd name="connsiteY42" fmla="*/ 607218 h 2050256"/>
              <a:gd name="connsiteX43" fmla="*/ 2645570 w 3017044"/>
              <a:gd name="connsiteY43" fmla="*/ 540543 h 2050256"/>
              <a:gd name="connsiteX44" fmla="*/ 2724150 w 3017044"/>
              <a:gd name="connsiteY44" fmla="*/ 452438 h 2050256"/>
              <a:gd name="connsiteX45" fmla="*/ 2786063 w 3017044"/>
              <a:gd name="connsiteY45" fmla="*/ 366712 h 2050256"/>
              <a:gd name="connsiteX46" fmla="*/ 2859882 w 3017044"/>
              <a:gd name="connsiteY46" fmla="*/ 269082 h 2050256"/>
              <a:gd name="connsiteX47" fmla="*/ 2919413 w 3017044"/>
              <a:gd name="connsiteY47" fmla="*/ 176212 h 2050256"/>
              <a:gd name="connsiteX48" fmla="*/ 2962275 w 3017044"/>
              <a:gd name="connsiteY48" fmla="*/ 104775 h 2050256"/>
              <a:gd name="connsiteX49" fmla="*/ 3017044 w 3017044"/>
              <a:gd name="connsiteY49" fmla="*/ 0 h 2050256"/>
              <a:gd name="connsiteX50" fmla="*/ 3017044 w 3017044"/>
              <a:gd name="connsiteY50" fmla="*/ 0 h 2050256"/>
              <a:gd name="connsiteX51" fmla="*/ 3017044 w 3017044"/>
              <a:gd name="connsiteY51" fmla="*/ 0 h 2050256"/>
              <a:gd name="connsiteX0" fmla="*/ 4 w 2651287"/>
              <a:gd name="connsiteY0" fmla="*/ 1635728 h 1635728"/>
              <a:gd name="connsiteX1" fmla="*/ 99426 w 2651287"/>
              <a:gd name="connsiteY1" fmla="*/ 1293877 h 1635728"/>
              <a:gd name="connsiteX2" fmla="*/ 144193 w 2651287"/>
              <a:gd name="connsiteY2" fmla="*/ 1053845 h 1635728"/>
              <a:gd name="connsiteX3" fmla="*/ 242891 w 2651287"/>
              <a:gd name="connsiteY3" fmla="*/ 800481 h 1635728"/>
              <a:gd name="connsiteX4" fmla="*/ 312900 w 2651287"/>
              <a:gd name="connsiteY4" fmla="*/ 616744 h 1635728"/>
              <a:gd name="connsiteX5" fmla="*/ 401007 w 2651287"/>
              <a:gd name="connsiteY5" fmla="*/ 454819 h 1635728"/>
              <a:gd name="connsiteX6" fmla="*/ 467681 w 2651287"/>
              <a:gd name="connsiteY6" fmla="*/ 345280 h 1635728"/>
              <a:gd name="connsiteX7" fmla="*/ 515306 w 2651287"/>
              <a:gd name="connsiteY7" fmla="*/ 278606 h 1635728"/>
              <a:gd name="connsiteX8" fmla="*/ 541500 w 2651287"/>
              <a:gd name="connsiteY8" fmla="*/ 250031 h 1635728"/>
              <a:gd name="connsiteX9" fmla="*/ 567693 w 2651287"/>
              <a:gd name="connsiteY9" fmla="*/ 223837 h 1635728"/>
              <a:gd name="connsiteX10" fmla="*/ 591506 w 2651287"/>
              <a:gd name="connsiteY10" fmla="*/ 204787 h 1635728"/>
              <a:gd name="connsiteX11" fmla="*/ 615318 w 2651287"/>
              <a:gd name="connsiteY11" fmla="*/ 185737 h 1635728"/>
              <a:gd name="connsiteX12" fmla="*/ 646275 w 2651287"/>
              <a:gd name="connsiteY12" fmla="*/ 166687 h 1635728"/>
              <a:gd name="connsiteX13" fmla="*/ 681994 w 2651287"/>
              <a:gd name="connsiteY13" fmla="*/ 154781 h 1635728"/>
              <a:gd name="connsiteX14" fmla="*/ 715331 w 2651287"/>
              <a:gd name="connsiteY14" fmla="*/ 150018 h 1635728"/>
              <a:gd name="connsiteX15" fmla="*/ 762956 w 2651287"/>
              <a:gd name="connsiteY15" fmla="*/ 161925 h 1635728"/>
              <a:gd name="connsiteX16" fmla="*/ 810581 w 2651287"/>
              <a:gd name="connsiteY16" fmla="*/ 188118 h 1635728"/>
              <a:gd name="connsiteX17" fmla="*/ 870112 w 2651287"/>
              <a:gd name="connsiteY17" fmla="*/ 233362 h 1635728"/>
              <a:gd name="connsiteX18" fmla="*/ 922500 w 2651287"/>
              <a:gd name="connsiteY18" fmla="*/ 288131 h 1635728"/>
              <a:gd name="connsiteX19" fmla="*/ 970124 w 2651287"/>
              <a:gd name="connsiteY19" fmla="*/ 345281 h 1635728"/>
              <a:gd name="connsiteX20" fmla="*/ 1039181 w 2651287"/>
              <a:gd name="connsiteY20" fmla="*/ 431006 h 1635728"/>
              <a:gd name="connsiteX21" fmla="*/ 1117762 w 2651287"/>
              <a:gd name="connsiteY21" fmla="*/ 528637 h 1635728"/>
              <a:gd name="connsiteX22" fmla="*/ 1203487 w 2651287"/>
              <a:gd name="connsiteY22" fmla="*/ 645318 h 1635728"/>
              <a:gd name="connsiteX23" fmla="*/ 1260637 w 2651287"/>
              <a:gd name="connsiteY23" fmla="*/ 723900 h 1635728"/>
              <a:gd name="connsiteX24" fmla="*/ 1324931 w 2651287"/>
              <a:gd name="connsiteY24" fmla="*/ 788193 h 1635728"/>
              <a:gd name="connsiteX25" fmla="*/ 1367793 w 2651287"/>
              <a:gd name="connsiteY25" fmla="*/ 828675 h 1635728"/>
              <a:gd name="connsiteX26" fmla="*/ 1436849 w 2651287"/>
              <a:gd name="connsiteY26" fmla="*/ 873918 h 1635728"/>
              <a:gd name="connsiteX27" fmla="*/ 1482093 w 2651287"/>
              <a:gd name="connsiteY27" fmla="*/ 892968 h 1635728"/>
              <a:gd name="connsiteX28" fmla="*/ 1532100 w 2651287"/>
              <a:gd name="connsiteY28" fmla="*/ 907256 h 1635728"/>
              <a:gd name="connsiteX29" fmla="*/ 1565437 w 2651287"/>
              <a:gd name="connsiteY29" fmla="*/ 914400 h 1635728"/>
              <a:gd name="connsiteX30" fmla="*/ 1613062 w 2651287"/>
              <a:gd name="connsiteY30" fmla="*/ 919162 h 1635728"/>
              <a:gd name="connsiteX31" fmla="*/ 1648781 w 2651287"/>
              <a:gd name="connsiteY31" fmla="*/ 919162 h 1635728"/>
              <a:gd name="connsiteX32" fmla="*/ 1677356 w 2651287"/>
              <a:gd name="connsiteY32" fmla="*/ 919162 h 1635728"/>
              <a:gd name="connsiteX33" fmla="*/ 1717837 w 2651287"/>
              <a:gd name="connsiteY33" fmla="*/ 916781 h 1635728"/>
              <a:gd name="connsiteX34" fmla="*/ 1770224 w 2651287"/>
              <a:gd name="connsiteY34" fmla="*/ 907256 h 1635728"/>
              <a:gd name="connsiteX35" fmla="*/ 1839281 w 2651287"/>
              <a:gd name="connsiteY35" fmla="*/ 883443 h 1635728"/>
              <a:gd name="connsiteX36" fmla="*/ 1891668 w 2651287"/>
              <a:gd name="connsiteY36" fmla="*/ 862012 h 1635728"/>
              <a:gd name="connsiteX37" fmla="*/ 1944056 w 2651287"/>
              <a:gd name="connsiteY37" fmla="*/ 831056 h 1635728"/>
              <a:gd name="connsiteX38" fmla="*/ 1998824 w 2651287"/>
              <a:gd name="connsiteY38" fmla="*/ 795337 h 1635728"/>
              <a:gd name="connsiteX39" fmla="*/ 2053593 w 2651287"/>
              <a:gd name="connsiteY39" fmla="*/ 754856 h 1635728"/>
              <a:gd name="connsiteX40" fmla="*/ 2108362 w 2651287"/>
              <a:gd name="connsiteY40" fmla="*/ 711993 h 1635728"/>
              <a:gd name="connsiteX41" fmla="*/ 2153606 w 2651287"/>
              <a:gd name="connsiteY41" fmla="*/ 671512 h 1635728"/>
              <a:gd name="connsiteX42" fmla="*/ 2220281 w 2651287"/>
              <a:gd name="connsiteY42" fmla="*/ 607218 h 1635728"/>
              <a:gd name="connsiteX43" fmla="*/ 2279813 w 2651287"/>
              <a:gd name="connsiteY43" fmla="*/ 540543 h 1635728"/>
              <a:gd name="connsiteX44" fmla="*/ 2358393 w 2651287"/>
              <a:gd name="connsiteY44" fmla="*/ 452438 h 1635728"/>
              <a:gd name="connsiteX45" fmla="*/ 2420306 w 2651287"/>
              <a:gd name="connsiteY45" fmla="*/ 366712 h 1635728"/>
              <a:gd name="connsiteX46" fmla="*/ 2494125 w 2651287"/>
              <a:gd name="connsiteY46" fmla="*/ 269082 h 1635728"/>
              <a:gd name="connsiteX47" fmla="*/ 2553656 w 2651287"/>
              <a:gd name="connsiteY47" fmla="*/ 176212 h 1635728"/>
              <a:gd name="connsiteX48" fmla="*/ 2596518 w 2651287"/>
              <a:gd name="connsiteY48" fmla="*/ 104775 h 1635728"/>
              <a:gd name="connsiteX49" fmla="*/ 2651287 w 2651287"/>
              <a:gd name="connsiteY49" fmla="*/ 0 h 1635728"/>
              <a:gd name="connsiteX50" fmla="*/ 2651287 w 2651287"/>
              <a:gd name="connsiteY50" fmla="*/ 0 h 1635728"/>
              <a:gd name="connsiteX51" fmla="*/ 2651287 w 2651287"/>
              <a:gd name="connsiteY51" fmla="*/ 0 h 1635728"/>
              <a:gd name="connsiteX0" fmla="*/ 5 w 2651288"/>
              <a:gd name="connsiteY0" fmla="*/ 1635728 h 1635728"/>
              <a:gd name="connsiteX1" fmla="*/ 75043 w 2651288"/>
              <a:gd name="connsiteY1" fmla="*/ 1330453 h 1635728"/>
              <a:gd name="connsiteX2" fmla="*/ 144194 w 2651288"/>
              <a:gd name="connsiteY2" fmla="*/ 1053845 h 1635728"/>
              <a:gd name="connsiteX3" fmla="*/ 242892 w 2651288"/>
              <a:gd name="connsiteY3" fmla="*/ 800481 h 1635728"/>
              <a:gd name="connsiteX4" fmla="*/ 312901 w 2651288"/>
              <a:gd name="connsiteY4" fmla="*/ 616744 h 1635728"/>
              <a:gd name="connsiteX5" fmla="*/ 401008 w 2651288"/>
              <a:gd name="connsiteY5" fmla="*/ 454819 h 1635728"/>
              <a:gd name="connsiteX6" fmla="*/ 467682 w 2651288"/>
              <a:gd name="connsiteY6" fmla="*/ 345280 h 1635728"/>
              <a:gd name="connsiteX7" fmla="*/ 515307 w 2651288"/>
              <a:gd name="connsiteY7" fmla="*/ 278606 h 1635728"/>
              <a:gd name="connsiteX8" fmla="*/ 541501 w 2651288"/>
              <a:gd name="connsiteY8" fmla="*/ 250031 h 1635728"/>
              <a:gd name="connsiteX9" fmla="*/ 567694 w 2651288"/>
              <a:gd name="connsiteY9" fmla="*/ 223837 h 1635728"/>
              <a:gd name="connsiteX10" fmla="*/ 591507 w 2651288"/>
              <a:gd name="connsiteY10" fmla="*/ 204787 h 1635728"/>
              <a:gd name="connsiteX11" fmla="*/ 615319 w 2651288"/>
              <a:gd name="connsiteY11" fmla="*/ 185737 h 1635728"/>
              <a:gd name="connsiteX12" fmla="*/ 646276 w 2651288"/>
              <a:gd name="connsiteY12" fmla="*/ 166687 h 1635728"/>
              <a:gd name="connsiteX13" fmla="*/ 681995 w 2651288"/>
              <a:gd name="connsiteY13" fmla="*/ 154781 h 1635728"/>
              <a:gd name="connsiteX14" fmla="*/ 715332 w 2651288"/>
              <a:gd name="connsiteY14" fmla="*/ 150018 h 1635728"/>
              <a:gd name="connsiteX15" fmla="*/ 762957 w 2651288"/>
              <a:gd name="connsiteY15" fmla="*/ 161925 h 1635728"/>
              <a:gd name="connsiteX16" fmla="*/ 810582 w 2651288"/>
              <a:gd name="connsiteY16" fmla="*/ 188118 h 1635728"/>
              <a:gd name="connsiteX17" fmla="*/ 870113 w 2651288"/>
              <a:gd name="connsiteY17" fmla="*/ 233362 h 1635728"/>
              <a:gd name="connsiteX18" fmla="*/ 922501 w 2651288"/>
              <a:gd name="connsiteY18" fmla="*/ 288131 h 1635728"/>
              <a:gd name="connsiteX19" fmla="*/ 970125 w 2651288"/>
              <a:gd name="connsiteY19" fmla="*/ 345281 h 1635728"/>
              <a:gd name="connsiteX20" fmla="*/ 1039182 w 2651288"/>
              <a:gd name="connsiteY20" fmla="*/ 431006 h 1635728"/>
              <a:gd name="connsiteX21" fmla="*/ 1117763 w 2651288"/>
              <a:gd name="connsiteY21" fmla="*/ 528637 h 1635728"/>
              <a:gd name="connsiteX22" fmla="*/ 1203488 w 2651288"/>
              <a:gd name="connsiteY22" fmla="*/ 645318 h 1635728"/>
              <a:gd name="connsiteX23" fmla="*/ 1260638 w 2651288"/>
              <a:gd name="connsiteY23" fmla="*/ 723900 h 1635728"/>
              <a:gd name="connsiteX24" fmla="*/ 1324932 w 2651288"/>
              <a:gd name="connsiteY24" fmla="*/ 788193 h 1635728"/>
              <a:gd name="connsiteX25" fmla="*/ 1367794 w 2651288"/>
              <a:gd name="connsiteY25" fmla="*/ 828675 h 1635728"/>
              <a:gd name="connsiteX26" fmla="*/ 1436850 w 2651288"/>
              <a:gd name="connsiteY26" fmla="*/ 873918 h 1635728"/>
              <a:gd name="connsiteX27" fmla="*/ 1482094 w 2651288"/>
              <a:gd name="connsiteY27" fmla="*/ 892968 h 1635728"/>
              <a:gd name="connsiteX28" fmla="*/ 1532101 w 2651288"/>
              <a:gd name="connsiteY28" fmla="*/ 907256 h 1635728"/>
              <a:gd name="connsiteX29" fmla="*/ 1565438 w 2651288"/>
              <a:gd name="connsiteY29" fmla="*/ 914400 h 1635728"/>
              <a:gd name="connsiteX30" fmla="*/ 1613063 w 2651288"/>
              <a:gd name="connsiteY30" fmla="*/ 919162 h 1635728"/>
              <a:gd name="connsiteX31" fmla="*/ 1648782 w 2651288"/>
              <a:gd name="connsiteY31" fmla="*/ 919162 h 1635728"/>
              <a:gd name="connsiteX32" fmla="*/ 1677357 w 2651288"/>
              <a:gd name="connsiteY32" fmla="*/ 919162 h 1635728"/>
              <a:gd name="connsiteX33" fmla="*/ 1717838 w 2651288"/>
              <a:gd name="connsiteY33" fmla="*/ 916781 h 1635728"/>
              <a:gd name="connsiteX34" fmla="*/ 1770225 w 2651288"/>
              <a:gd name="connsiteY34" fmla="*/ 907256 h 1635728"/>
              <a:gd name="connsiteX35" fmla="*/ 1839282 w 2651288"/>
              <a:gd name="connsiteY35" fmla="*/ 883443 h 1635728"/>
              <a:gd name="connsiteX36" fmla="*/ 1891669 w 2651288"/>
              <a:gd name="connsiteY36" fmla="*/ 862012 h 1635728"/>
              <a:gd name="connsiteX37" fmla="*/ 1944057 w 2651288"/>
              <a:gd name="connsiteY37" fmla="*/ 831056 h 1635728"/>
              <a:gd name="connsiteX38" fmla="*/ 1998825 w 2651288"/>
              <a:gd name="connsiteY38" fmla="*/ 795337 h 1635728"/>
              <a:gd name="connsiteX39" fmla="*/ 2053594 w 2651288"/>
              <a:gd name="connsiteY39" fmla="*/ 754856 h 1635728"/>
              <a:gd name="connsiteX40" fmla="*/ 2108363 w 2651288"/>
              <a:gd name="connsiteY40" fmla="*/ 711993 h 1635728"/>
              <a:gd name="connsiteX41" fmla="*/ 2153607 w 2651288"/>
              <a:gd name="connsiteY41" fmla="*/ 671512 h 1635728"/>
              <a:gd name="connsiteX42" fmla="*/ 2220282 w 2651288"/>
              <a:gd name="connsiteY42" fmla="*/ 607218 h 1635728"/>
              <a:gd name="connsiteX43" fmla="*/ 2279814 w 2651288"/>
              <a:gd name="connsiteY43" fmla="*/ 540543 h 1635728"/>
              <a:gd name="connsiteX44" fmla="*/ 2358394 w 2651288"/>
              <a:gd name="connsiteY44" fmla="*/ 452438 h 1635728"/>
              <a:gd name="connsiteX45" fmla="*/ 2420307 w 2651288"/>
              <a:gd name="connsiteY45" fmla="*/ 366712 h 1635728"/>
              <a:gd name="connsiteX46" fmla="*/ 2494126 w 2651288"/>
              <a:gd name="connsiteY46" fmla="*/ 269082 h 1635728"/>
              <a:gd name="connsiteX47" fmla="*/ 2553657 w 2651288"/>
              <a:gd name="connsiteY47" fmla="*/ 176212 h 1635728"/>
              <a:gd name="connsiteX48" fmla="*/ 2596519 w 2651288"/>
              <a:gd name="connsiteY48" fmla="*/ 104775 h 1635728"/>
              <a:gd name="connsiteX49" fmla="*/ 2651288 w 2651288"/>
              <a:gd name="connsiteY49" fmla="*/ 0 h 1635728"/>
              <a:gd name="connsiteX50" fmla="*/ 2651288 w 2651288"/>
              <a:gd name="connsiteY50" fmla="*/ 0 h 1635728"/>
              <a:gd name="connsiteX51" fmla="*/ 2651288 w 2651288"/>
              <a:gd name="connsiteY51" fmla="*/ 0 h 1635728"/>
              <a:gd name="connsiteX0" fmla="*/ 5 w 2651288"/>
              <a:gd name="connsiteY0" fmla="*/ 1635728 h 1635728"/>
              <a:gd name="connsiteX1" fmla="*/ 75043 w 2651288"/>
              <a:gd name="connsiteY1" fmla="*/ 1330453 h 1635728"/>
              <a:gd name="connsiteX2" fmla="*/ 144194 w 2651288"/>
              <a:gd name="connsiteY2" fmla="*/ 1053845 h 1635728"/>
              <a:gd name="connsiteX3" fmla="*/ 242892 w 2651288"/>
              <a:gd name="connsiteY3" fmla="*/ 800481 h 1635728"/>
              <a:gd name="connsiteX4" fmla="*/ 373861 w 2651288"/>
              <a:gd name="connsiteY4" fmla="*/ 507696 h 1635728"/>
              <a:gd name="connsiteX5" fmla="*/ 401008 w 2651288"/>
              <a:gd name="connsiteY5" fmla="*/ 454819 h 1635728"/>
              <a:gd name="connsiteX6" fmla="*/ 467682 w 2651288"/>
              <a:gd name="connsiteY6" fmla="*/ 345280 h 1635728"/>
              <a:gd name="connsiteX7" fmla="*/ 515307 w 2651288"/>
              <a:gd name="connsiteY7" fmla="*/ 278606 h 1635728"/>
              <a:gd name="connsiteX8" fmla="*/ 541501 w 2651288"/>
              <a:gd name="connsiteY8" fmla="*/ 250031 h 1635728"/>
              <a:gd name="connsiteX9" fmla="*/ 567694 w 2651288"/>
              <a:gd name="connsiteY9" fmla="*/ 223837 h 1635728"/>
              <a:gd name="connsiteX10" fmla="*/ 591507 w 2651288"/>
              <a:gd name="connsiteY10" fmla="*/ 204787 h 1635728"/>
              <a:gd name="connsiteX11" fmla="*/ 615319 w 2651288"/>
              <a:gd name="connsiteY11" fmla="*/ 185737 h 1635728"/>
              <a:gd name="connsiteX12" fmla="*/ 646276 w 2651288"/>
              <a:gd name="connsiteY12" fmla="*/ 166687 h 1635728"/>
              <a:gd name="connsiteX13" fmla="*/ 681995 w 2651288"/>
              <a:gd name="connsiteY13" fmla="*/ 154781 h 1635728"/>
              <a:gd name="connsiteX14" fmla="*/ 715332 w 2651288"/>
              <a:gd name="connsiteY14" fmla="*/ 150018 h 1635728"/>
              <a:gd name="connsiteX15" fmla="*/ 762957 w 2651288"/>
              <a:gd name="connsiteY15" fmla="*/ 161925 h 1635728"/>
              <a:gd name="connsiteX16" fmla="*/ 810582 w 2651288"/>
              <a:gd name="connsiteY16" fmla="*/ 188118 h 1635728"/>
              <a:gd name="connsiteX17" fmla="*/ 870113 w 2651288"/>
              <a:gd name="connsiteY17" fmla="*/ 233362 h 1635728"/>
              <a:gd name="connsiteX18" fmla="*/ 922501 w 2651288"/>
              <a:gd name="connsiteY18" fmla="*/ 288131 h 1635728"/>
              <a:gd name="connsiteX19" fmla="*/ 970125 w 2651288"/>
              <a:gd name="connsiteY19" fmla="*/ 345281 h 1635728"/>
              <a:gd name="connsiteX20" fmla="*/ 1039182 w 2651288"/>
              <a:gd name="connsiteY20" fmla="*/ 431006 h 1635728"/>
              <a:gd name="connsiteX21" fmla="*/ 1117763 w 2651288"/>
              <a:gd name="connsiteY21" fmla="*/ 528637 h 1635728"/>
              <a:gd name="connsiteX22" fmla="*/ 1203488 w 2651288"/>
              <a:gd name="connsiteY22" fmla="*/ 645318 h 1635728"/>
              <a:gd name="connsiteX23" fmla="*/ 1260638 w 2651288"/>
              <a:gd name="connsiteY23" fmla="*/ 723900 h 1635728"/>
              <a:gd name="connsiteX24" fmla="*/ 1324932 w 2651288"/>
              <a:gd name="connsiteY24" fmla="*/ 788193 h 1635728"/>
              <a:gd name="connsiteX25" fmla="*/ 1367794 w 2651288"/>
              <a:gd name="connsiteY25" fmla="*/ 828675 h 1635728"/>
              <a:gd name="connsiteX26" fmla="*/ 1436850 w 2651288"/>
              <a:gd name="connsiteY26" fmla="*/ 873918 h 1635728"/>
              <a:gd name="connsiteX27" fmla="*/ 1482094 w 2651288"/>
              <a:gd name="connsiteY27" fmla="*/ 892968 h 1635728"/>
              <a:gd name="connsiteX28" fmla="*/ 1532101 w 2651288"/>
              <a:gd name="connsiteY28" fmla="*/ 907256 h 1635728"/>
              <a:gd name="connsiteX29" fmla="*/ 1565438 w 2651288"/>
              <a:gd name="connsiteY29" fmla="*/ 914400 h 1635728"/>
              <a:gd name="connsiteX30" fmla="*/ 1613063 w 2651288"/>
              <a:gd name="connsiteY30" fmla="*/ 919162 h 1635728"/>
              <a:gd name="connsiteX31" fmla="*/ 1648782 w 2651288"/>
              <a:gd name="connsiteY31" fmla="*/ 919162 h 1635728"/>
              <a:gd name="connsiteX32" fmla="*/ 1677357 w 2651288"/>
              <a:gd name="connsiteY32" fmla="*/ 919162 h 1635728"/>
              <a:gd name="connsiteX33" fmla="*/ 1717838 w 2651288"/>
              <a:gd name="connsiteY33" fmla="*/ 916781 h 1635728"/>
              <a:gd name="connsiteX34" fmla="*/ 1770225 w 2651288"/>
              <a:gd name="connsiteY34" fmla="*/ 907256 h 1635728"/>
              <a:gd name="connsiteX35" fmla="*/ 1839282 w 2651288"/>
              <a:gd name="connsiteY35" fmla="*/ 883443 h 1635728"/>
              <a:gd name="connsiteX36" fmla="*/ 1891669 w 2651288"/>
              <a:gd name="connsiteY36" fmla="*/ 862012 h 1635728"/>
              <a:gd name="connsiteX37" fmla="*/ 1944057 w 2651288"/>
              <a:gd name="connsiteY37" fmla="*/ 831056 h 1635728"/>
              <a:gd name="connsiteX38" fmla="*/ 1998825 w 2651288"/>
              <a:gd name="connsiteY38" fmla="*/ 795337 h 1635728"/>
              <a:gd name="connsiteX39" fmla="*/ 2053594 w 2651288"/>
              <a:gd name="connsiteY39" fmla="*/ 754856 h 1635728"/>
              <a:gd name="connsiteX40" fmla="*/ 2108363 w 2651288"/>
              <a:gd name="connsiteY40" fmla="*/ 711993 h 1635728"/>
              <a:gd name="connsiteX41" fmla="*/ 2153607 w 2651288"/>
              <a:gd name="connsiteY41" fmla="*/ 671512 h 1635728"/>
              <a:gd name="connsiteX42" fmla="*/ 2220282 w 2651288"/>
              <a:gd name="connsiteY42" fmla="*/ 607218 h 1635728"/>
              <a:gd name="connsiteX43" fmla="*/ 2279814 w 2651288"/>
              <a:gd name="connsiteY43" fmla="*/ 540543 h 1635728"/>
              <a:gd name="connsiteX44" fmla="*/ 2358394 w 2651288"/>
              <a:gd name="connsiteY44" fmla="*/ 452438 h 1635728"/>
              <a:gd name="connsiteX45" fmla="*/ 2420307 w 2651288"/>
              <a:gd name="connsiteY45" fmla="*/ 366712 h 1635728"/>
              <a:gd name="connsiteX46" fmla="*/ 2494126 w 2651288"/>
              <a:gd name="connsiteY46" fmla="*/ 269082 h 1635728"/>
              <a:gd name="connsiteX47" fmla="*/ 2553657 w 2651288"/>
              <a:gd name="connsiteY47" fmla="*/ 176212 h 1635728"/>
              <a:gd name="connsiteX48" fmla="*/ 2596519 w 2651288"/>
              <a:gd name="connsiteY48" fmla="*/ 104775 h 1635728"/>
              <a:gd name="connsiteX49" fmla="*/ 2651288 w 2651288"/>
              <a:gd name="connsiteY49" fmla="*/ 0 h 1635728"/>
              <a:gd name="connsiteX50" fmla="*/ 2651288 w 2651288"/>
              <a:gd name="connsiteY50" fmla="*/ 0 h 1635728"/>
              <a:gd name="connsiteX51" fmla="*/ 2651288 w 2651288"/>
              <a:gd name="connsiteY51" fmla="*/ 0 h 1635728"/>
              <a:gd name="connsiteX0" fmla="*/ 5 w 2651288"/>
              <a:gd name="connsiteY0" fmla="*/ 1635728 h 1635728"/>
              <a:gd name="connsiteX1" fmla="*/ 75043 w 2651288"/>
              <a:gd name="connsiteY1" fmla="*/ 1330453 h 1635728"/>
              <a:gd name="connsiteX2" fmla="*/ 144194 w 2651288"/>
              <a:gd name="connsiteY2" fmla="*/ 1053845 h 1635728"/>
              <a:gd name="connsiteX3" fmla="*/ 323854 w 2651288"/>
              <a:gd name="connsiteY3" fmla="*/ 630093 h 1635728"/>
              <a:gd name="connsiteX4" fmla="*/ 373861 w 2651288"/>
              <a:gd name="connsiteY4" fmla="*/ 507696 h 1635728"/>
              <a:gd name="connsiteX5" fmla="*/ 401008 w 2651288"/>
              <a:gd name="connsiteY5" fmla="*/ 454819 h 1635728"/>
              <a:gd name="connsiteX6" fmla="*/ 467682 w 2651288"/>
              <a:gd name="connsiteY6" fmla="*/ 345280 h 1635728"/>
              <a:gd name="connsiteX7" fmla="*/ 515307 w 2651288"/>
              <a:gd name="connsiteY7" fmla="*/ 278606 h 1635728"/>
              <a:gd name="connsiteX8" fmla="*/ 541501 w 2651288"/>
              <a:gd name="connsiteY8" fmla="*/ 250031 h 1635728"/>
              <a:gd name="connsiteX9" fmla="*/ 567694 w 2651288"/>
              <a:gd name="connsiteY9" fmla="*/ 223837 h 1635728"/>
              <a:gd name="connsiteX10" fmla="*/ 591507 w 2651288"/>
              <a:gd name="connsiteY10" fmla="*/ 204787 h 1635728"/>
              <a:gd name="connsiteX11" fmla="*/ 615319 w 2651288"/>
              <a:gd name="connsiteY11" fmla="*/ 185737 h 1635728"/>
              <a:gd name="connsiteX12" fmla="*/ 646276 w 2651288"/>
              <a:gd name="connsiteY12" fmla="*/ 166687 h 1635728"/>
              <a:gd name="connsiteX13" fmla="*/ 681995 w 2651288"/>
              <a:gd name="connsiteY13" fmla="*/ 154781 h 1635728"/>
              <a:gd name="connsiteX14" fmla="*/ 715332 w 2651288"/>
              <a:gd name="connsiteY14" fmla="*/ 150018 h 1635728"/>
              <a:gd name="connsiteX15" fmla="*/ 762957 w 2651288"/>
              <a:gd name="connsiteY15" fmla="*/ 161925 h 1635728"/>
              <a:gd name="connsiteX16" fmla="*/ 810582 w 2651288"/>
              <a:gd name="connsiteY16" fmla="*/ 188118 h 1635728"/>
              <a:gd name="connsiteX17" fmla="*/ 870113 w 2651288"/>
              <a:gd name="connsiteY17" fmla="*/ 233362 h 1635728"/>
              <a:gd name="connsiteX18" fmla="*/ 922501 w 2651288"/>
              <a:gd name="connsiteY18" fmla="*/ 288131 h 1635728"/>
              <a:gd name="connsiteX19" fmla="*/ 970125 w 2651288"/>
              <a:gd name="connsiteY19" fmla="*/ 345281 h 1635728"/>
              <a:gd name="connsiteX20" fmla="*/ 1039182 w 2651288"/>
              <a:gd name="connsiteY20" fmla="*/ 431006 h 1635728"/>
              <a:gd name="connsiteX21" fmla="*/ 1117763 w 2651288"/>
              <a:gd name="connsiteY21" fmla="*/ 528637 h 1635728"/>
              <a:gd name="connsiteX22" fmla="*/ 1203488 w 2651288"/>
              <a:gd name="connsiteY22" fmla="*/ 645318 h 1635728"/>
              <a:gd name="connsiteX23" fmla="*/ 1260638 w 2651288"/>
              <a:gd name="connsiteY23" fmla="*/ 723900 h 1635728"/>
              <a:gd name="connsiteX24" fmla="*/ 1324932 w 2651288"/>
              <a:gd name="connsiteY24" fmla="*/ 788193 h 1635728"/>
              <a:gd name="connsiteX25" fmla="*/ 1367794 w 2651288"/>
              <a:gd name="connsiteY25" fmla="*/ 828675 h 1635728"/>
              <a:gd name="connsiteX26" fmla="*/ 1436850 w 2651288"/>
              <a:gd name="connsiteY26" fmla="*/ 873918 h 1635728"/>
              <a:gd name="connsiteX27" fmla="*/ 1482094 w 2651288"/>
              <a:gd name="connsiteY27" fmla="*/ 892968 h 1635728"/>
              <a:gd name="connsiteX28" fmla="*/ 1532101 w 2651288"/>
              <a:gd name="connsiteY28" fmla="*/ 907256 h 1635728"/>
              <a:gd name="connsiteX29" fmla="*/ 1565438 w 2651288"/>
              <a:gd name="connsiteY29" fmla="*/ 914400 h 1635728"/>
              <a:gd name="connsiteX30" fmla="*/ 1613063 w 2651288"/>
              <a:gd name="connsiteY30" fmla="*/ 919162 h 1635728"/>
              <a:gd name="connsiteX31" fmla="*/ 1648782 w 2651288"/>
              <a:gd name="connsiteY31" fmla="*/ 919162 h 1635728"/>
              <a:gd name="connsiteX32" fmla="*/ 1677357 w 2651288"/>
              <a:gd name="connsiteY32" fmla="*/ 919162 h 1635728"/>
              <a:gd name="connsiteX33" fmla="*/ 1717838 w 2651288"/>
              <a:gd name="connsiteY33" fmla="*/ 916781 h 1635728"/>
              <a:gd name="connsiteX34" fmla="*/ 1770225 w 2651288"/>
              <a:gd name="connsiteY34" fmla="*/ 907256 h 1635728"/>
              <a:gd name="connsiteX35" fmla="*/ 1839282 w 2651288"/>
              <a:gd name="connsiteY35" fmla="*/ 883443 h 1635728"/>
              <a:gd name="connsiteX36" fmla="*/ 1891669 w 2651288"/>
              <a:gd name="connsiteY36" fmla="*/ 862012 h 1635728"/>
              <a:gd name="connsiteX37" fmla="*/ 1944057 w 2651288"/>
              <a:gd name="connsiteY37" fmla="*/ 831056 h 1635728"/>
              <a:gd name="connsiteX38" fmla="*/ 1998825 w 2651288"/>
              <a:gd name="connsiteY38" fmla="*/ 795337 h 1635728"/>
              <a:gd name="connsiteX39" fmla="*/ 2053594 w 2651288"/>
              <a:gd name="connsiteY39" fmla="*/ 754856 h 1635728"/>
              <a:gd name="connsiteX40" fmla="*/ 2108363 w 2651288"/>
              <a:gd name="connsiteY40" fmla="*/ 711993 h 1635728"/>
              <a:gd name="connsiteX41" fmla="*/ 2153607 w 2651288"/>
              <a:gd name="connsiteY41" fmla="*/ 671512 h 1635728"/>
              <a:gd name="connsiteX42" fmla="*/ 2220282 w 2651288"/>
              <a:gd name="connsiteY42" fmla="*/ 607218 h 1635728"/>
              <a:gd name="connsiteX43" fmla="*/ 2279814 w 2651288"/>
              <a:gd name="connsiteY43" fmla="*/ 540543 h 1635728"/>
              <a:gd name="connsiteX44" fmla="*/ 2358394 w 2651288"/>
              <a:gd name="connsiteY44" fmla="*/ 452438 h 1635728"/>
              <a:gd name="connsiteX45" fmla="*/ 2420307 w 2651288"/>
              <a:gd name="connsiteY45" fmla="*/ 366712 h 1635728"/>
              <a:gd name="connsiteX46" fmla="*/ 2494126 w 2651288"/>
              <a:gd name="connsiteY46" fmla="*/ 269082 h 1635728"/>
              <a:gd name="connsiteX47" fmla="*/ 2553657 w 2651288"/>
              <a:gd name="connsiteY47" fmla="*/ 176212 h 1635728"/>
              <a:gd name="connsiteX48" fmla="*/ 2596519 w 2651288"/>
              <a:gd name="connsiteY48" fmla="*/ 104775 h 1635728"/>
              <a:gd name="connsiteX49" fmla="*/ 2651288 w 2651288"/>
              <a:gd name="connsiteY49" fmla="*/ 0 h 1635728"/>
              <a:gd name="connsiteX50" fmla="*/ 2651288 w 2651288"/>
              <a:gd name="connsiteY50" fmla="*/ 0 h 1635728"/>
              <a:gd name="connsiteX51" fmla="*/ 2651288 w 2651288"/>
              <a:gd name="connsiteY51" fmla="*/ 0 h 1635728"/>
              <a:gd name="connsiteX0" fmla="*/ 5 w 2651288"/>
              <a:gd name="connsiteY0" fmla="*/ 1635728 h 1635728"/>
              <a:gd name="connsiteX1" fmla="*/ 75043 w 2651288"/>
              <a:gd name="connsiteY1" fmla="*/ 1330453 h 1635728"/>
              <a:gd name="connsiteX2" fmla="*/ 277544 w 2651288"/>
              <a:gd name="connsiteY2" fmla="*/ 755666 h 1635728"/>
              <a:gd name="connsiteX3" fmla="*/ 323854 w 2651288"/>
              <a:gd name="connsiteY3" fmla="*/ 630093 h 1635728"/>
              <a:gd name="connsiteX4" fmla="*/ 373861 w 2651288"/>
              <a:gd name="connsiteY4" fmla="*/ 507696 h 1635728"/>
              <a:gd name="connsiteX5" fmla="*/ 401008 w 2651288"/>
              <a:gd name="connsiteY5" fmla="*/ 454819 h 1635728"/>
              <a:gd name="connsiteX6" fmla="*/ 467682 w 2651288"/>
              <a:gd name="connsiteY6" fmla="*/ 345280 h 1635728"/>
              <a:gd name="connsiteX7" fmla="*/ 515307 w 2651288"/>
              <a:gd name="connsiteY7" fmla="*/ 278606 h 1635728"/>
              <a:gd name="connsiteX8" fmla="*/ 541501 w 2651288"/>
              <a:gd name="connsiteY8" fmla="*/ 250031 h 1635728"/>
              <a:gd name="connsiteX9" fmla="*/ 567694 w 2651288"/>
              <a:gd name="connsiteY9" fmla="*/ 223837 h 1635728"/>
              <a:gd name="connsiteX10" fmla="*/ 591507 w 2651288"/>
              <a:gd name="connsiteY10" fmla="*/ 204787 h 1635728"/>
              <a:gd name="connsiteX11" fmla="*/ 615319 w 2651288"/>
              <a:gd name="connsiteY11" fmla="*/ 185737 h 1635728"/>
              <a:gd name="connsiteX12" fmla="*/ 646276 w 2651288"/>
              <a:gd name="connsiteY12" fmla="*/ 166687 h 1635728"/>
              <a:gd name="connsiteX13" fmla="*/ 681995 w 2651288"/>
              <a:gd name="connsiteY13" fmla="*/ 154781 h 1635728"/>
              <a:gd name="connsiteX14" fmla="*/ 715332 w 2651288"/>
              <a:gd name="connsiteY14" fmla="*/ 150018 h 1635728"/>
              <a:gd name="connsiteX15" fmla="*/ 762957 w 2651288"/>
              <a:gd name="connsiteY15" fmla="*/ 161925 h 1635728"/>
              <a:gd name="connsiteX16" fmla="*/ 810582 w 2651288"/>
              <a:gd name="connsiteY16" fmla="*/ 188118 h 1635728"/>
              <a:gd name="connsiteX17" fmla="*/ 870113 w 2651288"/>
              <a:gd name="connsiteY17" fmla="*/ 233362 h 1635728"/>
              <a:gd name="connsiteX18" fmla="*/ 922501 w 2651288"/>
              <a:gd name="connsiteY18" fmla="*/ 288131 h 1635728"/>
              <a:gd name="connsiteX19" fmla="*/ 970125 w 2651288"/>
              <a:gd name="connsiteY19" fmla="*/ 345281 h 1635728"/>
              <a:gd name="connsiteX20" fmla="*/ 1039182 w 2651288"/>
              <a:gd name="connsiteY20" fmla="*/ 431006 h 1635728"/>
              <a:gd name="connsiteX21" fmla="*/ 1117763 w 2651288"/>
              <a:gd name="connsiteY21" fmla="*/ 528637 h 1635728"/>
              <a:gd name="connsiteX22" fmla="*/ 1203488 w 2651288"/>
              <a:gd name="connsiteY22" fmla="*/ 645318 h 1635728"/>
              <a:gd name="connsiteX23" fmla="*/ 1260638 w 2651288"/>
              <a:gd name="connsiteY23" fmla="*/ 723900 h 1635728"/>
              <a:gd name="connsiteX24" fmla="*/ 1324932 w 2651288"/>
              <a:gd name="connsiteY24" fmla="*/ 788193 h 1635728"/>
              <a:gd name="connsiteX25" fmla="*/ 1367794 w 2651288"/>
              <a:gd name="connsiteY25" fmla="*/ 828675 h 1635728"/>
              <a:gd name="connsiteX26" fmla="*/ 1436850 w 2651288"/>
              <a:gd name="connsiteY26" fmla="*/ 873918 h 1635728"/>
              <a:gd name="connsiteX27" fmla="*/ 1482094 w 2651288"/>
              <a:gd name="connsiteY27" fmla="*/ 892968 h 1635728"/>
              <a:gd name="connsiteX28" fmla="*/ 1532101 w 2651288"/>
              <a:gd name="connsiteY28" fmla="*/ 907256 h 1635728"/>
              <a:gd name="connsiteX29" fmla="*/ 1565438 w 2651288"/>
              <a:gd name="connsiteY29" fmla="*/ 914400 h 1635728"/>
              <a:gd name="connsiteX30" fmla="*/ 1613063 w 2651288"/>
              <a:gd name="connsiteY30" fmla="*/ 919162 h 1635728"/>
              <a:gd name="connsiteX31" fmla="*/ 1648782 w 2651288"/>
              <a:gd name="connsiteY31" fmla="*/ 919162 h 1635728"/>
              <a:gd name="connsiteX32" fmla="*/ 1677357 w 2651288"/>
              <a:gd name="connsiteY32" fmla="*/ 919162 h 1635728"/>
              <a:gd name="connsiteX33" fmla="*/ 1717838 w 2651288"/>
              <a:gd name="connsiteY33" fmla="*/ 916781 h 1635728"/>
              <a:gd name="connsiteX34" fmla="*/ 1770225 w 2651288"/>
              <a:gd name="connsiteY34" fmla="*/ 907256 h 1635728"/>
              <a:gd name="connsiteX35" fmla="*/ 1839282 w 2651288"/>
              <a:gd name="connsiteY35" fmla="*/ 883443 h 1635728"/>
              <a:gd name="connsiteX36" fmla="*/ 1891669 w 2651288"/>
              <a:gd name="connsiteY36" fmla="*/ 862012 h 1635728"/>
              <a:gd name="connsiteX37" fmla="*/ 1944057 w 2651288"/>
              <a:gd name="connsiteY37" fmla="*/ 831056 h 1635728"/>
              <a:gd name="connsiteX38" fmla="*/ 1998825 w 2651288"/>
              <a:gd name="connsiteY38" fmla="*/ 795337 h 1635728"/>
              <a:gd name="connsiteX39" fmla="*/ 2053594 w 2651288"/>
              <a:gd name="connsiteY39" fmla="*/ 754856 h 1635728"/>
              <a:gd name="connsiteX40" fmla="*/ 2108363 w 2651288"/>
              <a:gd name="connsiteY40" fmla="*/ 711993 h 1635728"/>
              <a:gd name="connsiteX41" fmla="*/ 2153607 w 2651288"/>
              <a:gd name="connsiteY41" fmla="*/ 671512 h 1635728"/>
              <a:gd name="connsiteX42" fmla="*/ 2220282 w 2651288"/>
              <a:gd name="connsiteY42" fmla="*/ 607218 h 1635728"/>
              <a:gd name="connsiteX43" fmla="*/ 2279814 w 2651288"/>
              <a:gd name="connsiteY43" fmla="*/ 540543 h 1635728"/>
              <a:gd name="connsiteX44" fmla="*/ 2358394 w 2651288"/>
              <a:gd name="connsiteY44" fmla="*/ 452438 h 1635728"/>
              <a:gd name="connsiteX45" fmla="*/ 2420307 w 2651288"/>
              <a:gd name="connsiteY45" fmla="*/ 366712 h 1635728"/>
              <a:gd name="connsiteX46" fmla="*/ 2494126 w 2651288"/>
              <a:gd name="connsiteY46" fmla="*/ 269082 h 1635728"/>
              <a:gd name="connsiteX47" fmla="*/ 2553657 w 2651288"/>
              <a:gd name="connsiteY47" fmla="*/ 176212 h 1635728"/>
              <a:gd name="connsiteX48" fmla="*/ 2596519 w 2651288"/>
              <a:gd name="connsiteY48" fmla="*/ 104775 h 1635728"/>
              <a:gd name="connsiteX49" fmla="*/ 2651288 w 2651288"/>
              <a:gd name="connsiteY49" fmla="*/ 0 h 1635728"/>
              <a:gd name="connsiteX50" fmla="*/ 2651288 w 2651288"/>
              <a:gd name="connsiteY50" fmla="*/ 0 h 1635728"/>
              <a:gd name="connsiteX51" fmla="*/ 2651288 w 2651288"/>
              <a:gd name="connsiteY51" fmla="*/ 0 h 1635728"/>
              <a:gd name="connsiteX0" fmla="*/ 2 w 2651285"/>
              <a:gd name="connsiteY0" fmla="*/ 1635728 h 1635728"/>
              <a:gd name="connsiteX1" fmla="*/ 232203 w 2651285"/>
              <a:gd name="connsiteY1" fmla="*/ 895016 h 1635728"/>
              <a:gd name="connsiteX2" fmla="*/ 277541 w 2651285"/>
              <a:gd name="connsiteY2" fmla="*/ 755666 h 1635728"/>
              <a:gd name="connsiteX3" fmla="*/ 323851 w 2651285"/>
              <a:gd name="connsiteY3" fmla="*/ 630093 h 1635728"/>
              <a:gd name="connsiteX4" fmla="*/ 373858 w 2651285"/>
              <a:gd name="connsiteY4" fmla="*/ 507696 h 1635728"/>
              <a:gd name="connsiteX5" fmla="*/ 401005 w 2651285"/>
              <a:gd name="connsiteY5" fmla="*/ 454819 h 1635728"/>
              <a:gd name="connsiteX6" fmla="*/ 467679 w 2651285"/>
              <a:gd name="connsiteY6" fmla="*/ 345280 h 1635728"/>
              <a:gd name="connsiteX7" fmla="*/ 515304 w 2651285"/>
              <a:gd name="connsiteY7" fmla="*/ 278606 h 1635728"/>
              <a:gd name="connsiteX8" fmla="*/ 541498 w 2651285"/>
              <a:gd name="connsiteY8" fmla="*/ 250031 h 1635728"/>
              <a:gd name="connsiteX9" fmla="*/ 567691 w 2651285"/>
              <a:gd name="connsiteY9" fmla="*/ 223837 h 1635728"/>
              <a:gd name="connsiteX10" fmla="*/ 591504 w 2651285"/>
              <a:gd name="connsiteY10" fmla="*/ 204787 h 1635728"/>
              <a:gd name="connsiteX11" fmla="*/ 615316 w 2651285"/>
              <a:gd name="connsiteY11" fmla="*/ 185737 h 1635728"/>
              <a:gd name="connsiteX12" fmla="*/ 646273 w 2651285"/>
              <a:gd name="connsiteY12" fmla="*/ 166687 h 1635728"/>
              <a:gd name="connsiteX13" fmla="*/ 681992 w 2651285"/>
              <a:gd name="connsiteY13" fmla="*/ 154781 h 1635728"/>
              <a:gd name="connsiteX14" fmla="*/ 715329 w 2651285"/>
              <a:gd name="connsiteY14" fmla="*/ 150018 h 1635728"/>
              <a:gd name="connsiteX15" fmla="*/ 762954 w 2651285"/>
              <a:gd name="connsiteY15" fmla="*/ 161925 h 1635728"/>
              <a:gd name="connsiteX16" fmla="*/ 810579 w 2651285"/>
              <a:gd name="connsiteY16" fmla="*/ 188118 h 1635728"/>
              <a:gd name="connsiteX17" fmla="*/ 870110 w 2651285"/>
              <a:gd name="connsiteY17" fmla="*/ 233362 h 1635728"/>
              <a:gd name="connsiteX18" fmla="*/ 922498 w 2651285"/>
              <a:gd name="connsiteY18" fmla="*/ 288131 h 1635728"/>
              <a:gd name="connsiteX19" fmla="*/ 970122 w 2651285"/>
              <a:gd name="connsiteY19" fmla="*/ 345281 h 1635728"/>
              <a:gd name="connsiteX20" fmla="*/ 1039179 w 2651285"/>
              <a:gd name="connsiteY20" fmla="*/ 431006 h 1635728"/>
              <a:gd name="connsiteX21" fmla="*/ 1117760 w 2651285"/>
              <a:gd name="connsiteY21" fmla="*/ 528637 h 1635728"/>
              <a:gd name="connsiteX22" fmla="*/ 1203485 w 2651285"/>
              <a:gd name="connsiteY22" fmla="*/ 645318 h 1635728"/>
              <a:gd name="connsiteX23" fmla="*/ 1260635 w 2651285"/>
              <a:gd name="connsiteY23" fmla="*/ 723900 h 1635728"/>
              <a:gd name="connsiteX24" fmla="*/ 1324929 w 2651285"/>
              <a:gd name="connsiteY24" fmla="*/ 788193 h 1635728"/>
              <a:gd name="connsiteX25" fmla="*/ 1367791 w 2651285"/>
              <a:gd name="connsiteY25" fmla="*/ 828675 h 1635728"/>
              <a:gd name="connsiteX26" fmla="*/ 1436847 w 2651285"/>
              <a:gd name="connsiteY26" fmla="*/ 873918 h 1635728"/>
              <a:gd name="connsiteX27" fmla="*/ 1482091 w 2651285"/>
              <a:gd name="connsiteY27" fmla="*/ 892968 h 1635728"/>
              <a:gd name="connsiteX28" fmla="*/ 1532098 w 2651285"/>
              <a:gd name="connsiteY28" fmla="*/ 907256 h 1635728"/>
              <a:gd name="connsiteX29" fmla="*/ 1565435 w 2651285"/>
              <a:gd name="connsiteY29" fmla="*/ 914400 h 1635728"/>
              <a:gd name="connsiteX30" fmla="*/ 1613060 w 2651285"/>
              <a:gd name="connsiteY30" fmla="*/ 919162 h 1635728"/>
              <a:gd name="connsiteX31" fmla="*/ 1648779 w 2651285"/>
              <a:gd name="connsiteY31" fmla="*/ 919162 h 1635728"/>
              <a:gd name="connsiteX32" fmla="*/ 1677354 w 2651285"/>
              <a:gd name="connsiteY32" fmla="*/ 919162 h 1635728"/>
              <a:gd name="connsiteX33" fmla="*/ 1717835 w 2651285"/>
              <a:gd name="connsiteY33" fmla="*/ 916781 h 1635728"/>
              <a:gd name="connsiteX34" fmla="*/ 1770222 w 2651285"/>
              <a:gd name="connsiteY34" fmla="*/ 907256 h 1635728"/>
              <a:gd name="connsiteX35" fmla="*/ 1839279 w 2651285"/>
              <a:gd name="connsiteY35" fmla="*/ 883443 h 1635728"/>
              <a:gd name="connsiteX36" fmla="*/ 1891666 w 2651285"/>
              <a:gd name="connsiteY36" fmla="*/ 862012 h 1635728"/>
              <a:gd name="connsiteX37" fmla="*/ 1944054 w 2651285"/>
              <a:gd name="connsiteY37" fmla="*/ 831056 h 1635728"/>
              <a:gd name="connsiteX38" fmla="*/ 1998822 w 2651285"/>
              <a:gd name="connsiteY38" fmla="*/ 795337 h 1635728"/>
              <a:gd name="connsiteX39" fmla="*/ 2053591 w 2651285"/>
              <a:gd name="connsiteY39" fmla="*/ 754856 h 1635728"/>
              <a:gd name="connsiteX40" fmla="*/ 2108360 w 2651285"/>
              <a:gd name="connsiteY40" fmla="*/ 711993 h 1635728"/>
              <a:gd name="connsiteX41" fmla="*/ 2153604 w 2651285"/>
              <a:gd name="connsiteY41" fmla="*/ 671512 h 1635728"/>
              <a:gd name="connsiteX42" fmla="*/ 2220279 w 2651285"/>
              <a:gd name="connsiteY42" fmla="*/ 607218 h 1635728"/>
              <a:gd name="connsiteX43" fmla="*/ 2279811 w 2651285"/>
              <a:gd name="connsiteY43" fmla="*/ 540543 h 1635728"/>
              <a:gd name="connsiteX44" fmla="*/ 2358391 w 2651285"/>
              <a:gd name="connsiteY44" fmla="*/ 452438 h 1635728"/>
              <a:gd name="connsiteX45" fmla="*/ 2420304 w 2651285"/>
              <a:gd name="connsiteY45" fmla="*/ 366712 h 1635728"/>
              <a:gd name="connsiteX46" fmla="*/ 2494123 w 2651285"/>
              <a:gd name="connsiteY46" fmla="*/ 269082 h 1635728"/>
              <a:gd name="connsiteX47" fmla="*/ 2553654 w 2651285"/>
              <a:gd name="connsiteY47" fmla="*/ 176212 h 1635728"/>
              <a:gd name="connsiteX48" fmla="*/ 2596516 w 2651285"/>
              <a:gd name="connsiteY48" fmla="*/ 104775 h 1635728"/>
              <a:gd name="connsiteX49" fmla="*/ 2651285 w 2651285"/>
              <a:gd name="connsiteY49" fmla="*/ 0 h 1635728"/>
              <a:gd name="connsiteX50" fmla="*/ 2651285 w 2651285"/>
              <a:gd name="connsiteY50" fmla="*/ 0 h 1635728"/>
              <a:gd name="connsiteX51" fmla="*/ 2651285 w 2651285"/>
              <a:gd name="connsiteY51" fmla="*/ 0 h 1635728"/>
              <a:gd name="connsiteX0" fmla="*/ 10 w 2460793"/>
              <a:gd name="connsiteY0" fmla="*/ 1058301 h 1058302"/>
              <a:gd name="connsiteX1" fmla="*/ 41711 w 2460793"/>
              <a:gd name="connsiteY1" fmla="*/ 895016 h 1058302"/>
              <a:gd name="connsiteX2" fmla="*/ 87049 w 2460793"/>
              <a:gd name="connsiteY2" fmla="*/ 755666 h 1058302"/>
              <a:gd name="connsiteX3" fmla="*/ 133359 w 2460793"/>
              <a:gd name="connsiteY3" fmla="*/ 630093 h 1058302"/>
              <a:gd name="connsiteX4" fmla="*/ 183366 w 2460793"/>
              <a:gd name="connsiteY4" fmla="*/ 507696 h 1058302"/>
              <a:gd name="connsiteX5" fmla="*/ 210513 w 2460793"/>
              <a:gd name="connsiteY5" fmla="*/ 454819 h 1058302"/>
              <a:gd name="connsiteX6" fmla="*/ 277187 w 2460793"/>
              <a:gd name="connsiteY6" fmla="*/ 345280 h 1058302"/>
              <a:gd name="connsiteX7" fmla="*/ 324812 w 2460793"/>
              <a:gd name="connsiteY7" fmla="*/ 278606 h 1058302"/>
              <a:gd name="connsiteX8" fmla="*/ 351006 w 2460793"/>
              <a:gd name="connsiteY8" fmla="*/ 250031 h 1058302"/>
              <a:gd name="connsiteX9" fmla="*/ 377199 w 2460793"/>
              <a:gd name="connsiteY9" fmla="*/ 223837 h 1058302"/>
              <a:gd name="connsiteX10" fmla="*/ 401012 w 2460793"/>
              <a:gd name="connsiteY10" fmla="*/ 204787 h 1058302"/>
              <a:gd name="connsiteX11" fmla="*/ 424824 w 2460793"/>
              <a:gd name="connsiteY11" fmla="*/ 185737 h 1058302"/>
              <a:gd name="connsiteX12" fmla="*/ 455781 w 2460793"/>
              <a:gd name="connsiteY12" fmla="*/ 166687 h 1058302"/>
              <a:gd name="connsiteX13" fmla="*/ 491500 w 2460793"/>
              <a:gd name="connsiteY13" fmla="*/ 154781 h 1058302"/>
              <a:gd name="connsiteX14" fmla="*/ 524837 w 2460793"/>
              <a:gd name="connsiteY14" fmla="*/ 150018 h 1058302"/>
              <a:gd name="connsiteX15" fmla="*/ 572462 w 2460793"/>
              <a:gd name="connsiteY15" fmla="*/ 161925 h 1058302"/>
              <a:gd name="connsiteX16" fmla="*/ 620087 w 2460793"/>
              <a:gd name="connsiteY16" fmla="*/ 188118 h 1058302"/>
              <a:gd name="connsiteX17" fmla="*/ 679618 w 2460793"/>
              <a:gd name="connsiteY17" fmla="*/ 233362 h 1058302"/>
              <a:gd name="connsiteX18" fmla="*/ 732006 w 2460793"/>
              <a:gd name="connsiteY18" fmla="*/ 288131 h 1058302"/>
              <a:gd name="connsiteX19" fmla="*/ 779630 w 2460793"/>
              <a:gd name="connsiteY19" fmla="*/ 345281 h 1058302"/>
              <a:gd name="connsiteX20" fmla="*/ 848687 w 2460793"/>
              <a:gd name="connsiteY20" fmla="*/ 431006 h 1058302"/>
              <a:gd name="connsiteX21" fmla="*/ 927268 w 2460793"/>
              <a:gd name="connsiteY21" fmla="*/ 528637 h 1058302"/>
              <a:gd name="connsiteX22" fmla="*/ 1012993 w 2460793"/>
              <a:gd name="connsiteY22" fmla="*/ 645318 h 1058302"/>
              <a:gd name="connsiteX23" fmla="*/ 1070143 w 2460793"/>
              <a:gd name="connsiteY23" fmla="*/ 723900 h 1058302"/>
              <a:gd name="connsiteX24" fmla="*/ 1134437 w 2460793"/>
              <a:gd name="connsiteY24" fmla="*/ 788193 h 1058302"/>
              <a:gd name="connsiteX25" fmla="*/ 1177299 w 2460793"/>
              <a:gd name="connsiteY25" fmla="*/ 828675 h 1058302"/>
              <a:gd name="connsiteX26" fmla="*/ 1246355 w 2460793"/>
              <a:gd name="connsiteY26" fmla="*/ 873918 h 1058302"/>
              <a:gd name="connsiteX27" fmla="*/ 1291599 w 2460793"/>
              <a:gd name="connsiteY27" fmla="*/ 892968 h 1058302"/>
              <a:gd name="connsiteX28" fmla="*/ 1341606 w 2460793"/>
              <a:gd name="connsiteY28" fmla="*/ 907256 h 1058302"/>
              <a:gd name="connsiteX29" fmla="*/ 1374943 w 2460793"/>
              <a:gd name="connsiteY29" fmla="*/ 914400 h 1058302"/>
              <a:gd name="connsiteX30" fmla="*/ 1422568 w 2460793"/>
              <a:gd name="connsiteY30" fmla="*/ 919162 h 1058302"/>
              <a:gd name="connsiteX31" fmla="*/ 1458287 w 2460793"/>
              <a:gd name="connsiteY31" fmla="*/ 919162 h 1058302"/>
              <a:gd name="connsiteX32" fmla="*/ 1486862 w 2460793"/>
              <a:gd name="connsiteY32" fmla="*/ 919162 h 1058302"/>
              <a:gd name="connsiteX33" fmla="*/ 1527343 w 2460793"/>
              <a:gd name="connsiteY33" fmla="*/ 916781 h 1058302"/>
              <a:gd name="connsiteX34" fmla="*/ 1579730 w 2460793"/>
              <a:gd name="connsiteY34" fmla="*/ 907256 h 1058302"/>
              <a:gd name="connsiteX35" fmla="*/ 1648787 w 2460793"/>
              <a:gd name="connsiteY35" fmla="*/ 883443 h 1058302"/>
              <a:gd name="connsiteX36" fmla="*/ 1701174 w 2460793"/>
              <a:gd name="connsiteY36" fmla="*/ 862012 h 1058302"/>
              <a:gd name="connsiteX37" fmla="*/ 1753562 w 2460793"/>
              <a:gd name="connsiteY37" fmla="*/ 831056 h 1058302"/>
              <a:gd name="connsiteX38" fmla="*/ 1808330 w 2460793"/>
              <a:gd name="connsiteY38" fmla="*/ 795337 h 1058302"/>
              <a:gd name="connsiteX39" fmla="*/ 1863099 w 2460793"/>
              <a:gd name="connsiteY39" fmla="*/ 754856 h 1058302"/>
              <a:gd name="connsiteX40" fmla="*/ 1917868 w 2460793"/>
              <a:gd name="connsiteY40" fmla="*/ 711993 h 1058302"/>
              <a:gd name="connsiteX41" fmla="*/ 1963112 w 2460793"/>
              <a:gd name="connsiteY41" fmla="*/ 671512 h 1058302"/>
              <a:gd name="connsiteX42" fmla="*/ 2029787 w 2460793"/>
              <a:gd name="connsiteY42" fmla="*/ 607218 h 1058302"/>
              <a:gd name="connsiteX43" fmla="*/ 2089319 w 2460793"/>
              <a:gd name="connsiteY43" fmla="*/ 540543 h 1058302"/>
              <a:gd name="connsiteX44" fmla="*/ 2167899 w 2460793"/>
              <a:gd name="connsiteY44" fmla="*/ 452438 h 1058302"/>
              <a:gd name="connsiteX45" fmla="*/ 2229812 w 2460793"/>
              <a:gd name="connsiteY45" fmla="*/ 366712 h 1058302"/>
              <a:gd name="connsiteX46" fmla="*/ 2303631 w 2460793"/>
              <a:gd name="connsiteY46" fmla="*/ 269082 h 1058302"/>
              <a:gd name="connsiteX47" fmla="*/ 2363162 w 2460793"/>
              <a:gd name="connsiteY47" fmla="*/ 176212 h 1058302"/>
              <a:gd name="connsiteX48" fmla="*/ 2406024 w 2460793"/>
              <a:gd name="connsiteY48" fmla="*/ 104775 h 1058302"/>
              <a:gd name="connsiteX49" fmla="*/ 2460793 w 2460793"/>
              <a:gd name="connsiteY49" fmla="*/ 0 h 1058302"/>
              <a:gd name="connsiteX50" fmla="*/ 2460793 w 2460793"/>
              <a:gd name="connsiteY50" fmla="*/ 0 h 1058302"/>
              <a:gd name="connsiteX51" fmla="*/ 2460793 w 2460793"/>
              <a:gd name="connsiteY51" fmla="*/ 0 h 1058302"/>
              <a:gd name="connsiteX0" fmla="*/ 10 w 2460793"/>
              <a:gd name="connsiteY0" fmla="*/ 1058301 h 1058302"/>
              <a:gd name="connsiteX1" fmla="*/ 41711 w 2460793"/>
              <a:gd name="connsiteY1" fmla="*/ 895016 h 1058302"/>
              <a:gd name="connsiteX2" fmla="*/ 87049 w 2460793"/>
              <a:gd name="connsiteY2" fmla="*/ 755666 h 1058302"/>
              <a:gd name="connsiteX3" fmla="*/ 133359 w 2460793"/>
              <a:gd name="connsiteY3" fmla="*/ 630093 h 1058302"/>
              <a:gd name="connsiteX4" fmla="*/ 183366 w 2460793"/>
              <a:gd name="connsiteY4" fmla="*/ 507696 h 1058302"/>
              <a:gd name="connsiteX5" fmla="*/ 234325 w 2460793"/>
              <a:gd name="connsiteY5" fmla="*/ 426421 h 1058302"/>
              <a:gd name="connsiteX6" fmla="*/ 277187 w 2460793"/>
              <a:gd name="connsiteY6" fmla="*/ 345280 h 1058302"/>
              <a:gd name="connsiteX7" fmla="*/ 324812 w 2460793"/>
              <a:gd name="connsiteY7" fmla="*/ 278606 h 1058302"/>
              <a:gd name="connsiteX8" fmla="*/ 351006 w 2460793"/>
              <a:gd name="connsiteY8" fmla="*/ 250031 h 1058302"/>
              <a:gd name="connsiteX9" fmla="*/ 377199 w 2460793"/>
              <a:gd name="connsiteY9" fmla="*/ 223837 h 1058302"/>
              <a:gd name="connsiteX10" fmla="*/ 401012 w 2460793"/>
              <a:gd name="connsiteY10" fmla="*/ 204787 h 1058302"/>
              <a:gd name="connsiteX11" fmla="*/ 424824 w 2460793"/>
              <a:gd name="connsiteY11" fmla="*/ 185737 h 1058302"/>
              <a:gd name="connsiteX12" fmla="*/ 455781 w 2460793"/>
              <a:gd name="connsiteY12" fmla="*/ 166687 h 1058302"/>
              <a:gd name="connsiteX13" fmla="*/ 491500 w 2460793"/>
              <a:gd name="connsiteY13" fmla="*/ 154781 h 1058302"/>
              <a:gd name="connsiteX14" fmla="*/ 524837 w 2460793"/>
              <a:gd name="connsiteY14" fmla="*/ 150018 h 1058302"/>
              <a:gd name="connsiteX15" fmla="*/ 572462 w 2460793"/>
              <a:gd name="connsiteY15" fmla="*/ 161925 h 1058302"/>
              <a:gd name="connsiteX16" fmla="*/ 620087 w 2460793"/>
              <a:gd name="connsiteY16" fmla="*/ 188118 h 1058302"/>
              <a:gd name="connsiteX17" fmla="*/ 679618 w 2460793"/>
              <a:gd name="connsiteY17" fmla="*/ 233362 h 1058302"/>
              <a:gd name="connsiteX18" fmla="*/ 732006 w 2460793"/>
              <a:gd name="connsiteY18" fmla="*/ 288131 h 1058302"/>
              <a:gd name="connsiteX19" fmla="*/ 779630 w 2460793"/>
              <a:gd name="connsiteY19" fmla="*/ 345281 h 1058302"/>
              <a:gd name="connsiteX20" fmla="*/ 848687 w 2460793"/>
              <a:gd name="connsiteY20" fmla="*/ 431006 h 1058302"/>
              <a:gd name="connsiteX21" fmla="*/ 927268 w 2460793"/>
              <a:gd name="connsiteY21" fmla="*/ 528637 h 1058302"/>
              <a:gd name="connsiteX22" fmla="*/ 1012993 w 2460793"/>
              <a:gd name="connsiteY22" fmla="*/ 645318 h 1058302"/>
              <a:gd name="connsiteX23" fmla="*/ 1070143 w 2460793"/>
              <a:gd name="connsiteY23" fmla="*/ 723900 h 1058302"/>
              <a:gd name="connsiteX24" fmla="*/ 1134437 w 2460793"/>
              <a:gd name="connsiteY24" fmla="*/ 788193 h 1058302"/>
              <a:gd name="connsiteX25" fmla="*/ 1177299 w 2460793"/>
              <a:gd name="connsiteY25" fmla="*/ 828675 h 1058302"/>
              <a:gd name="connsiteX26" fmla="*/ 1246355 w 2460793"/>
              <a:gd name="connsiteY26" fmla="*/ 873918 h 1058302"/>
              <a:gd name="connsiteX27" fmla="*/ 1291599 w 2460793"/>
              <a:gd name="connsiteY27" fmla="*/ 892968 h 1058302"/>
              <a:gd name="connsiteX28" fmla="*/ 1341606 w 2460793"/>
              <a:gd name="connsiteY28" fmla="*/ 907256 h 1058302"/>
              <a:gd name="connsiteX29" fmla="*/ 1374943 w 2460793"/>
              <a:gd name="connsiteY29" fmla="*/ 914400 h 1058302"/>
              <a:gd name="connsiteX30" fmla="*/ 1422568 w 2460793"/>
              <a:gd name="connsiteY30" fmla="*/ 919162 h 1058302"/>
              <a:gd name="connsiteX31" fmla="*/ 1458287 w 2460793"/>
              <a:gd name="connsiteY31" fmla="*/ 919162 h 1058302"/>
              <a:gd name="connsiteX32" fmla="*/ 1486862 w 2460793"/>
              <a:gd name="connsiteY32" fmla="*/ 919162 h 1058302"/>
              <a:gd name="connsiteX33" fmla="*/ 1527343 w 2460793"/>
              <a:gd name="connsiteY33" fmla="*/ 916781 h 1058302"/>
              <a:gd name="connsiteX34" fmla="*/ 1579730 w 2460793"/>
              <a:gd name="connsiteY34" fmla="*/ 907256 h 1058302"/>
              <a:gd name="connsiteX35" fmla="*/ 1648787 w 2460793"/>
              <a:gd name="connsiteY35" fmla="*/ 883443 h 1058302"/>
              <a:gd name="connsiteX36" fmla="*/ 1701174 w 2460793"/>
              <a:gd name="connsiteY36" fmla="*/ 862012 h 1058302"/>
              <a:gd name="connsiteX37" fmla="*/ 1753562 w 2460793"/>
              <a:gd name="connsiteY37" fmla="*/ 831056 h 1058302"/>
              <a:gd name="connsiteX38" fmla="*/ 1808330 w 2460793"/>
              <a:gd name="connsiteY38" fmla="*/ 795337 h 1058302"/>
              <a:gd name="connsiteX39" fmla="*/ 1863099 w 2460793"/>
              <a:gd name="connsiteY39" fmla="*/ 754856 h 1058302"/>
              <a:gd name="connsiteX40" fmla="*/ 1917868 w 2460793"/>
              <a:gd name="connsiteY40" fmla="*/ 711993 h 1058302"/>
              <a:gd name="connsiteX41" fmla="*/ 1963112 w 2460793"/>
              <a:gd name="connsiteY41" fmla="*/ 671512 h 1058302"/>
              <a:gd name="connsiteX42" fmla="*/ 2029787 w 2460793"/>
              <a:gd name="connsiteY42" fmla="*/ 607218 h 1058302"/>
              <a:gd name="connsiteX43" fmla="*/ 2089319 w 2460793"/>
              <a:gd name="connsiteY43" fmla="*/ 540543 h 1058302"/>
              <a:gd name="connsiteX44" fmla="*/ 2167899 w 2460793"/>
              <a:gd name="connsiteY44" fmla="*/ 452438 h 1058302"/>
              <a:gd name="connsiteX45" fmla="*/ 2229812 w 2460793"/>
              <a:gd name="connsiteY45" fmla="*/ 366712 h 1058302"/>
              <a:gd name="connsiteX46" fmla="*/ 2303631 w 2460793"/>
              <a:gd name="connsiteY46" fmla="*/ 269082 h 1058302"/>
              <a:gd name="connsiteX47" fmla="*/ 2363162 w 2460793"/>
              <a:gd name="connsiteY47" fmla="*/ 176212 h 1058302"/>
              <a:gd name="connsiteX48" fmla="*/ 2406024 w 2460793"/>
              <a:gd name="connsiteY48" fmla="*/ 104775 h 1058302"/>
              <a:gd name="connsiteX49" fmla="*/ 2460793 w 2460793"/>
              <a:gd name="connsiteY49" fmla="*/ 0 h 1058302"/>
              <a:gd name="connsiteX50" fmla="*/ 2460793 w 2460793"/>
              <a:gd name="connsiteY50" fmla="*/ 0 h 1058302"/>
              <a:gd name="connsiteX51" fmla="*/ 2460793 w 2460793"/>
              <a:gd name="connsiteY51" fmla="*/ 0 h 1058302"/>
              <a:gd name="connsiteX0" fmla="*/ 10 w 2460793"/>
              <a:gd name="connsiteY0" fmla="*/ 1058301 h 1058302"/>
              <a:gd name="connsiteX1" fmla="*/ 41711 w 2460793"/>
              <a:gd name="connsiteY1" fmla="*/ 895016 h 1058302"/>
              <a:gd name="connsiteX2" fmla="*/ 87049 w 2460793"/>
              <a:gd name="connsiteY2" fmla="*/ 755666 h 1058302"/>
              <a:gd name="connsiteX3" fmla="*/ 133359 w 2460793"/>
              <a:gd name="connsiteY3" fmla="*/ 630093 h 1058302"/>
              <a:gd name="connsiteX4" fmla="*/ 188129 w 2460793"/>
              <a:gd name="connsiteY4" fmla="*/ 521894 h 1058302"/>
              <a:gd name="connsiteX5" fmla="*/ 234325 w 2460793"/>
              <a:gd name="connsiteY5" fmla="*/ 426421 h 1058302"/>
              <a:gd name="connsiteX6" fmla="*/ 277187 w 2460793"/>
              <a:gd name="connsiteY6" fmla="*/ 345280 h 1058302"/>
              <a:gd name="connsiteX7" fmla="*/ 324812 w 2460793"/>
              <a:gd name="connsiteY7" fmla="*/ 278606 h 1058302"/>
              <a:gd name="connsiteX8" fmla="*/ 351006 w 2460793"/>
              <a:gd name="connsiteY8" fmla="*/ 250031 h 1058302"/>
              <a:gd name="connsiteX9" fmla="*/ 377199 w 2460793"/>
              <a:gd name="connsiteY9" fmla="*/ 223837 h 1058302"/>
              <a:gd name="connsiteX10" fmla="*/ 401012 w 2460793"/>
              <a:gd name="connsiteY10" fmla="*/ 204787 h 1058302"/>
              <a:gd name="connsiteX11" fmla="*/ 424824 w 2460793"/>
              <a:gd name="connsiteY11" fmla="*/ 185737 h 1058302"/>
              <a:gd name="connsiteX12" fmla="*/ 455781 w 2460793"/>
              <a:gd name="connsiteY12" fmla="*/ 166687 h 1058302"/>
              <a:gd name="connsiteX13" fmla="*/ 491500 w 2460793"/>
              <a:gd name="connsiteY13" fmla="*/ 154781 h 1058302"/>
              <a:gd name="connsiteX14" fmla="*/ 524837 w 2460793"/>
              <a:gd name="connsiteY14" fmla="*/ 150018 h 1058302"/>
              <a:gd name="connsiteX15" fmla="*/ 572462 w 2460793"/>
              <a:gd name="connsiteY15" fmla="*/ 161925 h 1058302"/>
              <a:gd name="connsiteX16" fmla="*/ 620087 w 2460793"/>
              <a:gd name="connsiteY16" fmla="*/ 188118 h 1058302"/>
              <a:gd name="connsiteX17" fmla="*/ 679618 w 2460793"/>
              <a:gd name="connsiteY17" fmla="*/ 233362 h 1058302"/>
              <a:gd name="connsiteX18" fmla="*/ 732006 w 2460793"/>
              <a:gd name="connsiteY18" fmla="*/ 288131 h 1058302"/>
              <a:gd name="connsiteX19" fmla="*/ 779630 w 2460793"/>
              <a:gd name="connsiteY19" fmla="*/ 345281 h 1058302"/>
              <a:gd name="connsiteX20" fmla="*/ 848687 w 2460793"/>
              <a:gd name="connsiteY20" fmla="*/ 431006 h 1058302"/>
              <a:gd name="connsiteX21" fmla="*/ 927268 w 2460793"/>
              <a:gd name="connsiteY21" fmla="*/ 528637 h 1058302"/>
              <a:gd name="connsiteX22" fmla="*/ 1012993 w 2460793"/>
              <a:gd name="connsiteY22" fmla="*/ 645318 h 1058302"/>
              <a:gd name="connsiteX23" fmla="*/ 1070143 w 2460793"/>
              <a:gd name="connsiteY23" fmla="*/ 723900 h 1058302"/>
              <a:gd name="connsiteX24" fmla="*/ 1134437 w 2460793"/>
              <a:gd name="connsiteY24" fmla="*/ 788193 h 1058302"/>
              <a:gd name="connsiteX25" fmla="*/ 1177299 w 2460793"/>
              <a:gd name="connsiteY25" fmla="*/ 828675 h 1058302"/>
              <a:gd name="connsiteX26" fmla="*/ 1246355 w 2460793"/>
              <a:gd name="connsiteY26" fmla="*/ 873918 h 1058302"/>
              <a:gd name="connsiteX27" fmla="*/ 1291599 w 2460793"/>
              <a:gd name="connsiteY27" fmla="*/ 892968 h 1058302"/>
              <a:gd name="connsiteX28" fmla="*/ 1341606 w 2460793"/>
              <a:gd name="connsiteY28" fmla="*/ 907256 h 1058302"/>
              <a:gd name="connsiteX29" fmla="*/ 1374943 w 2460793"/>
              <a:gd name="connsiteY29" fmla="*/ 914400 h 1058302"/>
              <a:gd name="connsiteX30" fmla="*/ 1422568 w 2460793"/>
              <a:gd name="connsiteY30" fmla="*/ 919162 h 1058302"/>
              <a:gd name="connsiteX31" fmla="*/ 1458287 w 2460793"/>
              <a:gd name="connsiteY31" fmla="*/ 919162 h 1058302"/>
              <a:gd name="connsiteX32" fmla="*/ 1486862 w 2460793"/>
              <a:gd name="connsiteY32" fmla="*/ 919162 h 1058302"/>
              <a:gd name="connsiteX33" fmla="*/ 1527343 w 2460793"/>
              <a:gd name="connsiteY33" fmla="*/ 916781 h 1058302"/>
              <a:gd name="connsiteX34" fmla="*/ 1579730 w 2460793"/>
              <a:gd name="connsiteY34" fmla="*/ 907256 h 1058302"/>
              <a:gd name="connsiteX35" fmla="*/ 1648787 w 2460793"/>
              <a:gd name="connsiteY35" fmla="*/ 883443 h 1058302"/>
              <a:gd name="connsiteX36" fmla="*/ 1701174 w 2460793"/>
              <a:gd name="connsiteY36" fmla="*/ 862012 h 1058302"/>
              <a:gd name="connsiteX37" fmla="*/ 1753562 w 2460793"/>
              <a:gd name="connsiteY37" fmla="*/ 831056 h 1058302"/>
              <a:gd name="connsiteX38" fmla="*/ 1808330 w 2460793"/>
              <a:gd name="connsiteY38" fmla="*/ 795337 h 1058302"/>
              <a:gd name="connsiteX39" fmla="*/ 1863099 w 2460793"/>
              <a:gd name="connsiteY39" fmla="*/ 754856 h 1058302"/>
              <a:gd name="connsiteX40" fmla="*/ 1917868 w 2460793"/>
              <a:gd name="connsiteY40" fmla="*/ 711993 h 1058302"/>
              <a:gd name="connsiteX41" fmla="*/ 1963112 w 2460793"/>
              <a:gd name="connsiteY41" fmla="*/ 671512 h 1058302"/>
              <a:gd name="connsiteX42" fmla="*/ 2029787 w 2460793"/>
              <a:gd name="connsiteY42" fmla="*/ 607218 h 1058302"/>
              <a:gd name="connsiteX43" fmla="*/ 2089319 w 2460793"/>
              <a:gd name="connsiteY43" fmla="*/ 540543 h 1058302"/>
              <a:gd name="connsiteX44" fmla="*/ 2167899 w 2460793"/>
              <a:gd name="connsiteY44" fmla="*/ 452438 h 1058302"/>
              <a:gd name="connsiteX45" fmla="*/ 2229812 w 2460793"/>
              <a:gd name="connsiteY45" fmla="*/ 366712 h 1058302"/>
              <a:gd name="connsiteX46" fmla="*/ 2303631 w 2460793"/>
              <a:gd name="connsiteY46" fmla="*/ 269082 h 1058302"/>
              <a:gd name="connsiteX47" fmla="*/ 2363162 w 2460793"/>
              <a:gd name="connsiteY47" fmla="*/ 176212 h 1058302"/>
              <a:gd name="connsiteX48" fmla="*/ 2406024 w 2460793"/>
              <a:gd name="connsiteY48" fmla="*/ 104775 h 1058302"/>
              <a:gd name="connsiteX49" fmla="*/ 2460793 w 2460793"/>
              <a:gd name="connsiteY49" fmla="*/ 0 h 1058302"/>
              <a:gd name="connsiteX50" fmla="*/ 2460793 w 2460793"/>
              <a:gd name="connsiteY50" fmla="*/ 0 h 1058302"/>
              <a:gd name="connsiteX51" fmla="*/ 2460793 w 2460793"/>
              <a:gd name="connsiteY51" fmla="*/ 0 h 1058302"/>
              <a:gd name="connsiteX0" fmla="*/ 10 w 2460793"/>
              <a:gd name="connsiteY0" fmla="*/ 1058301 h 1058302"/>
              <a:gd name="connsiteX1" fmla="*/ 41711 w 2460793"/>
              <a:gd name="connsiteY1" fmla="*/ 895016 h 1058302"/>
              <a:gd name="connsiteX2" fmla="*/ 87049 w 2460793"/>
              <a:gd name="connsiteY2" fmla="*/ 755666 h 1058302"/>
              <a:gd name="connsiteX3" fmla="*/ 142884 w 2460793"/>
              <a:gd name="connsiteY3" fmla="*/ 630093 h 1058302"/>
              <a:gd name="connsiteX4" fmla="*/ 188129 w 2460793"/>
              <a:gd name="connsiteY4" fmla="*/ 521894 h 1058302"/>
              <a:gd name="connsiteX5" fmla="*/ 234325 w 2460793"/>
              <a:gd name="connsiteY5" fmla="*/ 426421 h 1058302"/>
              <a:gd name="connsiteX6" fmla="*/ 277187 w 2460793"/>
              <a:gd name="connsiteY6" fmla="*/ 345280 h 1058302"/>
              <a:gd name="connsiteX7" fmla="*/ 324812 w 2460793"/>
              <a:gd name="connsiteY7" fmla="*/ 278606 h 1058302"/>
              <a:gd name="connsiteX8" fmla="*/ 351006 w 2460793"/>
              <a:gd name="connsiteY8" fmla="*/ 250031 h 1058302"/>
              <a:gd name="connsiteX9" fmla="*/ 377199 w 2460793"/>
              <a:gd name="connsiteY9" fmla="*/ 223837 h 1058302"/>
              <a:gd name="connsiteX10" fmla="*/ 401012 w 2460793"/>
              <a:gd name="connsiteY10" fmla="*/ 204787 h 1058302"/>
              <a:gd name="connsiteX11" fmla="*/ 424824 w 2460793"/>
              <a:gd name="connsiteY11" fmla="*/ 185737 h 1058302"/>
              <a:gd name="connsiteX12" fmla="*/ 455781 w 2460793"/>
              <a:gd name="connsiteY12" fmla="*/ 166687 h 1058302"/>
              <a:gd name="connsiteX13" fmla="*/ 491500 w 2460793"/>
              <a:gd name="connsiteY13" fmla="*/ 154781 h 1058302"/>
              <a:gd name="connsiteX14" fmla="*/ 524837 w 2460793"/>
              <a:gd name="connsiteY14" fmla="*/ 150018 h 1058302"/>
              <a:gd name="connsiteX15" fmla="*/ 572462 w 2460793"/>
              <a:gd name="connsiteY15" fmla="*/ 161925 h 1058302"/>
              <a:gd name="connsiteX16" fmla="*/ 620087 w 2460793"/>
              <a:gd name="connsiteY16" fmla="*/ 188118 h 1058302"/>
              <a:gd name="connsiteX17" fmla="*/ 679618 w 2460793"/>
              <a:gd name="connsiteY17" fmla="*/ 233362 h 1058302"/>
              <a:gd name="connsiteX18" fmla="*/ 732006 w 2460793"/>
              <a:gd name="connsiteY18" fmla="*/ 288131 h 1058302"/>
              <a:gd name="connsiteX19" fmla="*/ 779630 w 2460793"/>
              <a:gd name="connsiteY19" fmla="*/ 345281 h 1058302"/>
              <a:gd name="connsiteX20" fmla="*/ 848687 w 2460793"/>
              <a:gd name="connsiteY20" fmla="*/ 431006 h 1058302"/>
              <a:gd name="connsiteX21" fmla="*/ 927268 w 2460793"/>
              <a:gd name="connsiteY21" fmla="*/ 528637 h 1058302"/>
              <a:gd name="connsiteX22" fmla="*/ 1012993 w 2460793"/>
              <a:gd name="connsiteY22" fmla="*/ 645318 h 1058302"/>
              <a:gd name="connsiteX23" fmla="*/ 1070143 w 2460793"/>
              <a:gd name="connsiteY23" fmla="*/ 723900 h 1058302"/>
              <a:gd name="connsiteX24" fmla="*/ 1134437 w 2460793"/>
              <a:gd name="connsiteY24" fmla="*/ 788193 h 1058302"/>
              <a:gd name="connsiteX25" fmla="*/ 1177299 w 2460793"/>
              <a:gd name="connsiteY25" fmla="*/ 828675 h 1058302"/>
              <a:gd name="connsiteX26" fmla="*/ 1246355 w 2460793"/>
              <a:gd name="connsiteY26" fmla="*/ 873918 h 1058302"/>
              <a:gd name="connsiteX27" fmla="*/ 1291599 w 2460793"/>
              <a:gd name="connsiteY27" fmla="*/ 892968 h 1058302"/>
              <a:gd name="connsiteX28" fmla="*/ 1341606 w 2460793"/>
              <a:gd name="connsiteY28" fmla="*/ 907256 h 1058302"/>
              <a:gd name="connsiteX29" fmla="*/ 1374943 w 2460793"/>
              <a:gd name="connsiteY29" fmla="*/ 914400 h 1058302"/>
              <a:gd name="connsiteX30" fmla="*/ 1422568 w 2460793"/>
              <a:gd name="connsiteY30" fmla="*/ 919162 h 1058302"/>
              <a:gd name="connsiteX31" fmla="*/ 1458287 w 2460793"/>
              <a:gd name="connsiteY31" fmla="*/ 919162 h 1058302"/>
              <a:gd name="connsiteX32" fmla="*/ 1486862 w 2460793"/>
              <a:gd name="connsiteY32" fmla="*/ 919162 h 1058302"/>
              <a:gd name="connsiteX33" fmla="*/ 1527343 w 2460793"/>
              <a:gd name="connsiteY33" fmla="*/ 916781 h 1058302"/>
              <a:gd name="connsiteX34" fmla="*/ 1579730 w 2460793"/>
              <a:gd name="connsiteY34" fmla="*/ 907256 h 1058302"/>
              <a:gd name="connsiteX35" fmla="*/ 1648787 w 2460793"/>
              <a:gd name="connsiteY35" fmla="*/ 883443 h 1058302"/>
              <a:gd name="connsiteX36" fmla="*/ 1701174 w 2460793"/>
              <a:gd name="connsiteY36" fmla="*/ 862012 h 1058302"/>
              <a:gd name="connsiteX37" fmla="*/ 1753562 w 2460793"/>
              <a:gd name="connsiteY37" fmla="*/ 831056 h 1058302"/>
              <a:gd name="connsiteX38" fmla="*/ 1808330 w 2460793"/>
              <a:gd name="connsiteY38" fmla="*/ 795337 h 1058302"/>
              <a:gd name="connsiteX39" fmla="*/ 1863099 w 2460793"/>
              <a:gd name="connsiteY39" fmla="*/ 754856 h 1058302"/>
              <a:gd name="connsiteX40" fmla="*/ 1917868 w 2460793"/>
              <a:gd name="connsiteY40" fmla="*/ 711993 h 1058302"/>
              <a:gd name="connsiteX41" fmla="*/ 1963112 w 2460793"/>
              <a:gd name="connsiteY41" fmla="*/ 671512 h 1058302"/>
              <a:gd name="connsiteX42" fmla="*/ 2029787 w 2460793"/>
              <a:gd name="connsiteY42" fmla="*/ 607218 h 1058302"/>
              <a:gd name="connsiteX43" fmla="*/ 2089319 w 2460793"/>
              <a:gd name="connsiteY43" fmla="*/ 540543 h 1058302"/>
              <a:gd name="connsiteX44" fmla="*/ 2167899 w 2460793"/>
              <a:gd name="connsiteY44" fmla="*/ 452438 h 1058302"/>
              <a:gd name="connsiteX45" fmla="*/ 2229812 w 2460793"/>
              <a:gd name="connsiteY45" fmla="*/ 366712 h 1058302"/>
              <a:gd name="connsiteX46" fmla="*/ 2303631 w 2460793"/>
              <a:gd name="connsiteY46" fmla="*/ 269082 h 1058302"/>
              <a:gd name="connsiteX47" fmla="*/ 2363162 w 2460793"/>
              <a:gd name="connsiteY47" fmla="*/ 176212 h 1058302"/>
              <a:gd name="connsiteX48" fmla="*/ 2406024 w 2460793"/>
              <a:gd name="connsiteY48" fmla="*/ 104775 h 1058302"/>
              <a:gd name="connsiteX49" fmla="*/ 2460793 w 2460793"/>
              <a:gd name="connsiteY49" fmla="*/ 0 h 1058302"/>
              <a:gd name="connsiteX50" fmla="*/ 2460793 w 2460793"/>
              <a:gd name="connsiteY50" fmla="*/ 0 h 1058302"/>
              <a:gd name="connsiteX51" fmla="*/ 2460793 w 2460793"/>
              <a:gd name="connsiteY51" fmla="*/ 0 h 1058302"/>
              <a:gd name="connsiteX0" fmla="*/ 10 w 2460793"/>
              <a:gd name="connsiteY0" fmla="*/ 1058301 h 1058302"/>
              <a:gd name="connsiteX1" fmla="*/ 41711 w 2460793"/>
              <a:gd name="connsiteY1" fmla="*/ 895016 h 1058302"/>
              <a:gd name="connsiteX2" fmla="*/ 96574 w 2460793"/>
              <a:gd name="connsiteY2" fmla="*/ 755666 h 1058302"/>
              <a:gd name="connsiteX3" fmla="*/ 142884 w 2460793"/>
              <a:gd name="connsiteY3" fmla="*/ 630093 h 1058302"/>
              <a:gd name="connsiteX4" fmla="*/ 188129 w 2460793"/>
              <a:gd name="connsiteY4" fmla="*/ 521894 h 1058302"/>
              <a:gd name="connsiteX5" fmla="*/ 234325 w 2460793"/>
              <a:gd name="connsiteY5" fmla="*/ 426421 h 1058302"/>
              <a:gd name="connsiteX6" fmla="*/ 277187 w 2460793"/>
              <a:gd name="connsiteY6" fmla="*/ 345280 h 1058302"/>
              <a:gd name="connsiteX7" fmla="*/ 324812 w 2460793"/>
              <a:gd name="connsiteY7" fmla="*/ 278606 h 1058302"/>
              <a:gd name="connsiteX8" fmla="*/ 351006 w 2460793"/>
              <a:gd name="connsiteY8" fmla="*/ 250031 h 1058302"/>
              <a:gd name="connsiteX9" fmla="*/ 377199 w 2460793"/>
              <a:gd name="connsiteY9" fmla="*/ 223837 h 1058302"/>
              <a:gd name="connsiteX10" fmla="*/ 401012 w 2460793"/>
              <a:gd name="connsiteY10" fmla="*/ 204787 h 1058302"/>
              <a:gd name="connsiteX11" fmla="*/ 424824 w 2460793"/>
              <a:gd name="connsiteY11" fmla="*/ 185737 h 1058302"/>
              <a:gd name="connsiteX12" fmla="*/ 455781 w 2460793"/>
              <a:gd name="connsiteY12" fmla="*/ 166687 h 1058302"/>
              <a:gd name="connsiteX13" fmla="*/ 491500 w 2460793"/>
              <a:gd name="connsiteY13" fmla="*/ 154781 h 1058302"/>
              <a:gd name="connsiteX14" fmla="*/ 524837 w 2460793"/>
              <a:gd name="connsiteY14" fmla="*/ 150018 h 1058302"/>
              <a:gd name="connsiteX15" fmla="*/ 572462 w 2460793"/>
              <a:gd name="connsiteY15" fmla="*/ 161925 h 1058302"/>
              <a:gd name="connsiteX16" fmla="*/ 620087 w 2460793"/>
              <a:gd name="connsiteY16" fmla="*/ 188118 h 1058302"/>
              <a:gd name="connsiteX17" fmla="*/ 679618 w 2460793"/>
              <a:gd name="connsiteY17" fmla="*/ 233362 h 1058302"/>
              <a:gd name="connsiteX18" fmla="*/ 732006 w 2460793"/>
              <a:gd name="connsiteY18" fmla="*/ 288131 h 1058302"/>
              <a:gd name="connsiteX19" fmla="*/ 779630 w 2460793"/>
              <a:gd name="connsiteY19" fmla="*/ 345281 h 1058302"/>
              <a:gd name="connsiteX20" fmla="*/ 848687 w 2460793"/>
              <a:gd name="connsiteY20" fmla="*/ 431006 h 1058302"/>
              <a:gd name="connsiteX21" fmla="*/ 927268 w 2460793"/>
              <a:gd name="connsiteY21" fmla="*/ 528637 h 1058302"/>
              <a:gd name="connsiteX22" fmla="*/ 1012993 w 2460793"/>
              <a:gd name="connsiteY22" fmla="*/ 645318 h 1058302"/>
              <a:gd name="connsiteX23" fmla="*/ 1070143 w 2460793"/>
              <a:gd name="connsiteY23" fmla="*/ 723900 h 1058302"/>
              <a:gd name="connsiteX24" fmla="*/ 1134437 w 2460793"/>
              <a:gd name="connsiteY24" fmla="*/ 788193 h 1058302"/>
              <a:gd name="connsiteX25" fmla="*/ 1177299 w 2460793"/>
              <a:gd name="connsiteY25" fmla="*/ 828675 h 1058302"/>
              <a:gd name="connsiteX26" fmla="*/ 1246355 w 2460793"/>
              <a:gd name="connsiteY26" fmla="*/ 873918 h 1058302"/>
              <a:gd name="connsiteX27" fmla="*/ 1291599 w 2460793"/>
              <a:gd name="connsiteY27" fmla="*/ 892968 h 1058302"/>
              <a:gd name="connsiteX28" fmla="*/ 1341606 w 2460793"/>
              <a:gd name="connsiteY28" fmla="*/ 907256 h 1058302"/>
              <a:gd name="connsiteX29" fmla="*/ 1374943 w 2460793"/>
              <a:gd name="connsiteY29" fmla="*/ 914400 h 1058302"/>
              <a:gd name="connsiteX30" fmla="*/ 1422568 w 2460793"/>
              <a:gd name="connsiteY30" fmla="*/ 919162 h 1058302"/>
              <a:gd name="connsiteX31" fmla="*/ 1458287 w 2460793"/>
              <a:gd name="connsiteY31" fmla="*/ 919162 h 1058302"/>
              <a:gd name="connsiteX32" fmla="*/ 1486862 w 2460793"/>
              <a:gd name="connsiteY32" fmla="*/ 919162 h 1058302"/>
              <a:gd name="connsiteX33" fmla="*/ 1527343 w 2460793"/>
              <a:gd name="connsiteY33" fmla="*/ 916781 h 1058302"/>
              <a:gd name="connsiteX34" fmla="*/ 1579730 w 2460793"/>
              <a:gd name="connsiteY34" fmla="*/ 907256 h 1058302"/>
              <a:gd name="connsiteX35" fmla="*/ 1648787 w 2460793"/>
              <a:gd name="connsiteY35" fmla="*/ 883443 h 1058302"/>
              <a:gd name="connsiteX36" fmla="*/ 1701174 w 2460793"/>
              <a:gd name="connsiteY36" fmla="*/ 862012 h 1058302"/>
              <a:gd name="connsiteX37" fmla="*/ 1753562 w 2460793"/>
              <a:gd name="connsiteY37" fmla="*/ 831056 h 1058302"/>
              <a:gd name="connsiteX38" fmla="*/ 1808330 w 2460793"/>
              <a:gd name="connsiteY38" fmla="*/ 795337 h 1058302"/>
              <a:gd name="connsiteX39" fmla="*/ 1863099 w 2460793"/>
              <a:gd name="connsiteY39" fmla="*/ 754856 h 1058302"/>
              <a:gd name="connsiteX40" fmla="*/ 1917868 w 2460793"/>
              <a:gd name="connsiteY40" fmla="*/ 711993 h 1058302"/>
              <a:gd name="connsiteX41" fmla="*/ 1963112 w 2460793"/>
              <a:gd name="connsiteY41" fmla="*/ 671512 h 1058302"/>
              <a:gd name="connsiteX42" fmla="*/ 2029787 w 2460793"/>
              <a:gd name="connsiteY42" fmla="*/ 607218 h 1058302"/>
              <a:gd name="connsiteX43" fmla="*/ 2089319 w 2460793"/>
              <a:gd name="connsiteY43" fmla="*/ 540543 h 1058302"/>
              <a:gd name="connsiteX44" fmla="*/ 2167899 w 2460793"/>
              <a:gd name="connsiteY44" fmla="*/ 452438 h 1058302"/>
              <a:gd name="connsiteX45" fmla="*/ 2229812 w 2460793"/>
              <a:gd name="connsiteY45" fmla="*/ 366712 h 1058302"/>
              <a:gd name="connsiteX46" fmla="*/ 2303631 w 2460793"/>
              <a:gd name="connsiteY46" fmla="*/ 269082 h 1058302"/>
              <a:gd name="connsiteX47" fmla="*/ 2363162 w 2460793"/>
              <a:gd name="connsiteY47" fmla="*/ 176212 h 1058302"/>
              <a:gd name="connsiteX48" fmla="*/ 2406024 w 2460793"/>
              <a:gd name="connsiteY48" fmla="*/ 104775 h 1058302"/>
              <a:gd name="connsiteX49" fmla="*/ 2460793 w 2460793"/>
              <a:gd name="connsiteY49" fmla="*/ 0 h 1058302"/>
              <a:gd name="connsiteX50" fmla="*/ 2460793 w 2460793"/>
              <a:gd name="connsiteY50" fmla="*/ 0 h 1058302"/>
              <a:gd name="connsiteX51" fmla="*/ 2460793 w 2460793"/>
              <a:gd name="connsiteY51" fmla="*/ 0 h 1058302"/>
              <a:gd name="connsiteX0" fmla="*/ 9 w 2460792"/>
              <a:gd name="connsiteY0" fmla="*/ 1058301 h 1058302"/>
              <a:gd name="connsiteX1" fmla="*/ 46473 w 2460792"/>
              <a:gd name="connsiteY1" fmla="*/ 895016 h 1058302"/>
              <a:gd name="connsiteX2" fmla="*/ 96573 w 2460792"/>
              <a:gd name="connsiteY2" fmla="*/ 755666 h 1058302"/>
              <a:gd name="connsiteX3" fmla="*/ 142883 w 2460792"/>
              <a:gd name="connsiteY3" fmla="*/ 630093 h 1058302"/>
              <a:gd name="connsiteX4" fmla="*/ 188128 w 2460792"/>
              <a:gd name="connsiteY4" fmla="*/ 521894 h 1058302"/>
              <a:gd name="connsiteX5" fmla="*/ 234324 w 2460792"/>
              <a:gd name="connsiteY5" fmla="*/ 426421 h 1058302"/>
              <a:gd name="connsiteX6" fmla="*/ 277186 w 2460792"/>
              <a:gd name="connsiteY6" fmla="*/ 345280 h 1058302"/>
              <a:gd name="connsiteX7" fmla="*/ 324811 w 2460792"/>
              <a:gd name="connsiteY7" fmla="*/ 278606 h 1058302"/>
              <a:gd name="connsiteX8" fmla="*/ 351005 w 2460792"/>
              <a:gd name="connsiteY8" fmla="*/ 250031 h 1058302"/>
              <a:gd name="connsiteX9" fmla="*/ 377198 w 2460792"/>
              <a:gd name="connsiteY9" fmla="*/ 223837 h 1058302"/>
              <a:gd name="connsiteX10" fmla="*/ 401011 w 2460792"/>
              <a:gd name="connsiteY10" fmla="*/ 204787 h 1058302"/>
              <a:gd name="connsiteX11" fmla="*/ 424823 w 2460792"/>
              <a:gd name="connsiteY11" fmla="*/ 185737 h 1058302"/>
              <a:gd name="connsiteX12" fmla="*/ 455780 w 2460792"/>
              <a:gd name="connsiteY12" fmla="*/ 166687 h 1058302"/>
              <a:gd name="connsiteX13" fmla="*/ 491499 w 2460792"/>
              <a:gd name="connsiteY13" fmla="*/ 154781 h 1058302"/>
              <a:gd name="connsiteX14" fmla="*/ 524836 w 2460792"/>
              <a:gd name="connsiteY14" fmla="*/ 150018 h 1058302"/>
              <a:gd name="connsiteX15" fmla="*/ 572461 w 2460792"/>
              <a:gd name="connsiteY15" fmla="*/ 161925 h 1058302"/>
              <a:gd name="connsiteX16" fmla="*/ 620086 w 2460792"/>
              <a:gd name="connsiteY16" fmla="*/ 188118 h 1058302"/>
              <a:gd name="connsiteX17" fmla="*/ 679617 w 2460792"/>
              <a:gd name="connsiteY17" fmla="*/ 233362 h 1058302"/>
              <a:gd name="connsiteX18" fmla="*/ 732005 w 2460792"/>
              <a:gd name="connsiteY18" fmla="*/ 288131 h 1058302"/>
              <a:gd name="connsiteX19" fmla="*/ 779629 w 2460792"/>
              <a:gd name="connsiteY19" fmla="*/ 345281 h 1058302"/>
              <a:gd name="connsiteX20" fmla="*/ 848686 w 2460792"/>
              <a:gd name="connsiteY20" fmla="*/ 431006 h 1058302"/>
              <a:gd name="connsiteX21" fmla="*/ 927267 w 2460792"/>
              <a:gd name="connsiteY21" fmla="*/ 528637 h 1058302"/>
              <a:gd name="connsiteX22" fmla="*/ 1012992 w 2460792"/>
              <a:gd name="connsiteY22" fmla="*/ 645318 h 1058302"/>
              <a:gd name="connsiteX23" fmla="*/ 1070142 w 2460792"/>
              <a:gd name="connsiteY23" fmla="*/ 723900 h 1058302"/>
              <a:gd name="connsiteX24" fmla="*/ 1134436 w 2460792"/>
              <a:gd name="connsiteY24" fmla="*/ 788193 h 1058302"/>
              <a:gd name="connsiteX25" fmla="*/ 1177298 w 2460792"/>
              <a:gd name="connsiteY25" fmla="*/ 828675 h 1058302"/>
              <a:gd name="connsiteX26" fmla="*/ 1246354 w 2460792"/>
              <a:gd name="connsiteY26" fmla="*/ 873918 h 1058302"/>
              <a:gd name="connsiteX27" fmla="*/ 1291598 w 2460792"/>
              <a:gd name="connsiteY27" fmla="*/ 892968 h 1058302"/>
              <a:gd name="connsiteX28" fmla="*/ 1341605 w 2460792"/>
              <a:gd name="connsiteY28" fmla="*/ 907256 h 1058302"/>
              <a:gd name="connsiteX29" fmla="*/ 1374942 w 2460792"/>
              <a:gd name="connsiteY29" fmla="*/ 914400 h 1058302"/>
              <a:gd name="connsiteX30" fmla="*/ 1422567 w 2460792"/>
              <a:gd name="connsiteY30" fmla="*/ 919162 h 1058302"/>
              <a:gd name="connsiteX31" fmla="*/ 1458286 w 2460792"/>
              <a:gd name="connsiteY31" fmla="*/ 919162 h 1058302"/>
              <a:gd name="connsiteX32" fmla="*/ 1486861 w 2460792"/>
              <a:gd name="connsiteY32" fmla="*/ 919162 h 1058302"/>
              <a:gd name="connsiteX33" fmla="*/ 1527342 w 2460792"/>
              <a:gd name="connsiteY33" fmla="*/ 916781 h 1058302"/>
              <a:gd name="connsiteX34" fmla="*/ 1579729 w 2460792"/>
              <a:gd name="connsiteY34" fmla="*/ 907256 h 1058302"/>
              <a:gd name="connsiteX35" fmla="*/ 1648786 w 2460792"/>
              <a:gd name="connsiteY35" fmla="*/ 883443 h 1058302"/>
              <a:gd name="connsiteX36" fmla="*/ 1701173 w 2460792"/>
              <a:gd name="connsiteY36" fmla="*/ 862012 h 1058302"/>
              <a:gd name="connsiteX37" fmla="*/ 1753561 w 2460792"/>
              <a:gd name="connsiteY37" fmla="*/ 831056 h 1058302"/>
              <a:gd name="connsiteX38" fmla="*/ 1808329 w 2460792"/>
              <a:gd name="connsiteY38" fmla="*/ 795337 h 1058302"/>
              <a:gd name="connsiteX39" fmla="*/ 1863098 w 2460792"/>
              <a:gd name="connsiteY39" fmla="*/ 754856 h 1058302"/>
              <a:gd name="connsiteX40" fmla="*/ 1917867 w 2460792"/>
              <a:gd name="connsiteY40" fmla="*/ 711993 h 1058302"/>
              <a:gd name="connsiteX41" fmla="*/ 1963111 w 2460792"/>
              <a:gd name="connsiteY41" fmla="*/ 671512 h 1058302"/>
              <a:gd name="connsiteX42" fmla="*/ 2029786 w 2460792"/>
              <a:gd name="connsiteY42" fmla="*/ 607218 h 1058302"/>
              <a:gd name="connsiteX43" fmla="*/ 2089318 w 2460792"/>
              <a:gd name="connsiteY43" fmla="*/ 540543 h 1058302"/>
              <a:gd name="connsiteX44" fmla="*/ 2167898 w 2460792"/>
              <a:gd name="connsiteY44" fmla="*/ 452438 h 1058302"/>
              <a:gd name="connsiteX45" fmla="*/ 2229811 w 2460792"/>
              <a:gd name="connsiteY45" fmla="*/ 366712 h 1058302"/>
              <a:gd name="connsiteX46" fmla="*/ 2303630 w 2460792"/>
              <a:gd name="connsiteY46" fmla="*/ 269082 h 1058302"/>
              <a:gd name="connsiteX47" fmla="*/ 2363161 w 2460792"/>
              <a:gd name="connsiteY47" fmla="*/ 176212 h 1058302"/>
              <a:gd name="connsiteX48" fmla="*/ 2406023 w 2460792"/>
              <a:gd name="connsiteY48" fmla="*/ 104775 h 1058302"/>
              <a:gd name="connsiteX49" fmla="*/ 2460792 w 2460792"/>
              <a:gd name="connsiteY49" fmla="*/ 0 h 1058302"/>
              <a:gd name="connsiteX50" fmla="*/ 2460792 w 2460792"/>
              <a:gd name="connsiteY50" fmla="*/ 0 h 1058302"/>
              <a:gd name="connsiteX51" fmla="*/ 2460792 w 2460792"/>
              <a:gd name="connsiteY51" fmla="*/ 0 h 1058302"/>
              <a:gd name="connsiteX0" fmla="*/ 9 w 2460792"/>
              <a:gd name="connsiteY0" fmla="*/ 1058301 h 1058302"/>
              <a:gd name="connsiteX1" fmla="*/ 46473 w 2460792"/>
              <a:gd name="connsiteY1" fmla="*/ 895016 h 1058302"/>
              <a:gd name="connsiteX2" fmla="*/ 96573 w 2460792"/>
              <a:gd name="connsiteY2" fmla="*/ 755666 h 1058302"/>
              <a:gd name="connsiteX3" fmla="*/ 142883 w 2460792"/>
              <a:gd name="connsiteY3" fmla="*/ 630093 h 1058302"/>
              <a:gd name="connsiteX4" fmla="*/ 188128 w 2460792"/>
              <a:gd name="connsiteY4" fmla="*/ 521894 h 1058302"/>
              <a:gd name="connsiteX5" fmla="*/ 234324 w 2460792"/>
              <a:gd name="connsiteY5" fmla="*/ 426421 h 1058302"/>
              <a:gd name="connsiteX6" fmla="*/ 277186 w 2460792"/>
              <a:gd name="connsiteY6" fmla="*/ 345280 h 1058302"/>
              <a:gd name="connsiteX7" fmla="*/ 324811 w 2460792"/>
              <a:gd name="connsiteY7" fmla="*/ 278606 h 1058302"/>
              <a:gd name="connsiteX8" fmla="*/ 351005 w 2460792"/>
              <a:gd name="connsiteY8" fmla="*/ 250031 h 1058302"/>
              <a:gd name="connsiteX9" fmla="*/ 377198 w 2460792"/>
              <a:gd name="connsiteY9" fmla="*/ 223837 h 1058302"/>
              <a:gd name="connsiteX10" fmla="*/ 401011 w 2460792"/>
              <a:gd name="connsiteY10" fmla="*/ 204787 h 1058302"/>
              <a:gd name="connsiteX11" fmla="*/ 424823 w 2460792"/>
              <a:gd name="connsiteY11" fmla="*/ 185737 h 1058302"/>
              <a:gd name="connsiteX12" fmla="*/ 455780 w 2460792"/>
              <a:gd name="connsiteY12" fmla="*/ 166687 h 1058302"/>
              <a:gd name="connsiteX13" fmla="*/ 491499 w 2460792"/>
              <a:gd name="connsiteY13" fmla="*/ 154781 h 1058302"/>
              <a:gd name="connsiteX14" fmla="*/ 524836 w 2460792"/>
              <a:gd name="connsiteY14" fmla="*/ 150018 h 1058302"/>
              <a:gd name="connsiteX15" fmla="*/ 572461 w 2460792"/>
              <a:gd name="connsiteY15" fmla="*/ 161925 h 1058302"/>
              <a:gd name="connsiteX16" fmla="*/ 620086 w 2460792"/>
              <a:gd name="connsiteY16" fmla="*/ 188118 h 1058302"/>
              <a:gd name="connsiteX17" fmla="*/ 679617 w 2460792"/>
              <a:gd name="connsiteY17" fmla="*/ 233362 h 1058302"/>
              <a:gd name="connsiteX18" fmla="*/ 732005 w 2460792"/>
              <a:gd name="connsiteY18" fmla="*/ 288131 h 1058302"/>
              <a:gd name="connsiteX19" fmla="*/ 779629 w 2460792"/>
              <a:gd name="connsiteY19" fmla="*/ 345281 h 1058302"/>
              <a:gd name="connsiteX20" fmla="*/ 848686 w 2460792"/>
              <a:gd name="connsiteY20" fmla="*/ 431006 h 1058302"/>
              <a:gd name="connsiteX21" fmla="*/ 927267 w 2460792"/>
              <a:gd name="connsiteY21" fmla="*/ 528637 h 1058302"/>
              <a:gd name="connsiteX22" fmla="*/ 1012992 w 2460792"/>
              <a:gd name="connsiteY22" fmla="*/ 645318 h 1058302"/>
              <a:gd name="connsiteX23" fmla="*/ 1070142 w 2460792"/>
              <a:gd name="connsiteY23" fmla="*/ 723900 h 1058302"/>
              <a:gd name="connsiteX24" fmla="*/ 1134436 w 2460792"/>
              <a:gd name="connsiteY24" fmla="*/ 788193 h 1058302"/>
              <a:gd name="connsiteX25" fmla="*/ 1177298 w 2460792"/>
              <a:gd name="connsiteY25" fmla="*/ 828675 h 1058302"/>
              <a:gd name="connsiteX26" fmla="*/ 1246354 w 2460792"/>
              <a:gd name="connsiteY26" fmla="*/ 873918 h 1058302"/>
              <a:gd name="connsiteX27" fmla="*/ 1291598 w 2460792"/>
              <a:gd name="connsiteY27" fmla="*/ 892968 h 1058302"/>
              <a:gd name="connsiteX28" fmla="*/ 1341605 w 2460792"/>
              <a:gd name="connsiteY28" fmla="*/ 907256 h 1058302"/>
              <a:gd name="connsiteX29" fmla="*/ 1374942 w 2460792"/>
              <a:gd name="connsiteY29" fmla="*/ 914400 h 1058302"/>
              <a:gd name="connsiteX30" fmla="*/ 1422567 w 2460792"/>
              <a:gd name="connsiteY30" fmla="*/ 919162 h 1058302"/>
              <a:gd name="connsiteX31" fmla="*/ 1458286 w 2460792"/>
              <a:gd name="connsiteY31" fmla="*/ 919162 h 1058302"/>
              <a:gd name="connsiteX32" fmla="*/ 1486861 w 2460792"/>
              <a:gd name="connsiteY32" fmla="*/ 919162 h 1058302"/>
              <a:gd name="connsiteX33" fmla="*/ 1527342 w 2460792"/>
              <a:gd name="connsiteY33" fmla="*/ 916781 h 1058302"/>
              <a:gd name="connsiteX34" fmla="*/ 1579729 w 2460792"/>
              <a:gd name="connsiteY34" fmla="*/ 907256 h 1058302"/>
              <a:gd name="connsiteX35" fmla="*/ 1648786 w 2460792"/>
              <a:gd name="connsiteY35" fmla="*/ 883443 h 1058302"/>
              <a:gd name="connsiteX36" fmla="*/ 1701173 w 2460792"/>
              <a:gd name="connsiteY36" fmla="*/ 862012 h 1058302"/>
              <a:gd name="connsiteX37" fmla="*/ 1753561 w 2460792"/>
              <a:gd name="connsiteY37" fmla="*/ 831056 h 1058302"/>
              <a:gd name="connsiteX38" fmla="*/ 1808329 w 2460792"/>
              <a:gd name="connsiteY38" fmla="*/ 795337 h 1058302"/>
              <a:gd name="connsiteX39" fmla="*/ 1863098 w 2460792"/>
              <a:gd name="connsiteY39" fmla="*/ 754856 h 1058302"/>
              <a:gd name="connsiteX40" fmla="*/ 1917867 w 2460792"/>
              <a:gd name="connsiteY40" fmla="*/ 711993 h 1058302"/>
              <a:gd name="connsiteX41" fmla="*/ 1963111 w 2460792"/>
              <a:gd name="connsiteY41" fmla="*/ 671512 h 1058302"/>
              <a:gd name="connsiteX42" fmla="*/ 2029786 w 2460792"/>
              <a:gd name="connsiteY42" fmla="*/ 607218 h 1058302"/>
              <a:gd name="connsiteX43" fmla="*/ 2089318 w 2460792"/>
              <a:gd name="connsiteY43" fmla="*/ 540543 h 1058302"/>
              <a:gd name="connsiteX44" fmla="*/ 2167898 w 2460792"/>
              <a:gd name="connsiteY44" fmla="*/ 452438 h 1058302"/>
              <a:gd name="connsiteX45" fmla="*/ 2229811 w 2460792"/>
              <a:gd name="connsiteY45" fmla="*/ 366712 h 1058302"/>
              <a:gd name="connsiteX46" fmla="*/ 2303630 w 2460792"/>
              <a:gd name="connsiteY46" fmla="*/ 269082 h 1058302"/>
              <a:gd name="connsiteX47" fmla="*/ 2363161 w 2460792"/>
              <a:gd name="connsiteY47" fmla="*/ 176212 h 1058302"/>
              <a:gd name="connsiteX48" fmla="*/ 2406023 w 2460792"/>
              <a:gd name="connsiteY48" fmla="*/ 104775 h 1058302"/>
              <a:gd name="connsiteX49" fmla="*/ 2460792 w 2460792"/>
              <a:gd name="connsiteY49" fmla="*/ 0 h 1058302"/>
              <a:gd name="connsiteX50" fmla="*/ 2460792 w 2460792"/>
              <a:gd name="connsiteY50" fmla="*/ 0 h 1058302"/>
              <a:gd name="connsiteX51" fmla="*/ 2460792 w 2460792"/>
              <a:gd name="connsiteY51" fmla="*/ 0 h 1058302"/>
              <a:gd name="connsiteX0" fmla="*/ 7 w 2460790"/>
              <a:gd name="connsiteY0" fmla="*/ 1058301 h 1058302"/>
              <a:gd name="connsiteX1" fmla="*/ 55996 w 2460790"/>
              <a:gd name="connsiteY1" fmla="*/ 895016 h 1058302"/>
              <a:gd name="connsiteX2" fmla="*/ 96571 w 2460790"/>
              <a:gd name="connsiteY2" fmla="*/ 755666 h 1058302"/>
              <a:gd name="connsiteX3" fmla="*/ 142881 w 2460790"/>
              <a:gd name="connsiteY3" fmla="*/ 630093 h 1058302"/>
              <a:gd name="connsiteX4" fmla="*/ 188126 w 2460790"/>
              <a:gd name="connsiteY4" fmla="*/ 521894 h 1058302"/>
              <a:gd name="connsiteX5" fmla="*/ 234322 w 2460790"/>
              <a:gd name="connsiteY5" fmla="*/ 426421 h 1058302"/>
              <a:gd name="connsiteX6" fmla="*/ 277184 w 2460790"/>
              <a:gd name="connsiteY6" fmla="*/ 345280 h 1058302"/>
              <a:gd name="connsiteX7" fmla="*/ 324809 w 2460790"/>
              <a:gd name="connsiteY7" fmla="*/ 278606 h 1058302"/>
              <a:gd name="connsiteX8" fmla="*/ 351003 w 2460790"/>
              <a:gd name="connsiteY8" fmla="*/ 250031 h 1058302"/>
              <a:gd name="connsiteX9" fmla="*/ 377196 w 2460790"/>
              <a:gd name="connsiteY9" fmla="*/ 223837 h 1058302"/>
              <a:gd name="connsiteX10" fmla="*/ 401009 w 2460790"/>
              <a:gd name="connsiteY10" fmla="*/ 204787 h 1058302"/>
              <a:gd name="connsiteX11" fmla="*/ 424821 w 2460790"/>
              <a:gd name="connsiteY11" fmla="*/ 185737 h 1058302"/>
              <a:gd name="connsiteX12" fmla="*/ 455778 w 2460790"/>
              <a:gd name="connsiteY12" fmla="*/ 166687 h 1058302"/>
              <a:gd name="connsiteX13" fmla="*/ 491497 w 2460790"/>
              <a:gd name="connsiteY13" fmla="*/ 154781 h 1058302"/>
              <a:gd name="connsiteX14" fmla="*/ 524834 w 2460790"/>
              <a:gd name="connsiteY14" fmla="*/ 150018 h 1058302"/>
              <a:gd name="connsiteX15" fmla="*/ 572459 w 2460790"/>
              <a:gd name="connsiteY15" fmla="*/ 161925 h 1058302"/>
              <a:gd name="connsiteX16" fmla="*/ 620084 w 2460790"/>
              <a:gd name="connsiteY16" fmla="*/ 188118 h 1058302"/>
              <a:gd name="connsiteX17" fmla="*/ 679615 w 2460790"/>
              <a:gd name="connsiteY17" fmla="*/ 233362 h 1058302"/>
              <a:gd name="connsiteX18" fmla="*/ 732003 w 2460790"/>
              <a:gd name="connsiteY18" fmla="*/ 288131 h 1058302"/>
              <a:gd name="connsiteX19" fmla="*/ 779627 w 2460790"/>
              <a:gd name="connsiteY19" fmla="*/ 345281 h 1058302"/>
              <a:gd name="connsiteX20" fmla="*/ 848684 w 2460790"/>
              <a:gd name="connsiteY20" fmla="*/ 431006 h 1058302"/>
              <a:gd name="connsiteX21" fmla="*/ 927265 w 2460790"/>
              <a:gd name="connsiteY21" fmla="*/ 528637 h 1058302"/>
              <a:gd name="connsiteX22" fmla="*/ 1012990 w 2460790"/>
              <a:gd name="connsiteY22" fmla="*/ 645318 h 1058302"/>
              <a:gd name="connsiteX23" fmla="*/ 1070140 w 2460790"/>
              <a:gd name="connsiteY23" fmla="*/ 723900 h 1058302"/>
              <a:gd name="connsiteX24" fmla="*/ 1134434 w 2460790"/>
              <a:gd name="connsiteY24" fmla="*/ 788193 h 1058302"/>
              <a:gd name="connsiteX25" fmla="*/ 1177296 w 2460790"/>
              <a:gd name="connsiteY25" fmla="*/ 828675 h 1058302"/>
              <a:gd name="connsiteX26" fmla="*/ 1246352 w 2460790"/>
              <a:gd name="connsiteY26" fmla="*/ 873918 h 1058302"/>
              <a:gd name="connsiteX27" fmla="*/ 1291596 w 2460790"/>
              <a:gd name="connsiteY27" fmla="*/ 892968 h 1058302"/>
              <a:gd name="connsiteX28" fmla="*/ 1341603 w 2460790"/>
              <a:gd name="connsiteY28" fmla="*/ 907256 h 1058302"/>
              <a:gd name="connsiteX29" fmla="*/ 1374940 w 2460790"/>
              <a:gd name="connsiteY29" fmla="*/ 914400 h 1058302"/>
              <a:gd name="connsiteX30" fmla="*/ 1422565 w 2460790"/>
              <a:gd name="connsiteY30" fmla="*/ 919162 h 1058302"/>
              <a:gd name="connsiteX31" fmla="*/ 1458284 w 2460790"/>
              <a:gd name="connsiteY31" fmla="*/ 919162 h 1058302"/>
              <a:gd name="connsiteX32" fmla="*/ 1486859 w 2460790"/>
              <a:gd name="connsiteY32" fmla="*/ 919162 h 1058302"/>
              <a:gd name="connsiteX33" fmla="*/ 1527340 w 2460790"/>
              <a:gd name="connsiteY33" fmla="*/ 916781 h 1058302"/>
              <a:gd name="connsiteX34" fmla="*/ 1579727 w 2460790"/>
              <a:gd name="connsiteY34" fmla="*/ 907256 h 1058302"/>
              <a:gd name="connsiteX35" fmla="*/ 1648784 w 2460790"/>
              <a:gd name="connsiteY35" fmla="*/ 883443 h 1058302"/>
              <a:gd name="connsiteX36" fmla="*/ 1701171 w 2460790"/>
              <a:gd name="connsiteY36" fmla="*/ 862012 h 1058302"/>
              <a:gd name="connsiteX37" fmla="*/ 1753559 w 2460790"/>
              <a:gd name="connsiteY37" fmla="*/ 831056 h 1058302"/>
              <a:gd name="connsiteX38" fmla="*/ 1808327 w 2460790"/>
              <a:gd name="connsiteY38" fmla="*/ 795337 h 1058302"/>
              <a:gd name="connsiteX39" fmla="*/ 1863096 w 2460790"/>
              <a:gd name="connsiteY39" fmla="*/ 754856 h 1058302"/>
              <a:gd name="connsiteX40" fmla="*/ 1917865 w 2460790"/>
              <a:gd name="connsiteY40" fmla="*/ 711993 h 1058302"/>
              <a:gd name="connsiteX41" fmla="*/ 1963109 w 2460790"/>
              <a:gd name="connsiteY41" fmla="*/ 671512 h 1058302"/>
              <a:gd name="connsiteX42" fmla="*/ 2029784 w 2460790"/>
              <a:gd name="connsiteY42" fmla="*/ 607218 h 1058302"/>
              <a:gd name="connsiteX43" fmla="*/ 2089316 w 2460790"/>
              <a:gd name="connsiteY43" fmla="*/ 540543 h 1058302"/>
              <a:gd name="connsiteX44" fmla="*/ 2167896 w 2460790"/>
              <a:gd name="connsiteY44" fmla="*/ 452438 h 1058302"/>
              <a:gd name="connsiteX45" fmla="*/ 2229809 w 2460790"/>
              <a:gd name="connsiteY45" fmla="*/ 366712 h 1058302"/>
              <a:gd name="connsiteX46" fmla="*/ 2303628 w 2460790"/>
              <a:gd name="connsiteY46" fmla="*/ 269082 h 1058302"/>
              <a:gd name="connsiteX47" fmla="*/ 2363159 w 2460790"/>
              <a:gd name="connsiteY47" fmla="*/ 176212 h 1058302"/>
              <a:gd name="connsiteX48" fmla="*/ 2406021 w 2460790"/>
              <a:gd name="connsiteY48" fmla="*/ 104775 h 1058302"/>
              <a:gd name="connsiteX49" fmla="*/ 2460790 w 2460790"/>
              <a:gd name="connsiteY49" fmla="*/ 0 h 1058302"/>
              <a:gd name="connsiteX50" fmla="*/ 2460790 w 2460790"/>
              <a:gd name="connsiteY50" fmla="*/ 0 h 1058302"/>
              <a:gd name="connsiteX51" fmla="*/ 2460790 w 2460790"/>
              <a:gd name="connsiteY51" fmla="*/ 0 h 105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460790" h="1058302">
                <a:moveTo>
                  <a:pt x="7" y="1058301"/>
                </a:moveTo>
                <a:cubicBezTo>
                  <a:pt x="-695" y="1058920"/>
                  <a:pt x="52027" y="901763"/>
                  <a:pt x="55996" y="895016"/>
                </a:cubicBezTo>
                <a:cubicBezTo>
                  <a:pt x="52913" y="894841"/>
                  <a:pt x="91901" y="763032"/>
                  <a:pt x="96571" y="755666"/>
                </a:cubicBezTo>
                <a:cubicBezTo>
                  <a:pt x="101241" y="748300"/>
                  <a:pt x="127622" y="669055"/>
                  <a:pt x="142881" y="630093"/>
                </a:cubicBezTo>
                <a:cubicBezTo>
                  <a:pt x="158140" y="591131"/>
                  <a:pt x="172886" y="555839"/>
                  <a:pt x="188126" y="521894"/>
                </a:cubicBezTo>
                <a:cubicBezTo>
                  <a:pt x="203366" y="487949"/>
                  <a:pt x="219479" y="455857"/>
                  <a:pt x="234322" y="426421"/>
                </a:cubicBezTo>
                <a:cubicBezTo>
                  <a:pt x="249165" y="396985"/>
                  <a:pt x="262103" y="369916"/>
                  <a:pt x="277184" y="345280"/>
                </a:cubicBezTo>
                <a:cubicBezTo>
                  <a:pt x="292265" y="320644"/>
                  <a:pt x="312506" y="294481"/>
                  <a:pt x="324809" y="278606"/>
                </a:cubicBezTo>
                <a:cubicBezTo>
                  <a:pt x="337112" y="262731"/>
                  <a:pt x="342272" y="259159"/>
                  <a:pt x="351003" y="250031"/>
                </a:cubicBezTo>
                <a:cubicBezTo>
                  <a:pt x="359734" y="240903"/>
                  <a:pt x="368862" y="231378"/>
                  <a:pt x="377196" y="223837"/>
                </a:cubicBezTo>
                <a:cubicBezTo>
                  <a:pt x="385530" y="216296"/>
                  <a:pt x="393072" y="211137"/>
                  <a:pt x="401009" y="204787"/>
                </a:cubicBezTo>
                <a:cubicBezTo>
                  <a:pt x="408946" y="198437"/>
                  <a:pt x="415693" y="192087"/>
                  <a:pt x="424821" y="185737"/>
                </a:cubicBezTo>
                <a:cubicBezTo>
                  <a:pt x="433949" y="179387"/>
                  <a:pt x="444665" y="171846"/>
                  <a:pt x="455778" y="166687"/>
                </a:cubicBezTo>
                <a:cubicBezTo>
                  <a:pt x="466891" y="161528"/>
                  <a:pt x="479988" y="157559"/>
                  <a:pt x="491497" y="154781"/>
                </a:cubicBezTo>
                <a:cubicBezTo>
                  <a:pt x="503006" y="152003"/>
                  <a:pt x="511340" y="148827"/>
                  <a:pt x="524834" y="150018"/>
                </a:cubicBezTo>
                <a:cubicBezTo>
                  <a:pt x="538328" y="151209"/>
                  <a:pt x="556584" y="155575"/>
                  <a:pt x="572459" y="161925"/>
                </a:cubicBezTo>
                <a:cubicBezTo>
                  <a:pt x="588334" y="168275"/>
                  <a:pt x="602225" y="176212"/>
                  <a:pt x="620084" y="188118"/>
                </a:cubicBezTo>
                <a:cubicBezTo>
                  <a:pt x="637943" y="200024"/>
                  <a:pt x="660962" y="216693"/>
                  <a:pt x="679615" y="233362"/>
                </a:cubicBezTo>
                <a:cubicBezTo>
                  <a:pt x="698268" y="250031"/>
                  <a:pt x="715334" y="269478"/>
                  <a:pt x="732003" y="288131"/>
                </a:cubicBezTo>
                <a:cubicBezTo>
                  <a:pt x="748672" y="306784"/>
                  <a:pt x="760180" y="321468"/>
                  <a:pt x="779627" y="345281"/>
                </a:cubicBezTo>
                <a:cubicBezTo>
                  <a:pt x="799074" y="369094"/>
                  <a:pt x="824078" y="400447"/>
                  <a:pt x="848684" y="431006"/>
                </a:cubicBezTo>
                <a:cubicBezTo>
                  <a:pt x="873290" y="461565"/>
                  <a:pt x="899881" y="492918"/>
                  <a:pt x="927265" y="528637"/>
                </a:cubicBezTo>
                <a:cubicBezTo>
                  <a:pt x="954649" y="564356"/>
                  <a:pt x="1012990" y="645318"/>
                  <a:pt x="1012990" y="645318"/>
                </a:cubicBezTo>
                <a:cubicBezTo>
                  <a:pt x="1036802" y="677862"/>
                  <a:pt x="1049899" y="700088"/>
                  <a:pt x="1070140" y="723900"/>
                </a:cubicBezTo>
                <a:cubicBezTo>
                  <a:pt x="1090381" y="747712"/>
                  <a:pt x="1116575" y="770731"/>
                  <a:pt x="1134434" y="788193"/>
                </a:cubicBezTo>
                <a:cubicBezTo>
                  <a:pt x="1152293" y="805655"/>
                  <a:pt x="1158643" y="814388"/>
                  <a:pt x="1177296" y="828675"/>
                </a:cubicBezTo>
                <a:cubicBezTo>
                  <a:pt x="1195949" y="842962"/>
                  <a:pt x="1227302" y="863203"/>
                  <a:pt x="1246352" y="873918"/>
                </a:cubicBezTo>
                <a:cubicBezTo>
                  <a:pt x="1265402" y="884634"/>
                  <a:pt x="1275721" y="887412"/>
                  <a:pt x="1291596" y="892968"/>
                </a:cubicBezTo>
                <a:cubicBezTo>
                  <a:pt x="1307471" y="898524"/>
                  <a:pt x="1327712" y="903684"/>
                  <a:pt x="1341603" y="907256"/>
                </a:cubicBezTo>
                <a:cubicBezTo>
                  <a:pt x="1355494" y="910828"/>
                  <a:pt x="1361446" y="912416"/>
                  <a:pt x="1374940" y="914400"/>
                </a:cubicBezTo>
                <a:cubicBezTo>
                  <a:pt x="1388434" y="916384"/>
                  <a:pt x="1408674" y="918368"/>
                  <a:pt x="1422565" y="919162"/>
                </a:cubicBezTo>
                <a:cubicBezTo>
                  <a:pt x="1436456" y="919956"/>
                  <a:pt x="1458284" y="919162"/>
                  <a:pt x="1458284" y="919162"/>
                </a:cubicBezTo>
                <a:cubicBezTo>
                  <a:pt x="1469000" y="919162"/>
                  <a:pt x="1475350" y="919559"/>
                  <a:pt x="1486859" y="919162"/>
                </a:cubicBezTo>
                <a:cubicBezTo>
                  <a:pt x="1498368" y="918765"/>
                  <a:pt x="1511862" y="918765"/>
                  <a:pt x="1527340" y="916781"/>
                </a:cubicBezTo>
                <a:cubicBezTo>
                  <a:pt x="1542818" y="914797"/>
                  <a:pt x="1559486" y="912812"/>
                  <a:pt x="1579727" y="907256"/>
                </a:cubicBezTo>
                <a:cubicBezTo>
                  <a:pt x="1599968" y="901700"/>
                  <a:pt x="1628543" y="890984"/>
                  <a:pt x="1648784" y="883443"/>
                </a:cubicBezTo>
                <a:cubicBezTo>
                  <a:pt x="1669025" y="875902"/>
                  <a:pt x="1683709" y="870743"/>
                  <a:pt x="1701171" y="862012"/>
                </a:cubicBezTo>
                <a:cubicBezTo>
                  <a:pt x="1718633" y="853281"/>
                  <a:pt x="1735700" y="842168"/>
                  <a:pt x="1753559" y="831056"/>
                </a:cubicBezTo>
                <a:cubicBezTo>
                  <a:pt x="1771418" y="819944"/>
                  <a:pt x="1790071" y="808037"/>
                  <a:pt x="1808327" y="795337"/>
                </a:cubicBezTo>
                <a:cubicBezTo>
                  <a:pt x="1826583" y="782637"/>
                  <a:pt x="1844840" y="768747"/>
                  <a:pt x="1863096" y="754856"/>
                </a:cubicBezTo>
                <a:cubicBezTo>
                  <a:pt x="1881352" y="740965"/>
                  <a:pt x="1901196" y="725884"/>
                  <a:pt x="1917865" y="711993"/>
                </a:cubicBezTo>
                <a:cubicBezTo>
                  <a:pt x="1934534" y="698102"/>
                  <a:pt x="1944456" y="688974"/>
                  <a:pt x="1963109" y="671512"/>
                </a:cubicBezTo>
                <a:cubicBezTo>
                  <a:pt x="1981762" y="654050"/>
                  <a:pt x="2029784" y="607218"/>
                  <a:pt x="2029784" y="607218"/>
                </a:cubicBezTo>
                <a:lnTo>
                  <a:pt x="2089316" y="540543"/>
                </a:lnTo>
                <a:cubicBezTo>
                  <a:pt x="2113525" y="514746"/>
                  <a:pt x="2144481" y="481410"/>
                  <a:pt x="2167896" y="452438"/>
                </a:cubicBezTo>
                <a:cubicBezTo>
                  <a:pt x="2191312" y="423466"/>
                  <a:pt x="2207187" y="397271"/>
                  <a:pt x="2229809" y="366712"/>
                </a:cubicBezTo>
                <a:cubicBezTo>
                  <a:pt x="2252431" y="336153"/>
                  <a:pt x="2281403" y="300832"/>
                  <a:pt x="2303628" y="269082"/>
                </a:cubicBezTo>
                <a:cubicBezTo>
                  <a:pt x="2325853" y="237332"/>
                  <a:pt x="2346094" y="203596"/>
                  <a:pt x="2363159" y="176212"/>
                </a:cubicBezTo>
                <a:cubicBezTo>
                  <a:pt x="2380224" y="148828"/>
                  <a:pt x="2389749" y="134144"/>
                  <a:pt x="2406021" y="104775"/>
                </a:cubicBezTo>
                <a:cubicBezTo>
                  <a:pt x="2422293" y="75406"/>
                  <a:pt x="2460790" y="0"/>
                  <a:pt x="2460790" y="0"/>
                </a:cubicBezTo>
                <a:lnTo>
                  <a:pt x="2460790" y="0"/>
                </a:lnTo>
                <a:lnTo>
                  <a:pt x="2460790" y="0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310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 – 12x</a:t>
            </a:r>
            <a:r>
              <a:rPr lang="en-US" baseline="30000" dirty="0"/>
              <a:t>2</a:t>
            </a:r>
            <a:r>
              <a:rPr lang="en-US" dirty="0"/>
              <a:t> – 42</a:t>
            </a: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u="sng" dirty="0"/>
              <a:t>                  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dirty="0"/>
              <a:t>x – 3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POLYNOMIAL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981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         x</a:t>
            </a:r>
            <a:r>
              <a:rPr lang="en-US" baseline="30000" dirty="0"/>
              <a:t>2</a:t>
            </a:r>
            <a:r>
              <a:rPr lang="en-US" dirty="0"/>
              <a:t> 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/>
              <a:t>       </a:t>
            </a:r>
            <a:r>
              <a:rPr lang="en-US" u="sng" dirty="0"/>
              <a:t>                  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i="1" dirty="0"/>
          </a:p>
          <a:p>
            <a:pPr>
              <a:spcBef>
                <a:spcPts val="0"/>
              </a:spcBef>
            </a:pPr>
            <a:r>
              <a:rPr lang="en-US" dirty="0"/>
              <a:t>x – 3 ) x</a:t>
            </a:r>
            <a:r>
              <a:rPr lang="en-US" baseline="30000" dirty="0"/>
              <a:t>3</a:t>
            </a:r>
            <a:r>
              <a:rPr lang="en-US" dirty="0"/>
              <a:t> – 12x</a:t>
            </a:r>
            <a:r>
              <a:rPr lang="en-US" baseline="30000" dirty="0"/>
              <a:t>2</a:t>
            </a:r>
            <a:r>
              <a:rPr lang="en-US" dirty="0"/>
              <a:t> – 42</a:t>
            </a:r>
          </a:p>
          <a:p>
            <a:pPr>
              <a:spcBef>
                <a:spcPts val="0"/>
              </a:spcBef>
            </a:pPr>
            <a:r>
              <a:rPr lang="en-US" dirty="0"/>
              <a:t>        </a:t>
            </a:r>
            <a:r>
              <a:rPr lang="en-US" sz="2000" dirty="0"/>
              <a:t> </a:t>
            </a:r>
            <a:r>
              <a:rPr lang="en-US" u="sng" dirty="0"/>
              <a:t>x</a:t>
            </a:r>
            <a:r>
              <a:rPr lang="en-US" u="sng" baseline="30000" dirty="0"/>
              <a:t>3</a:t>
            </a:r>
            <a:r>
              <a:rPr lang="en-US" u="sng" dirty="0"/>
              <a:t> –  </a:t>
            </a:r>
            <a:r>
              <a:rPr lang="en-US" sz="2000" u="sng" dirty="0"/>
              <a:t> </a:t>
            </a:r>
            <a:r>
              <a:rPr lang="en-US" u="sng" dirty="0"/>
              <a:t>3x</a:t>
            </a:r>
            <a:r>
              <a:rPr lang="en-US" u="sng" baseline="30000" dirty="0"/>
              <a:t>2</a:t>
            </a:r>
            <a:r>
              <a:rPr lang="en-US" u="sng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        </a:t>
            </a:r>
            <a:r>
              <a:rPr lang="en-US" sz="2000" dirty="0"/>
              <a:t> </a:t>
            </a:r>
            <a:r>
              <a:rPr lang="en-US" dirty="0"/>
              <a:t>0    -9x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POLYNOMIAL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583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         x</a:t>
            </a:r>
            <a:r>
              <a:rPr lang="en-US" baseline="30000" dirty="0"/>
              <a:t>2</a:t>
            </a:r>
            <a:r>
              <a:rPr lang="en-US" dirty="0"/>
              <a:t> – 9x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/>
              <a:t>       </a:t>
            </a:r>
            <a:r>
              <a:rPr lang="en-US" u="sng" dirty="0"/>
              <a:t>                  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i="1" dirty="0"/>
          </a:p>
          <a:p>
            <a:pPr>
              <a:spcBef>
                <a:spcPts val="0"/>
              </a:spcBef>
            </a:pPr>
            <a:r>
              <a:rPr lang="en-US" dirty="0"/>
              <a:t>x – 3 ) x</a:t>
            </a:r>
            <a:r>
              <a:rPr lang="en-US" baseline="30000" dirty="0"/>
              <a:t>3</a:t>
            </a:r>
            <a:r>
              <a:rPr lang="en-US" dirty="0"/>
              <a:t> – 12x</a:t>
            </a:r>
            <a:r>
              <a:rPr lang="en-US" baseline="30000" dirty="0"/>
              <a:t>2</a:t>
            </a:r>
            <a:r>
              <a:rPr lang="en-US" dirty="0"/>
              <a:t> – 42</a:t>
            </a:r>
          </a:p>
          <a:p>
            <a:pPr>
              <a:spcBef>
                <a:spcPts val="0"/>
              </a:spcBef>
            </a:pPr>
            <a:r>
              <a:rPr lang="en-US" dirty="0"/>
              <a:t>        </a:t>
            </a:r>
            <a:r>
              <a:rPr lang="en-US" sz="2000" dirty="0"/>
              <a:t> </a:t>
            </a:r>
            <a:r>
              <a:rPr lang="en-US" u="sng" dirty="0"/>
              <a:t>x</a:t>
            </a:r>
            <a:r>
              <a:rPr lang="en-US" u="sng" baseline="30000" dirty="0"/>
              <a:t>3</a:t>
            </a:r>
            <a:r>
              <a:rPr lang="en-US" u="sng" dirty="0"/>
              <a:t> –  </a:t>
            </a:r>
            <a:r>
              <a:rPr lang="en-US" sz="2000" u="sng" dirty="0"/>
              <a:t> </a:t>
            </a:r>
            <a:r>
              <a:rPr lang="en-US" u="sng" dirty="0"/>
              <a:t>3x</a:t>
            </a:r>
            <a:r>
              <a:rPr lang="en-US" u="sng" baseline="30000" dirty="0"/>
              <a:t>2</a:t>
            </a:r>
            <a:r>
              <a:rPr lang="en-US" u="sng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	     </a:t>
            </a:r>
            <a:r>
              <a:rPr lang="en-US" sz="2000" dirty="0"/>
              <a:t> </a:t>
            </a:r>
            <a:r>
              <a:rPr lang="en-US" dirty="0"/>
              <a:t>-9x</a:t>
            </a:r>
            <a:r>
              <a:rPr lang="en-US" baseline="30000" dirty="0"/>
              <a:t>2</a:t>
            </a:r>
            <a:r>
              <a:rPr lang="en-US" dirty="0"/>
              <a:t> – 42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</a:t>
            </a:r>
            <a:r>
              <a:rPr lang="en-US" u="sng" dirty="0"/>
              <a:t>-9x</a:t>
            </a:r>
            <a:r>
              <a:rPr lang="en-US" u="sng" baseline="30000" dirty="0"/>
              <a:t>2</a:t>
            </a:r>
            <a:r>
              <a:rPr lang="en-US" u="sng" dirty="0"/>
              <a:t> – 27x </a:t>
            </a:r>
            <a:br>
              <a:rPr lang="en-US" u="sng" dirty="0"/>
            </a:br>
            <a:r>
              <a:rPr lang="en-US" dirty="0"/>
              <a:t>                    - 27x - 42 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POLYNOMIAL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498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         x</a:t>
            </a:r>
            <a:r>
              <a:rPr lang="en-US" baseline="30000" dirty="0"/>
              <a:t>2</a:t>
            </a:r>
            <a:r>
              <a:rPr lang="en-US" dirty="0"/>
              <a:t> – 9x - 27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/>
              <a:t>       </a:t>
            </a:r>
            <a:r>
              <a:rPr lang="en-US" u="sng" dirty="0"/>
              <a:t>                  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i="1" dirty="0"/>
          </a:p>
          <a:p>
            <a:pPr>
              <a:spcBef>
                <a:spcPts val="0"/>
              </a:spcBef>
            </a:pPr>
            <a:r>
              <a:rPr lang="en-US" dirty="0"/>
              <a:t>x – 3 ) x</a:t>
            </a:r>
            <a:r>
              <a:rPr lang="en-US" baseline="30000" dirty="0"/>
              <a:t>3</a:t>
            </a:r>
            <a:r>
              <a:rPr lang="en-US" dirty="0"/>
              <a:t> – 12x</a:t>
            </a:r>
            <a:r>
              <a:rPr lang="en-US" baseline="30000" dirty="0"/>
              <a:t>2</a:t>
            </a:r>
            <a:r>
              <a:rPr lang="en-US" dirty="0"/>
              <a:t> – 42</a:t>
            </a:r>
          </a:p>
          <a:p>
            <a:pPr>
              <a:spcBef>
                <a:spcPts val="0"/>
              </a:spcBef>
            </a:pPr>
            <a:r>
              <a:rPr lang="en-US" dirty="0"/>
              <a:t>        </a:t>
            </a:r>
            <a:r>
              <a:rPr lang="en-US" sz="2000" dirty="0"/>
              <a:t> </a:t>
            </a:r>
            <a:r>
              <a:rPr lang="en-US" u="sng" dirty="0"/>
              <a:t>x</a:t>
            </a:r>
            <a:r>
              <a:rPr lang="en-US" u="sng" baseline="30000" dirty="0"/>
              <a:t>3</a:t>
            </a:r>
            <a:r>
              <a:rPr lang="en-US" u="sng" dirty="0"/>
              <a:t> –  </a:t>
            </a:r>
            <a:r>
              <a:rPr lang="en-US" sz="2000" u="sng" dirty="0"/>
              <a:t> </a:t>
            </a:r>
            <a:r>
              <a:rPr lang="en-US" u="sng" dirty="0"/>
              <a:t>3x</a:t>
            </a:r>
            <a:r>
              <a:rPr lang="en-US" u="sng" baseline="30000" dirty="0"/>
              <a:t>2</a:t>
            </a:r>
            <a:r>
              <a:rPr lang="en-US" u="sng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	     </a:t>
            </a:r>
            <a:r>
              <a:rPr lang="en-US" sz="2000" dirty="0"/>
              <a:t> </a:t>
            </a:r>
            <a:r>
              <a:rPr lang="en-US" dirty="0"/>
              <a:t>-9x</a:t>
            </a:r>
            <a:r>
              <a:rPr lang="en-US" baseline="30000" dirty="0"/>
              <a:t>2</a:t>
            </a:r>
            <a:r>
              <a:rPr lang="en-US" dirty="0"/>
              <a:t> – 42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</a:t>
            </a:r>
            <a:r>
              <a:rPr lang="en-US" u="sng" dirty="0"/>
              <a:t>-9x</a:t>
            </a:r>
            <a:r>
              <a:rPr lang="en-US" u="sng" baseline="30000" dirty="0"/>
              <a:t>2</a:t>
            </a:r>
            <a:r>
              <a:rPr lang="en-US" u="sng" dirty="0"/>
              <a:t> – 27x </a:t>
            </a:r>
            <a:br>
              <a:rPr lang="en-US" u="sng" dirty="0"/>
            </a:br>
            <a:r>
              <a:rPr lang="en-US" dirty="0"/>
              <a:t>                    - 27x – 42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     </a:t>
            </a:r>
            <a:r>
              <a:rPr lang="en-US" u="sng" dirty="0"/>
              <a:t>- 27x – 81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            </a:t>
            </a:r>
            <a:r>
              <a:rPr lang="en-US" sz="2000" dirty="0"/>
              <a:t> </a:t>
            </a:r>
            <a:r>
              <a:rPr lang="en-US" dirty="0"/>
              <a:t>- 123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POLYNOMIAL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500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- 123  is the remainder</a:t>
            </a:r>
          </a:p>
          <a:p>
            <a:r>
              <a:rPr lang="en-US" dirty="0"/>
              <a:t>It is still to be divided by (x-3)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POLYNOMIAL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605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 the answer to </a:t>
            </a:r>
          </a:p>
          <a:p>
            <a:pPr algn="ctr"/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 – 12x</a:t>
            </a:r>
            <a:r>
              <a:rPr lang="en-US" baseline="30000" dirty="0"/>
              <a:t>2</a:t>
            </a:r>
            <a:r>
              <a:rPr lang="en-US" dirty="0"/>
              <a:t> – 42</a:t>
            </a: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u="sng" dirty="0"/>
              <a:t>                  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dirty="0"/>
              <a:t>x – 3</a:t>
            </a:r>
          </a:p>
          <a:p>
            <a:r>
              <a:rPr lang="en-US" dirty="0"/>
              <a:t>is: x</a:t>
            </a:r>
            <a:r>
              <a:rPr lang="en-US" baseline="30000" dirty="0"/>
              <a:t>2</a:t>
            </a:r>
            <a:r>
              <a:rPr lang="en-US" dirty="0"/>
              <a:t> – 9x – 27	  R:–123/(x-3) 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POLYNOMIAL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2972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023731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Polynomial division can be done (with pain…) for any polynomial denominator, no matter how complicated:</a:t>
            </a:r>
          </a:p>
          <a:p>
            <a:endParaRPr lang="en-US" sz="2000" dirty="0"/>
          </a:p>
          <a:p>
            <a:pPr algn="ctr"/>
            <a:r>
              <a:rPr lang="en-US" dirty="0"/>
              <a:t>6x</a:t>
            </a:r>
            <a:r>
              <a:rPr lang="en-US" baseline="30000" dirty="0"/>
              <a:t>3</a:t>
            </a:r>
            <a:r>
              <a:rPr lang="en-US" dirty="0"/>
              <a:t> – 2x</a:t>
            </a:r>
            <a:r>
              <a:rPr lang="en-US" baseline="30000" dirty="0"/>
              <a:t>2</a:t>
            </a:r>
            <a:r>
              <a:rPr lang="en-US" dirty="0"/>
              <a:t> + 5x – 1</a:t>
            </a: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u="sng" dirty="0"/>
              <a:t>                      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+ 3x + 2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 Division</a:t>
            </a:r>
          </a:p>
        </p:txBody>
      </p:sp>
    </p:spTree>
    <p:extLst>
      <p:ext uri="{BB962C8B-B14F-4D97-AF65-F5344CB8AC3E}">
        <p14:creationId xmlns:p14="http://schemas.microsoft.com/office/powerpoint/2010/main" val="33761003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Synthetic division:</a:t>
            </a:r>
          </a:p>
          <a:p>
            <a:r>
              <a:rPr lang="en-US" dirty="0"/>
              <a:t>Is easier, but can only be done for denominators:  x – c</a:t>
            </a:r>
          </a:p>
          <a:p>
            <a:r>
              <a:rPr lang="en-US" dirty="0"/>
              <a:t>where c is a constant (it can be positive or negative)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Synthetic Division</a:t>
            </a:r>
          </a:p>
        </p:txBody>
      </p:sp>
    </p:spTree>
    <p:extLst>
      <p:ext uri="{BB962C8B-B14F-4D97-AF65-F5344CB8AC3E}">
        <p14:creationId xmlns:p14="http://schemas.microsoft.com/office/powerpoint/2010/main" val="14982016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Notice that we’re using “c” from a denominator “x – c”</a:t>
            </a:r>
          </a:p>
          <a:p>
            <a:endParaRPr lang="en-US" dirty="0"/>
          </a:p>
          <a:p>
            <a:r>
              <a:rPr lang="en-US" dirty="0"/>
              <a:t>A negative “c” becomes positive</a:t>
            </a:r>
          </a:p>
          <a:p>
            <a:r>
              <a:rPr lang="en-US" dirty="0"/>
              <a:t>A positive “c” becomes negative</a:t>
            </a:r>
          </a:p>
        </p:txBody>
      </p:sp>
    </p:spTree>
    <p:extLst>
      <p:ext uri="{BB962C8B-B14F-4D97-AF65-F5344CB8AC3E}">
        <p14:creationId xmlns:p14="http://schemas.microsoft.com/office/powerpoint/2010/main" val="716133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4269</Words>
  <Application>Microsoft Office PowerPoint</Application>
  <PresentationFormat>On-screen Show (4:3)</PresentationFormat>
  <Paragraphs>731</Paragraphs>
  <Slides>123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30" baseType="lpstr">
      <vt:lpstr>Arial</vt:lpstr>
      <vt:lpstr>Calibri</vt:lpstr>
      <vt:lpstr>Comic Sans MS</vt:lpstr>
      <vt:lpstr>Courier New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Polynomial Graphs</vt:lpstr>
      <vt:lpstr>Polynomial Graphs</vt:lpstr>
      <vt:lpstr>Polynomial Graphs</vt:lpstr>
      <vt:lpstr>Polynomial Graphs</vt:lpstr>
      <vt:lpstr>Polynomial Graphs</vt:lpstr>
      <vt:lpstr>Polynomial Graphs</vt:lpstr>
      <vt:lpstr>Polynomial Graphs</vt:lpstr>
      <vt:lpstr>Polynomial Graphs</vt:lpstr>
      <vt:lpstr>Polynomial Graphs</vt:lpstr>
      <vt:lpstr>Polynomial Graphs</vt:lpstr>
      <vt:lpstr>Polynomial Graphs</vt:lpstr>
      <vt:lpstr>Polynomial Graphs</vt:lpstr>
      <vt:lpstr>Polynomial Graphs</vt:lpstr>
      <vt:lpstr>Polynomial Graphs</vt:lpstr>
      <vt:lpstr>Polynomial Graphs</vt:lpstr>
      <vt:lpstr>Polynomial Graphs</vt:lpstr>
      <vt:lpstr>Polynomial Graphs</vt:lpstr>
      <vt:lpstr>Questions?</vt:lpstr>
      <vt:lpstr>Polynomial Graphs</vt:lpstr>
      <vt:lpstr>Polynomial Graphs</vt:lpstr>
      <vt:lpstr>Polynomial Graphs</vt:lpstr>
      <vt:lpstr>PowerPoint Presentation</vt:lpstr>
      <vt:lpstr>PowerPoint Presentation</vt:lpstr>
      <vt:lpstr>PowerPoint Presentation</vt:lpstr>
      <vt:lpstr>PowerPoint Presentation</vt:lpstr>
      <vt:lpstr>Polynomial Graphs</vt:lpstr>
      <vt:lpstr>Polynomial Graphs</vt:lpstr>
      <vt:lpstr>Polynomial Graphs</vt:lpstr>
      <vt:lpstr>Polynomial Graphs</vt:lpstr>
      <vt:lpstr>Polynomial Graphs</vt:lpstr>
      <vt:lpstr>PowerPoint Presentation</vt:lpstr>
      <vt:lpstr>Polynomial Graphs</vt:lpstr>
      <vt:lpstr>Polynomial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Polynomial Graphs</vt:lpstr>
      <vt:lpstr>Polynomial Graphs</vt:lpstr>
      <vt:lpstr>Polynomial Graphs</vt:lpstr>
      <vt:lpstr>Polynomial Graphs</vt:lpstr>
      <vt:lpstr>Polynomial Graphs</vt:lpstr>
      <vt:lpstr>Polynomial Graphs</vt:lpstr>
      <vt:lpstr>Polynomial Graphs</vt:lpstr>
      <vt:lpstr>PowerPoint Presentation</vt:lpstr>
      <vt:lpstr>Continuity</vt:lpstr>
      <vt:lpstr>Continuity</vt:lpstr>
      <vt:lpstr>Continuity</vt:lpstr>
      <vt:lpstr>Continuity</vt:lpstr>
      <vt:lpstr>Continuity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Continuity</vt:lpstr>
      <vt:lpstr>Continuity</vt:lpstr>
      <vt:lpstr>Continuity</vt:lpstr>
      <vt:lpstr>PowerPoint Presentation</vt:lpstr>
      <vt:lpstr>Rational Equations</vt:lpstr>
      <vt:lpstr>Rational Equations</vt:lpstr>
      <vt:lpstr>Rational Equations</vt:lpstr>
      <vt:lpstr>Rational Equations</vt:lpstr>
      <vt:lpstr>PowerPoint Presentation</vt:lpstr>
      <vt:lpstr>PowerPoint Presentation</vt:lpstr>
      <vt:lpstr>PowerPoint Presentation</vt:lpstr>
      <vt:lpstr>PowerPoint Presentation</vt:lpstr>
      <vt:lpstr>Rational Equations</vt:lpstr>
      <vt:lpstr>Questions?</vt:lpstr>
      <vt:lpstr>Polynomial Division</vt:lpstr>
      <vt:lpstr>Polynomial Division</vt:lpstr>
      <vt:lpstr>Polynomial Division</vt:lpstr>
      <vt:lpstr>Polynomial 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Polynomial Division</vt:lpstr>
      <vt:lpstr>Synthetic Division</vt:lpstr>
      <vt:lpstr>Synthetic Division</vt:lpstr>
      <vt:lpstr>Synthetic Division</vt:lpstr>
      <vt:lpstr>Synthetic Division</vt:lpstr>
      <vt:lpstr>Synthetic 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Remainder Theorem</vt:lpstr>
      <vt:lpstr>Remainder Theorem</vt:lpstr>
      <vt:lpstr>Remainder Theorem</vt:lpstr>
      <vt:lpstr>Remainder Theorem</vt:lpstr>
      <vt:lpstr>Remainder Theorem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283</cp:revision>
  <dcterms:created xsi:type="dcterms:W3CDTF">2012-09-06T22:30:26Z</dcterms:created>
  <dcterms:modified xsi:type="dcterms:W3CDTF">2023-02-28T08:52:34Z</dcterms:modified>
</cp:coreProperties>
</file>