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A150A-21F0-453C-BA83-73CD47490175}" v="119" dt="2019-12-06T00:05:14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4" d="100"/>
          <a:sy n="84" d="100"/>
        </p:scale>
        <p:origin x="6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Clyburn" userId="dab08a94d3ec79f6" providerId="LiveId" clId="{543A150A-21F0-453C-BA83-73CD47490175}"/>
    <pc:docChg chg="undo redo custSel mod addSld modSld addMainMaster delMainMaster">
      <pc:chgData name="Chad Clyburn" userId="dab08a94d3ec79f6" providerId="LiveId" clId="{543A150A-21F0-453C-BA83-73CD47490175}" dt="2019-12-06T00:05:31.808" v="2172" actId="14100"/>
      <pc:docMkLst>
        <pc:docMk/>
      </pc:docMkLst>
      <pc:sldChg chg="addSp delSp modSp mod modClrScheme setClrOvrMap chgLayout">
        <pc:chgData name="Chad Clyburn" userId="dab08a94d3ec79f6" providerId="LiveId" clId="{543A150A-21F0-453C-BA83-73CD47490175}" dt="2019-12-04T01:30:16.736" v="295" actId="27636"/>
        <pc:sldMkLst>
          <pc:docMk/>
          <pc:sldMk cId="811996969" sldId="256"/>
        </pc:sldMkLst>
        <pc:spChg chg="mod">
          <ac:chgData name="Chad Clyburn" userId="dab08a94d3ec79f6" providerId="LiveId" clId="{543A150A-21F0-453C-BA83-73CD47490175}" dt="2019-12-04T01:30:16.736" v="295" actId="27636"/>
          <ac:spMkLst>
            <pc:docMk/>
            <pc:sldMk cId="811996969" sldId="256"/>
            <ac:spMk id="2" creationId="{227A099F-2129-40B4-8B0D-88E866BC88FC}"/>
          </ac:spMkLst>
        </pc:spChg>
        <pc:spChg chg="mod">
          <ac:chgData name="Chad Clyburn" userId="dab08a94d3ec79f6" providerId="LiveId" clId="{543A150A-21F0-453C-BA83-73CD47490175}" dt="2019-12-04T00:45:31.524" v="3" actId="26606"/>
          <ac:spMkLst>
            <pc:docMk/>
            <pc:sldMk cId="811996969" sldId="256"/>
            <ac:spMk id="3" creationId="{168E4548-0608-4EEA-A2FD-31C8C0A00FC3}"/>
          </ac:spMkLst>
        </pc:spChg>
        <pc:spChg chg="add del">
          <ac:chgData name="Chad Clyburn" userId="dab08a94d3ec79f6" providerId="LiveId" clId="{543A150A-21F0-453C-BA83-73CD47490175}" dt="2019-12-04T00:45:31.524" v="3" actId="26606"/>
          <ac:spMkLst>
            <pc:docMk/>
            <pc:sldMk cId="811996969" sldId="256"/>
            <ac:spMk id="5" creationId="{416A0E3C-60E6-4F39-BC55-5F7C224E1F7C}"/>
          </ac:spMkLst>
        </pc:spChg>
        <pc:spChg chg="add del">
          <ac:chgData name="Chad Clyburn" userId="dab08a94d3ec79f6" providerId="LiveId" clId="{543A150A-21F0-453C-BA83-73CD47490175}" dt="2019-12-04T00:45:31.524" v="3" actId="26606"/>
          <ac:spMkLst>
            <pc:docMk/>
            <pc:sldMk cId="811996969" sldId="256"/>
            <ac:spMk id="7" creationId="{B0E58038-8ACE-4AD9-B404-25C603550D83}"/>
          </ac:spMkLst>
        </pc:spChg>
        <pc:spChg chg="add del">
          <ac:chgData name="Chad Clyburn" userId="dab08a94d3ec79f6" providerId="LiveId" clId="{543A150A-21F0-453C-BA83-73CD47490175}" dt="2019-12-04T00:45:11.656" v="1" actId="26606"/>
          <ac:spMkLst>
            <pc:docMk/>
            <pc:sldMk cId="811996969" sldId="256"/>
            <ac:spMk id="9" creationId="{E6C8E6EB-4C59-429B-97E4-72A058CFC4FB}"/>
          </ac:spMkLst>
        </pc:spChg>
        <pc:spChg chg="add del">
          <ac:chgData name="Chad Clyburn" userId="dab08a94d3ec79f6" providerId="LiveId" clId="{543A150A-21F0-453C-BA83-73CD47490175}" dt="2019-12-04T00:45:11.656" v="1" actId="26606"/>
          <ac:spMkLst>
            <pc:docMk/>
            <pc:sldMk cId="811996969" sldId="256"/>
            <ac:spMk id="11" creationId="{B5B90362-AFCC-46A9-B41C-A257A8C5B314}"/>
          </ac:spMkLst>
        </pc:spChg>
        <pc:spChg chg="add del">
          <ac:chgData name="Chad Clyburn" userId="dab08a94d3ec79f6" providerId="LiveId" clId="{543A150A-21F0-453C-BA83-73CD47490175}" dt="2019-12-04T00:45:31.524" v="3" actId="26606"/>
          <ac:spMkLst>
            <pc:docMk/>
            <pc:sldMk cId="811996969" sldId="256"/>
            <ac:spMk id="12" creationId="{82BCDE19-2810-4337-9C49-8589C421767D}"/>
          </ac:spMkLst>
        </pc:spChg>
        <pc:spChg chg="add del">
          <ac:chgData name="Chad Clyburn" userId="dab08a94d3ec79f6" providerId="LiveId" clId="{543A150A-21F0-453C-BA83-73CD47490175}" dt="2019-12-04T00:45:11.656" v="1" actId="26606"/>
          <ac:spMkLst>
            <pc:docMk/>
            <pc:sldMk cId="811996969" sldId="256"/>
            <ac:spMk id="13" creationId="{F71EF7F1-38BA-471D-8CD4-2A9AE8E35527}"/>
          </ac:spMkLst>
        </pc:spChg>
        <pc:spChg chg="add del">
          <ac:chgData name="Chad Clyburn" userId="dab08a94d3ec79f6" providerId="LiveId" clId="{543A150A-21F0-453C-BA83-73CD47490175}" dt="2019-12-04T00:45:11.656" v="1" actId="26606"/>
          <ac:spMkLst>
            <pc:docMk/>
            <pc:sldMk cId="811996969" sldId="256"/>
            <ac:spMk id="15" creationId="{3CED7894-4F62-4A6C-8DB5-DB5BE08E9C03}"/>
          </ac:spMkLst>
        </pc:spChg>
        <pc:spChg chg="add del">
          <ac:chgData name="Chad Clyburn" userId="dab08a94d3ec79f6" providerId="LiveId" clId="{543A150A-21F0-453C-BA83-73CD47490175}" dt="2019-12-04T00:45:11.656" v="1" actId="26606"/>
          <ac:spMkLst>
            <pc:docMk/>
            <pc:sldMk cId="811996969" sldId="256"/>
            <ac:spMk id="17" creationId="{E536F3B4-50F6-4C52-8F76-4EB1214719DC}"/>
          </ac:spMkLst>
        </pc:spChg>
        <pc:picChg chg="add del">
          <ac:chgData name="Chad Clyburn" userId="dab08a94d3ec79f6" providerId="LiveId" clId="{543A150A-21F0-453C-BA83-73CD47490175}" dt="2019-12-04T00:45:11.656" v="1" actId="26606"/>
          <ac:picMkLst>
            <pc:docMk/>
            <pc:sldMk cId="811996969" sldId="256"/>
            <ac:picMk id="4" creationId="{CAA1FB88-3D0A-4491-8B15-15349AFFC60E}"/>
          </ac:picMkLst>
        </pc:picChg>
        <pc:picChg chg="add del">
          <ac:chgData name="Chad Clyburn" userId="dab08a94d3ec79f6" providerId="LiveId" clId="{543A150A-21F0-453C-BA83-73CD47490175}" dt="2019-12-04T00:45:31.524" v="3" actId="26606"/>
          <ac:picMkLst>
            <pc:docMk/>
            <pc:sldMk cId="811996969" sldId="256"/>
            <ac:picMk id="8" creationId="{9FC9BA8A-2981-4242-A372-A4DD27E8432F}"/>
          </ac:picMkLst>
        </pc:picChg>
        <pc:cxnChg chg="add del">
          <ac:chgData name="Chad Clyburn" userId="dab08a94d3ec79f6" providerId="LiveId" clId="{543A150A-21F0-453C-BA83-73CD47490175}" dt="2019-12-04T00:45:31.524" v="3" actId="26606"/>
          <ac:cxnSpMkLst>
            <pc:docMk/>
            <pc:sldMk cId="811996969" sldId="256"/>
            <ac:cxnSpMk id="6" creationId="{C5025DAC-8B93-4160-B017-3A274A5828C0}"/>
          </ac:cxnSpMkLst>
        </pc:cxnChg>
        <pc:cxnChg chg="add del">
          <ac:chgData name="Chad Clyburn" userId="dab08a94d3ec79f6" providerId="LiveId" clId="{543A150A-21F0-453C-BA83-73CD47490175}" dt="2019-12-04T00:45:31.524" v="3" actId="26606"/>
          <ac:cxnSpMkLst>
            <pc:docMk/>
            <pc:sldMk cId="811996969" sldId="256"/>
            <ac:cxnSpMk id="10" creationId="{38A34772-9011-42B5-AA63-FD6DEC92EE72}"/>
          </ac:cxnSpMkLst>
        </pc:cxnChg>
      </pc:sldChg>
      <pc:sldChg chg="modSp add">
        <pc:chgData name="Chad Clyburn" userId="dab08a94d3ec79f6" providerId="LiveId" clId="{543A150A-21F0-453C-BA83-73CD47490175}" dt="2019-12-06T00:01:00.474" v="2110" actId="20577"/>
        <pc:sldMkLst>
          <pc:docMk/>
          <pc:sldMk cId="805425917" sldId="257"/>
        </pc:sldMkLst>
        <pc:spChg chg="mod">
          <ac:chgData name="Chad Clyburn" userId="dab08a94d3ec79f6" providerId="LiveId" clId="{543A150A-21F0-453C-BA83-73CD47490175}" dt="2019-12-05T23:34:15.871" v="1022" actId="1036"/>
          <ac:spMkLst>
            <pc:docMk/>
            <pc:sldMk cId="805425917" sldId="257"/>
            <ac:spMk id="2" creationId="{6C7BF6E7-BF8C-4EEC-B9E6-7B0C05053931}"/>
          </ac:spMkLst>
        </pc:spChg>
        <pc:spChg chg="mod">
          <ac:chgData name="Chad Clyburn" userId="dab08a94d3ec79f6" providerId="LiveId" clId="{543A150A-21F0-453C-BA83-73CD47490175}" dt="2019-12-06T00:01:00.474" v="2110" actId="20577"/>
          <ac:spMkLst>
            <pc:docMk/>
            <pc:sldMk cId="805425917" sldId="257"/>
            <ac:spMk id="3" creationId="{3192269D-6061-473F-82C7-027EEC350D57}"/>
          </ac:spMkLst>
        </pc:spChg>
      </pc:sldChg>
      <pc:sldChg chg="modSp add">
        <pc:chgData name="Chad Clyburn" userId="dab08a94d3ec79f6" providerId="LiveId" clId="{543A150A-21F0-453C-BA83-73CD47490175}" dt="2019-12-06T00:02:06.937" v="2140" actId="27636"/>
        <pc:sldMkLst>
          <pc:docMk/>
          <pc:sldMk cId="1427235590" sldId="258"/>
        </pc:sldMkLst>
        <pc:spChg chg="mod">
          <ac:chgData name="Chad Clyburn" userId="dab08a94d3ec79f6" providerId="LiveId" clId="{543A150A-21F0-453C-BA83-73CD47490175}" dt="2019-12-04T01:34:21.830" v="355" actId="20577"/>
          <ac:spMkLst>
            <pc:docMk/>
            <pc:sldMk cId="1427235590" sldId="258"/>
            <ac:spMk id="2" creationId="{1B74FC46-56BA-447C-9A3F-4684169730F8}"/>
          </ac:spMkLst>
        </pc:spChg>
        <pc:spChg chg="mod">
          <ac:chgData name="Chad Clyburn" userId="dab08a94d3ec79f6" providerId="LiveId" clId="{543A150A-21F0-453C-BA83-73CD47490175}" dt="2019-12-06T00:02:06.937" v="2140" actId="27636"/>
          <ac:spMkLst>
            <pc:docMk/>
            <pc:sldMk cId="1427235590" sldId="258"/>
            <ac:spMk id="3" creationId="{EF67D855-E498-4C63-AFF0-F8C80500C3B8}"/>
          </ac:spMkLst>
        </pc:spChg>
      </pc:sldChg>
      <pc:sldChg chg="addSp delSp modSp add mod setBg">
        <pc:chgData name="Chad Clyburn" userId="dab08a94d3ec79f6" providerId="LiveId" clId="{543A150A-21F0-453C-BA83-73CD47490175}" dt="2019-12-05T23:10:27.396" v="501" actId="14100"/>
        <pc:sldMkLst>
          <pc:docMk/>
          <pc:sldMk cId="1474824577" sldId="259"/>
        </pc:sldMkLst>
        <pc:spChg chg="mo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2" creationId="{3B1300FC-8AE2-4D22-BD28-BA2C6DBD731F}"/>
          </ac:spMkLst>
        </pc:spChg>
        <pc:spChg chg="del">
          <ac:chgData name="Chad Clyburn" userId="dab08a94d3ec79f6" providerId="LiveId" clId="{543A150A-21F0-453C-BA83-73CD47490175}" dt="2019-12-05T23:06:33.621" v="440" actId="478"/>
          <ac:spMkLst>
            <pc:docMk/>
            <pc:sldMk cId="1474824577" sldId="259"/>
            <ac:spMk id="3" creationId="{57164087-6B99-4F7E-8A85-5882528B29DF}"/>
          </ac:spMkLst>
        </pc:spChg>
        <pc:spChg chg="add del mod">
          <ac:chgData name="Chad Clyburn" userId="dab08a94d3ec79f6" providerId="LiveId" clId="{543A150A-21F0-453C-BA83-73CD47490175}" dt="2019-12-05T23:09:07.536" v="453"/>
          <ac:spMkLst>
            <pc:docMk/>
            <pc:sldMk cId="1474824577" sldId="259"/>
            <ac:spMk id="5" creationId="{10CA1EB3-D8DB-4138-A3A4-8BE592861C83}"/>
          </ac:spMkLst>
        </pc:spChg>
        <pc:spChg chg="add mod">
          <ac:chgData name="Chad Clyburn" userId="dab08a94d3ec79f6" providerId="LiveId" clId="{543A150A-21F0-453C-BA83-73CD47490175}" dt="2019-12-05T23:10:27.396" v="501" actId="14100"/>
          <ac:spMkLst>
            <pc:docMk/>
            <pc:sldMk cId="1474824577" sldId="259"/>
            <ac:spMk id="6" creationId="{686EE3D2-40FF-4648-8AE3-9103857700FC}"/>
          </ac:spMkLst>
        </pc:spChg>
        <pc:spChg chg="ad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9" creationId="{7049A7D3-684C-4C59-A4B6-7B308A6AD34D}"/>
          </ac:spMkLst>
        </pc:spChg>
        <pc:spChg chg="ad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11" creationId="{D7B1087B-C592-40E7-B532-60B453A2FE6A}"/>
          </ac:spMkLst>
        </pc:spChg>
        <pc:spChg chg="ad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13" creationId="{14AE7447-E8F8-4A0F-9E3D-94842BFF886E}"/>
          </ac:spMkLst>
        </pc:spChg>
        <pc:spChg chg="ad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19" creationId="{0680B5D0-24EC-465A-A0E6-C4DF951E0043}"/>
          </ac:spMkLst>
        </pc:spChg>
        <pc:spChg chg="ad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21" creationId="{30BF1B50-A83E-4ED6-A2AA-C943C1F89F85}"/>
          </ac:spMkLst>
        </pc:spChg>
        <pc:spChg chg="ad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23" creationId="{1F31E8B2-210B-4B90-83BB-3B180732EF38}"/>
          </ac:spMkLst>
        </pc:spChg>
        <pc:spChg chg="add">
          <ac:chgData name="Chad Clyburn" userId="dab08a94d3ec79f6" providerId="LiveId" clId="{543A150A-21F0-453C-BA83-73CD47490175}" dt="2019-12-05T23:06:54.974" v="442" actId="26606"/>
          <ac:spMkLst>
            <pc:docMk/>
            <pc:sldMk cId="1474824577" sldId="259"/>
            <ac:spMk id="25" creationId="{6B387409-2B98-40F8-A65F-EF7CF989512F}"/>
          </ac:spMkLst>
        </pc:spChg>
        <pc:grpChg chg="add">
          <ac:chgData name="Chad Clyburn" userId="dab08a94d3ec79f6" providerId="LiveId" clId="{543A150A-21F0-453C-BA83-73CD47490175}" dt="2019-12-05T23:06:54.974" v="442" actId="26606"/>
          <ac:grpSpMkLst>
            <pc:docMk/>
            <pc:sldMk cId="1474824577" sldId="259"/>
            <ac:grpSpMk id="15" creationId="{85981F80-69EE-4E2B-82A8-47FDFD7720AC}"/>
          </ac:grpSpMkLst>
        </pc:grpChg>
        <pc:grpChg chg="add">
          <ac:chgData name="Chad Clyburn" userId="dab08a94d3ec79f6" providerId="LiveId" clId="{543A150A-21F0-453C-BA83-73CD47490175}" dt="2019-12-05T23:06:54.974" v="442" actId="26606"/>
          <ac:grpSpMkLst>
            <pc:docMk/>
            <pc:sldMk cId="1474824577" sldId="259"/>
            <ac:grpSpMk id="27" creationId="{C9E5F284-A588-4AE7-A36D-1C93E4FD0241}"/>
          </ac:grpSpMkLst>
        </pc:grpChg>
        <pc:picChg chg="add mod">
          <ac:chgData name="Chad Clyburn" userId="dab08a94d3ec79f6" providerId="LiveId" clId="{543A150A-21F0-453C-BA83-73CD47490175}" dt="2019-12-05T23:06:54.974" v="442" actId="26606"/>
          <ac:picMkLst>
            <pc:docMk/>
            <pc:sldMk cId="1474824577" sldId="259"/>
            <ac:picMk id="4" creationId="{D38079B1-AB63-46A6-BD2D-286839AC5794}"/>
          </ac:picMkLst>
        </pc:picChg>
      </pc:sldChg>
      <pc:sldChg chg="addSp delSp modSp add mod setBg setClrOvrMap">
        <pc:chgData name="Chad Clyburn" userId="dab08a94d3ec79f6" providerId="LiveId" clId="{543A150A-21F0-453C-BA83-73CD47490175}" dt="2019-12-05T23:21:13.692" v="640" actId="1076"/>
        <pc:sldMkLst>
          <pc:docMk/>
          <pc:sldMk cId="2821553057" sldId="260"/>
        </pc:sldMkLst>
        <pc:spChg chg="mod">
          <ac:chgData name="Chad Clyburn" userId="dab08a94d3ec79f6" providerId="LiveId" clId="{543A150A-21F0-453C-BA83-73CD47490175}" dt="2019-12-05T23:19:11.992" v="610" actId="403"/>
          <ac:spMkLst>
            <pc:docMk/>
            <pc:sldMk cId="2821553057" sldId="260"/>
            <ac:spMk id="2" creationId="{DEF983F7-A1E3-4D87-B166-316172845A92}"/>
          </ac:spMkLst>
        </pc:spChg>
        <pc:spChg chg="mod ord">
          <ac:chgData name="Chad Clyburn" userId="dab08a94d3ec79f6" providerId="LiveId" clId="{543A150A-21F0-453C-BA83-73CD47490175}" dt="2019-12-05T23:19:43.310" v="613" actId="403"/>
          <ac:spMkLst>
            <pc:docMk/>
            <pc:sldMk cId="2821553057" sldId="260"/>
            <ac:spMk id="3" creationId="{AEA11D24-7FED-4CBD-91F6-80C0241AAAC0}"/>
          </ac:spMkLst>
        </pc:spChg>
        <pc:spChg chg="add mod">
          <ac:chgData name="Chad Clyburn" userId="dab08a94d3ec79f6" providerId="LiveId" clId="{543A150A-21F0-453C-BA83-73CD47490175}" dt="2019-12-05T23:21:05.655" v="638" actId="1076"/>
          <ac:spMkLst>
            <pc:docMk/>
            <pc:sldMk cId="2821553057" sldId="260"/>
            <ac:spMk id="6" creationId="{3550946A-07B9-401E-AAB2-49F939968D22}"/>
          </ac:spMkLst>
        </pc:spChg>
        <pc:spChg chg="add del">
          <ac:chgData name="Chad Clyburn" userId="dab08a94d3ec79f6" providerId="LiveId" clId="{543A150A-21F0-453C-BA83-73CD47490175}" dt="2019-12-05T23:18:55.910" v="601" actId="26606"/>
          <ac:spMkLst>
            <pc:docMk/>
            <pc:sldMk cId="2821553057" sldId="260"/>
            <ac:spMk id="10" creationId="{E009DD9B-5EE2-4C0D-8B2B-351C8C102205}"/>
          </ac:spMkLst>
        </pc:spChg>
        <pc:spChg chg="add del">
          <ac:chgData name="Chad Clyburn" userId="dab08a94d3ec79f6" providerId="LiveId" clId="{543A150A-21F0-453C-BA83-73CD47490175}" dt="2019-12-05T23:18:55.910" v="601" actId="26606"/>
          <ac:spMkLst>
            <pc:docMk/>
            <pc:sldMk cId="2821553057" sldId="260"/>
            <ac:spMk id="12" creationId="{E720DB99-7745-4E75-9D96-AAB6D55C531E}"/>
          </ac:spMkLst>
        </pc:spChg>
        <pc:spChg chg="add del">
          <ac:chgData name="Chad Clyburn" userId="dab08a94d3ec79f6" providerId="LiveId" clId="{543A150A-21F0-453C-BA83-73CD47490175}" dt="2019-12-05T23:18:55.910" v="601" actId="26606"/>
          <ac:spMkLst>
            <pc:docMk/>
            <pc:sldMk cId="2821553057" sldId="260"/>
            <ac:spMk id="14" creationId="{D68803C4-E159-4360-B7BB-74205C8F782D}"/>
          </ac:spMkLst>
        </pc:spChg>
        <pc:spChg chg="add del">
          <ac:chgData name="Chad Clyburn" userId="dab08a94d3ec79f6" providerId="LiveId" clId="{543A150A-21F0-453C-BA83-73CD47490175}" dt="2019-12-05T23:18:55.910" v="601" actId="26606"/>
          <ac:spMkLst>
            <pc:docMk/>
            <pc:sldMk cId="2821553057" sldId="260"/>
            <ac:spMk id="16" creationId="{504B0465-3B07-49BF-BEA7-D81476246293}"/>
          </ac:spMkLst>
        </pc:spChg>
        <pc:spChg chg="add del">
          <ac:chgData name="Chad Clyburn" userId="dab08a94d3ec79f6" providerId="LiveId" clId="{543A150A-21F0-453C-BA83-73CD47490175}" dt="2019-12-05T23:18:55.910" v="601" actId="26606"/>
          <ac:spMkLst>
            <pc:docMk/>
            <pc:sldMk cId="2821553057" sldId="260"/>
            <ac:spMk id="18" creationId="{49B7FFA5-14CB-4A4F-9BCC-CA3AA5D9D276}"/>
          </ac:spMkLst>
        </pc:spChg>
        <pc:spChg chg="add del">
          <ac:chgData name="Chad Clyburn" userId="dab08a94d3ec79f6" providerId="LiveId" clId="{543A150A-21F0-453C-BA83-73CD47490175}" dt="2019-12-05T23:18:55.910" v="601" actId="26606"/>
          <ac:spMkLst>
            <pc:docMk/>
            <pc:sldMk cId="2821553057" sldId="260"/>
            <ac:spMk id="20" creationId="{04E48745-7512-4EC2-9E20-9092D12150CA}"/>
          </ac:spMkLst>
        </pc:spChg>
        <pc:spChg chg="add mod">
          <ac:chgData name="Chad Clyburn" userId="dab08a94d3ec79f6" providerId="LiveId" clId="{543A150A-21F0-453C-BA83-73CD47490175}" dt="2019-12-05T23:21:13.692" v="640" actId="1076"/>
          <ac:spMkLst>
            <pc:docMk/>
            <pc:sldMk cId="2821553057" sldId="260"/>
            <ac:spMk id="21" creationId="{67AF1E0F-6085-4784-BF4C-B04CACC9BB41}"/>
          </ac:spMkLst>
        </pc:spChg>
        <pc:spChg chg="add del">
          <ac:chgData name="Chad Clyburn" userId="dab08a94d3ec79f6" providerId="LiveId" clId="{543A150A-21F0-453C-BA83-73CD47490175}" dt="2019-12-05T23:18:57.930" v="603" actId="26606"/>
          <ac:spMkLst>
            <pc:docMk/>
            <pc:sldMk cId="2821553057" sldId="260"/>
            <ac:spMk id="22" creationId="{B16070FD-9EB8-4AC8-A8E2-267228385B79}"/>
          </ac:spMkLst>
        </pc:spChg>
        <pc:spChg chg="add">
          <ac:chgData name="Chad Clyburn" userId="dab08a94d3ec79f6" providerId="LiveId" clId="{543A150A-21F0-453C-BA83-73CD47490175}" dt="2019-12-05T23:18:58.083" v="604" actId="26606"/>
          <ac:spMkLst>
            <pc:docMk/>
            <pc:sldMk cId="2821553057" sldId="260"/>
            <ac:spMk id="24" creationId="{472095BC-C06B-45BD-A206-0F75C6A4A963}"/>
          </ac:spMkLst>
        </pc:spChg>
        <pc:spChg chg="add">
          <ac:chgData name="Chad Clyburn" userId="dab08a94d3ec79f6" providerId="LiveId" clId="{543A150A-21F0-453C-BA83-73CD47490175}" dt="2019-12-05T23:18:58.083" v="604" actId="26606"/>
          <ac:spMkLst>
            <pc:docMk/>
            <pc:sldMk cId="2821553057" sldId="260"/>
            <ac:spMk id="25" creationId="{75217256-9243-44A1-AE11-87584ECCA9DF}"/>
          </ac:spMkLst>
        </pc:spChg>
        <pc:spChg chg="add">
          <ac:chgData name="Chad Clyburn" userId="dab08a94d3ec79f6" providerId="LiveId" clId="{543A150A-21F0-453C-BA83-73CD47490175}" dt="2019-12-05T23:18:58.083" v="604" actId="26606"/>
          <ac:spMkLst>
            <pc:docMk/>
            <pc:sldMk cId="2821553057" sldId="260"/>
            <ac:spMk id="26" creationId="{4D40AAF3-394B-453B-8AF1-B796F8F9F977}"/>
          </ac:spMkLst>
        </pc:spChg>
        <pc:spChg chg="add">
          <ac:chgData name="Chad Clyburn" userId="dab08a94d3ec79f6" providerId="LiveId" clId="{543A150A-21F0-453C-BA83-73CD47490175}" dt="2019-12-05T23:18:58.083" v="604" actId="26606"/>
          <ac:spMkLst>
            <pc:docMk/>
            <pc:sldMk cId="2821553057" sldId="260"/>
            <ac:spMk id="27" creationId="{A4D0672D-43C7-420C-A186-48122D7CD59D}"/>
          </ac:spMkLst>
        </pc:spChg>
        <pc:grpChg chg="add">
          <ac:chgData name="Chad Clyburn" userId="dab08a94d3ec79f6" providerId="LiveId" clId="{543A150A-21F0-453C-BA83-73CD47490175}" dt="2019-12-05T23:18:58.083" v="604" actId="26606"/>
          <ac:grpSpMkLst>
            <pc:docMk/>
            <pc:sldMk cId="2821553057" sldId="260"/>
            <ac:grpSpMk id="28" creationId="{D96E3E53-A85C-4F1C-8D49-274B28584203}"/>
          </ac:grpSpMkLst>
        </pc:grpChg>
        <pc:picChg chg="add mod">
          <ac:chgData name="Chad Clyburn" userId="dab08a94d3ec79f6" providerId="LiveId" clId="{543A150A-21F0-453C-BA83-73CD47490175}" dt="2019-12-05T23:19:03.108" v="606" actId="27614"/>
          <ac:picMkLst>
            <pc:docMk/>
            <pc:sldMk cId="2821553057" sldId="260"/>
            <ac:picMk id="4" creationId="{741FBED5-E773-48DF-A8F2-471F76866B09}"/>
          </ac:picMkLst>
        </pc:picChg>
        <pc:picChg chg="add mod ord">
          <ac:chgData name="Chad Clyburn" userId="dab08a94d3ec79f6" providerId="LiveId" clId="{543A150A-21F0-453C-BA83-73CD47490175}" dt="2019-12-05T23:19:03.101" v="605" actId="27614"/>
          <ac:picMkLst>
            <pc:docMk/>
            <pc:sldMk cId="2821553057" sldId="260"/>
            <ac:picMk id="5" creationId="{5575897D-1CCD-45A0-A148-B7483F352FCF}"/>
          </ac:picMkLst>
        </pc:picChg>
      </pc:sldChg>
      <pc:sldChg chg="addSp delSp modSp add mod setBg setClrOvrMap">
        <pc:chgData name="Chad Clyburn" userId="dab08a94d3ec79f6" providerId="LiveId" clId="{543A150A-21F0-453C-BA83-73CD47490175}" dt="2019-12-05T23:28:55.401" v="834" actId="1076"/>
        <pc:sldMkLst>
          <pc:docMk/>
          <pc:sldMk cId="3229502662" sldId="261"/>
        </pc:sldMkLst>
        <pc:spChg chg="mod">
          <ac:chgData name="Chad Clyburn" userId="dab08a94d3ec79f6" providerId="LiveId" clId="{543A150A-21F0-453C-BA83-73CD47490175}" dt="2019-12-05T23:27:01.025" v="720" actId="1035"/>
          <ac:spMkLst>
            <pc:docMk/>
            <pc:sldMk cId="3229502662" sldId="261"/>
            <ac:spMk id="2" creationId="{40A812DE-077F-4911-9B4E-F53FD2E6C9B7}"/>
          </ac:spMkLst>
        </pc:spChg>
        <pc:spChg chg="del mod ord">
          <ac:chgData name="Chad Clyburn" userId="dab08a94d3ec79f6" providerId="LiveId" clId="{543A150A-21F0-453C-BA83-73CD47490175}" dt="2019-12-05T23:23:35.573" v="657" actId="478"/>
          <ac:spMkLst>
            <pc:docMk/>
            <pc:sldMk cId="3229502662" sldId="261"/>
            <ac:spMk id="3" creationId="{DAFEABE4-49FD-4327-81D8-F3FF0805B7EB}"/>
          </ac:spMkLst>
        </pc:spChg>
        <pc:spChg chg="add mod">
          <ac:chgData name="Chad Clyburn" userId="dab08a94d3ec79f6" providerId="LiveId" clId="{543A150A-21F0-453C-BA83-73CD47490175}" dt="2019-12-05T23:28:19.854" v="831" actId="1038"/>
          <ac:spMkLst>
            <pc:docMk/>
            <pc:sldMk cId="3229502662" sldId="261"/>
            <ac:spMk id="5" creationId="{D9777B31-8A1B-4DF6-AB12-A482E39006B9}"/>
          </ac:spMkLst>
        </pc:spChg>
        <pc:spChg chg="add del">
          <ac:chgData name="Chad Clyburn" userId="dab08a94d3ec79f6" providerId="LiveId" clId="{543A150A-21F0-453C-BA83-73CD47490175}" dt="2019-12-05T23:23:17.767" v="653" actId="26606"/>
          <ac:spMkLst>
            <pc:docMk/>
            <pc:sldMk cId="3229502662" sldId="261"/>
            <ac:spMk id="9" creationId="{2A0E4E09-FC02-4ADC-951A-3FFA90B6FE39}"/>
          </ac:spMkLst>
        </pc:spChg>
        <pc:spChg chg="add del">
          <ac:chgData name="Chad Clyburn" userId="dab08a94d3ec79f6" providerId="LiveId" clId="{543A150A-21F0-453C-BA83-73CD47490175}" dt="2019-12-05T23:23:17.767" v="653" actId="26606"/>
          <ac:spMkLst>
            <pc:docMk/>
            <pc:sldMk cId="3229502662" sldId="261"/>
            <ac:spMk id="11" creationId="{9453FF84-60C1-4EA8-B49B-1B8C2D0C589F}"/>
          </ac:spMkLst>
        </pc:spChg>
        <pc:spChg chg="add">
          <ac:chgData name="Chad Clyburn" userId="dab08a94d3ec79f6" providerId="LiveId" clId="{543A150A-21F0-453C-BA83-73CD47490175}" dt="2019-12-05T23:23:17.840" v="654" actId="26606"/>
          <ac:spMkLst>
            <pc:docMk/>
            <pc:sldMk cId="3229502662" sldId="261"/>
            <ac:spMk id="14" creationId="{F3AF35CD-DA30-4E34-B0F3-32C27766DA05}"/>
          </ac:spMkLst>
        </pc:spChg>
        <pc:spChg chg="add mod">
          <ac:chgData name="Chad Clyburn" userId="dab08a94d3ec79f6" providerId="LiveId" clId="{543A150A-21F0-453C-BA83-73CD47490175}" dt="2019-12-05T23:28:55.401" v="834" actId="1076"/>
          <ac:spMkLst>
            <pc:docMk/>
            <pc:sldMk cId="3229502662" sldId="261"/>
            <ac:spMk id="16" creationId="{24AEBE3C-35B9-4F78-8C35-E7EAFEBF6D02}"/>
          </ac:spMkLst>
        </pc:spChg>
        <pc:grpChg chg="add">
          <ac:chgData name="Chad Clyburn" userId="dab08a94d3ec79f6" providerId="LiveId" clId="{543A150A-21F0-453C-BA83-73CD47490175}" dt="2019-12-05T23:23:17.840" v="654" actId="26606"/>
          <ac:grpSpMkLst>
            <pc:docMk/>
            <pc:sldMk cId="3229502662" sldId="261"/>
            <ac:grpSpMk id="15" creationId="{BCFC42DC-2C46-47C4-BC61-530557385DBD}"/>
          </ac:grpSpMkLst>
        </pc:grpChg>
        <pc:picChg chg="add mod">
          <ac:chgData name="Chad Clyburn" userId="dab08a94d3ec79f6" providerId="LiveId" clId="{543A150A-21F0-453C-BA83-73CD47490175}" dt="2019-12-05T23:23:23.813" v="655" actId="27614"/>
          <ac:picMkLst>
            <pc:docMk/>
            <pc:sldMk cId="3229502662" sldId="261"/>
            <ac:picMk id="4" creationId="{993173C7-E4B0-48AA-AC5B-B9B007F0C9F5}"/>
          </ac:picMkLst>
        </pc:picChg>
        <pc:picChg chg="add mod">
          <ac:chgData name="Chad Clyburn" userId="dab08a94d3ec79f6" providerId="LiveId" clId="{543A150A-21F0-453C-BA83-73CD47490175}" dt="2019-12-05T23:27:08.248" v="751" actId="1038"/>
          <ac:picMkLst>
            <pc:docMk/>
            <pc:sldMk cId="3229502662" sldId="261"/>
            <ac:picMk id="1026" creationId="{28067097-1BBF-47E6-9E68-05D997270615}"/>
          </ac:picMkLst>
        </pc:picChg>
      </pc:sldChg>
      <pc:sldChg chg="addSp modSp add mod setBg setClrOvrMap">
        <pc:chgData name="Chad Clyburn" userId="dab08a94d3ec79f6" providerId="LiveId" clId="{543A150A-21F0-453C-BA83-73CD47490175}" dt="2019-12-05T23:44:56.868" v="1464" actId="20577"/>
        <pc:sldMkLst>
          <pc:docMk/>
          <pc:sldMk cId="2719429395" sldId="262"/>
        </pc:sldMkLst>
        <pc:spChg chg="mod">
          <ac:chgData name="Chad Clyburn" userId="dab08a94d3ec79f6" providerId="LiveId" clId="{543A150A-21F0-453C-BA83-73CD47490175}" dt="2019-12-05T23:38:02.622" v="1086" actId="20577"/>
          <ac:spMkLst>
            <pc:docMk/>
            <pc:sldMk cId="2719429395" sldId="262"/>
            <ac:spMk id="2" creationId="{0F03EF57-D65D-4AC5-BF26-CB217ED87F94}"/>
          </ac:spMkLst>
        </pc:spChg>
        <pc:spChg chg="mod">
          <ac:chgData name="Chad Clyburn" userId="dab08a94d3ec79f6" providerId="LiveId" clId="{543A150A-21F0-453C-BA83-73CD47490175}" dt="2019-12-05T23:44:56.868" v="1464" actId="20577"/>
          <ac:spMkLst>
            <pc:docMk/>
            <pc:sldMk cId="2719429395" sldId="262"/>
            <ac:spMk id="3" creationId="{9EE1DD61-0010-456F-9387-633BF555D1B0}"/>
          </ac:spMkLst>
        </pc:spChg>
        <pc:spChg chg="add mod">
          <ac:chgData name="Chad Clyburn" userId="dab08a94d3ec79f6" providerId="LiveId" clId="{543A150A-21F0-453C-BA83-73CD47490175}" dt="2019-12-05T23:40:23.407" v="1149" actId="403"/>
          <ac:spMkLst>
            <pc:docMk/>
            <pc:sldMk cId="2719429395" sldId="262"/>
            <ac:spMk id="4" creationId="{30F0C5F2-0090-40CB-9F06-4AE2115FC9F0}"/>
          </ac:spMkLst>
        </pc:spChg>
        <pc:spChg chg="add">
          <ac:chgData name="Chad Clyburn" userId="dab08a94d3ec79f6" providerId="LiveId" clId="{543A150A-21F0-453C-BA83-73CD47490175}" dt="2019-12-05T23:37:30.175" v="1069" actId="26606"/>
          <ac:spMkLst>
            <pc:docMk/>
            <pc:sldMk cId="2719429395" sldId="262"/>
            <ac:spMk id="71" creationId="{F79FF99C-BAA9-404F-9C96-6DD456B4F795}"/>
          </ac:spMkLst>
        </pc:spChg>
        <pc:spChg chg="add">
          <ac:chgData name="Chad Clyburn" userId="dab08a94d3ec79f6" providerId="LiveId" clId="{543A150A-21F0-453C-BA83-73CD47490175}" dt="2019-12-05T23:37:30.175" v="1069" actId="26606"/>
          <ac:spMkLst>
            <pc:docMk/>
            <pc:sldMk cId="2719429395" sldId="262"/>
            <ac:spMk id="73" creationId="{49C44AFD-C72D-4D9C-84C6-73E615CED884}"/>
          </ac:spMkLst>
        </pc:spChg>
        <pc:grpChg chg="add">
          <ac:chgData name="Chad Clyburn" userId="dab08a94d3ec79f6" providerId="LiveId" clId="{543A150A-21F0-453C-BA83-73CD47490175}" dt="2019-12-05T23:37:30.175" v="1069" actId="26606"/>
          <ac:grpSpMkLst>
            <pc:docMk/>
            <pc:sldMk cId="2719429395" sldId="262"/>
            <ac:grpSpMk id="75" creationId="{1D25B14F-36E0-41E8-956F-CABEF1ADD65F}"/>
          </ac:grpSpMkLst>
        </pc:grpChg>
        <pc:picChg chg="add mod ord">
          <ac:chgData name="Chad Clyburn" userId="dab08a94d3ec79f6" providerId="LiveId" clId="{543A150A-21F0-453C-BA83-73CD47490175}" dt="2019-12-05T23:37:30.175" v="1069" actId="26606"/>
          <ac:picMkLst>
            <pc:docMk/>
            <pc:sldMk cId="2719429395" sldId="262"/>
            <ac:picMk id="2050" creationId="{6AE8C030-1D16-4599-AE81-948ECA4C6796}"/>
          </ac:picMkLst>
        </pc:picChg>
      </pc:sldChg>
      <pc:sldChg chg="addSp delSp modSp add mod setBg setClrOvrMap">
        <pc:chgData name="Chad Clyburn" userId="dab08a94d3ec79f6" providerId="LiveId" clId="{543A150A-21F0-453C-BA83-73CD47490175}" dt="2019-12-05T23:48:28.022" v="1503" actId="1076"/>
        <pc:sldMkLst>
          <pc:docMk/>
          <pc:sldMk cId="1245039884" sldId="263"/>
        </pc:sldMkLst>
        <pc:spChg chg="mod or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2" creationId="{E475A8A2-0FEA-417D-9449-FE109396EB65}"/>
          </ac:spMkLst>
        </pc:spChg>
        <pc:spChg chg="add del">
          <ac:chgData name="Chad Clyburn" userId="dab08a94d3ec79f6" providerId="LiveId" clId="{543A150A-21F0-453C-BA83-73CD47490175}" dt="2019-12-05T23:46:06.542" v="1486" actId="478"/>
          <ac:spMkLst>
            <pc:docMk/>
            <pc:sldMk cId="1245039884" sldId="263"/>
            <ac:spMk id="3" creationId="{258780E1-29BB-43DB-AB15-FEFB94F21130}"/>
          </ac:spMkLst>
        </pc:spChg>
        <pc:spChg chg="add del">
          <ac:chgData name="Chad Clyburn" userId="dab08a94d3ec79f6" providerId="LiveId" clId="{543A150A-21F0-453C-BA83-73CD47490175}" dt="2019-12-05T23:47:22.153" v="1490" actId="26606"/>
          <ac:spMkLst>
            <pc:docMk/>
            <pc:sldMk cId="1245039884" sldId="263"/>
            <ac:spMk id="10" creationId="{2550AE69-AC86-4188-83E5-A856C4F1DCFF}"/>
          </ac:spMkLst>
        </pc:spChg>
        <pc:spChg chg="add del">
          <ac:chgData name="Chad Clyburn" userId="dab08a94d3ec79f6" providerId="LiveId" clId="{543A150A-21F0-453C-BA83-73CD47490175}" dt="2019-12-05T23:47:22.153" v="1490" actId="26606"/>
          <ac:spMkLst>
            <pc:docMk/>
            <pc:sldMk cId="1245039884" sldId="263"/>
            <ac:spMk id="12" creationId="{EC4CA156-2C9D-4F0C-B229-88D8B5E17BCF}"/>
          </ac:spMkLst>
        </pc:spChg>
        <pc:spChg chg="add del">
          <ac:chgData name="Chad Clyburn" userId="dab08a94d3ec79f6" providerId="LiveId" clId="{543A150A-21F0-453C-BA83-73CD47490175}" dt="2019-12-05T23:47:22.153" v="1490" actId="26606"/>
          <ac:spMkLst>
            <pc:docMk/>
            <pc:sldMk cId="1245039884" sldId="263"/>
            <ac:spMk id="14" creationId="{D7361ED3-EBE5-4EFC-8DA3-D0CE4BF2F4B1}"/>
          </ac:spMkLst>
        </pc:spChg>
        <pc:spChg chg="add del">
          <ac:chgData name="Chad Clyburn" userId="dab08a94d3ec79f6" providerId="LiveId" clId="{543A150A-21F0-453C-BA83-73CD47490175}" dt="2019-12-05T23:47:22.153" v="1490" actId="26606"/>
          <ac:spMkLst>
            <pc:docMk/>
            <pc:sldMk cId="1245039884" sldId="263"/>
            <ac:spMk id="20" creationId="{5C28659E-412C-4600-B45E-BAE370BC24B9}"/>
          </ac:spMkLst>
        </pc:spChg>
        <pc:spChg chg="add del">
          <ac:chgData name="Chad Clyburn" userId="dab08a94d3ec79f6" providerId="LiveId" clId="{543A150A-21F0-453C-BA83-73CD47490175}" dt="2019-12-05T23:47:22.153" v="1490" actId="26606"/>
          <ac:spMkLst>
            <pc:docMk/>
            <pc:sldMk cId="1245039884" sldId="263"/>
            <ac:spMk id="22" creationId="{AE95896B-6905-4618-A7DF-DED8A61FBC83}"/>
          </ac:spMkLst>
        </pc:spChg>
        <pc:spChg chg="add del">
          <ac:chgData name="Chad Clyburn" userId="dab08a94d3ec79f6" providerId="LiveId" clId="{543A150A-21F0-453C-BA83-73CD47490175}" dt="2019-12-05T23:47:22.153" v="1490" actId="26606"/>
          <ac:spMkLst>
            <pc:docMk/>
            <pc:sldMk cId="1245039884" sldId="263"/>
            <ac:spMk id="24" creationId="{7748BD8C-4984-4138-94CA-2DC5F39DC379}"/>
          </ac:spMkLst>
        </pc:spChg>
        <pc:spChg chg="add del">
          <ac:chgData name="Chad Clyburn" userId="dab08a94d3ec79f6" providerId="LiveId" clId="{543A150A-21F0-453C-BA83-73CD47490175}" dt="2019-12-05T23:47:27.539" v="1492" actId="26606"/>
          <ac:spMkLst>
            <pc:docMk/>
            <pc:sldMk cId="1245039884" sldId="263"/>
            <ac:spMk id="26" creationId="{6B387409-2B98-40F8-A65F-EF7CF989512F}"/>
          </ac:spMkLst>
        </pc:spChg>
        <pc:spChg chg="add del">
          <ac:chgData name="Chad Clyburn" userId="dab08a94d3ec79f6" providerId="LiveId" clId="{543A150A-21F0-453C-BA83-73CD47490175}" dt="2019-12-05T23:47:27.539" v="1492" actId="26606"/>
          <ac:spMkLst>
            <pc:docMk/>
            <pc:sldMk cId="1245039884" sldId="263"/>
            <ac:spMk id="27" creationId="{7049A7D3-684C-4C59-A4B6-7B308A6AD34D}"/>
          </ac:spMkLst>
        </pc:spChg>
        <pc:spChg chg="add del">
          <ac:chgData name="Chad Clyburn" userId="dab08a94d3ec79f6" providerId="LiveId" clId="{543A150A-21F0-453C-BA83-73CD47490175}" dt="2019-12-05T23:47:27.539" v="1492" actId="26606"/>
          <ac:spMkLst>
            <pc:docMk/>
            <pc:sldMk cId="1245039884" sldId="263"/>
            <ac:spMk id="31" creationId="{D7B1087B-C592-40E7-B532-60B453A2FE6A}"/>
          </ac:spMkLst>
        </pc:spChg>
        <pc:spChg chg="add del">
          <ac:chgData name="Chad Clyburn" userId="dab08a94d3ec79f6" providerId="LiveId" clId="{543A150A-21F0-453C-BA83-73CD47490175}" dt="2019-12-05T23:47:27.539" v="1492" actId="26606"/>
          <ac:spMkLst>
            <pc:docMk/>
            <pc:sldMk cId="1245039884" sldId="263"/>
            <ac:spMk id="32" creationId="{14AE7447-E8F8-4A0F-9E3D-94842BFF886E}"/>
          </ac:spMkLst>
        </pc:spChg>
        <pc:spChg chg="add del">
          <ac:chgData name="Chad Clyburn" userId="dab08a94d3ec79f6" providerId="LiveId" clId="{543A150A-21F0-453C-BA83-73CD47490175}" dt="2019-12-05T23:47:27.539" v="1492" actId="26606"/>
          <ac:spMkLst>
            <pc:docMk/>
            <pc:sldMk cId="1245039884" sldId="263"/>
            <ac:spMk id="34" creationId="{0680B5D0-24EC-465A-A0E6-C4DF951E0043}"/>
          </ac:spMkLst>
        </pc:spChg>
        <pc:spChg chg="add del">
          <ac:chgData name="Chad Clyburn" userId="dab08a94d3ec79f6" providerId="LiveId" clId="{543A150A-21F0-453C-BA83-73CD47490175}" dt="2019-12-05T23:47:27.539" v="1492" actId="26606"/>
          <ac:spMkLst>
            <pc:docMk/>
            <pc:sldMk cId="1245039884" sldId="263"/>
            <ac:spMk id="35" creationId="{30BF1B50-A83E-4ED6-A2AA-C943C1F89F85}"/>
          </ac:spMkLst>
        </pc:spChg>
        <pc:spChg chg="add del">
          <ac:chgData name="Chad Clyburn" userId="dab08a94d3ec79f6" providerId="LiveId" clId="{543A150A-21F0-453C-BA83-73CD47490175}" dt="2019-12-05T23:47:27.539" v="1492" actId="26606"/>
          <ac:spMkLst>
            <pc:docMk/>
            <pc:sldMk cId="1245039884" sldId="263"/>
            <ac:spMk id="36" creationId="{1F31E8B2-210B-4B90-83BB-3B180732EF38}"/>
          </ac:spMkLst>
        </pc:spChg>
        <pc:spChg chg="add del">
          <ac:chgData name="Chad Clyburn" userId="dab08a94d3ec79f6" providerId="LiveId" clId="{543A150A-21F0-453C-BA83-73CD47490175}" dt="2019-12-05T23:47:32.037" v="1494" actId="26606"/>
          <ac:spMkLst>
            <pc:docMk/>
            <pc:sldMk cId="1245039884" sldId="263"/>
            <ac:spMk id="38" creationId="{2550AE69-AC86-4188-83E5-A856C4F1DCFF}"/>
          </ac:spMkLst>
        </pc:spChg>
        <pc:spChg chg="add del">
          <ac:chgData name="Chad Clyburn" userId="dab08a94d3ec79f6" providerId="LiveId" clId="{543A150A-21F0-453C-BA83-73CD47490175}" dt="2019-12-05T23:47:32.037" v="1494" actId="26606"/>
          <ac:spMkLst>
            <pc:docMk/>
            <pc:sldMk cId="1245039884" sldId="263"/>
            <ac:spMk id="39" creationId="{EC4CA156-2C9D-4F0C-B229-88D8B5E17BCF}"/>
          </ac:spMkLst>
        </pc:spChg>
        <pc:spChg chg="add del">
          <ac:chgData name="Chad Clyburn" userId="dab08a94d3ec79f6" providerId="LiveId" clId="{543A150A-21F0-453C-BA83-73CD47490175}" dt="2019-12-05T23:47:32.037" v="1494" actId="26606"/>
          <ac:spMkLst>
            <pc:docMk/>
            <pc:sldMk cId="1245039884" sldId="263"/>
            <ac:spMk id="40" creationId="{D7361ED3-EBE5-4EFC-8DA3-D0CE4BF2F4B1}"/>
          </ac:spMkLst>
        </pc:spChg>
        <pc:spChg chg="add del">
          <ac:chgData name="Chad Clyburn" userId="dab08a94d3ec79f6" providerId="LiveId" clId="{543A150A-21F0-453C-BA83-73CD47490175}" dt="2019-12-05T23:47:32.037" v="1494" actId="26606"/>
          <ac:spMkLst>
            <pc:docMk/>
            <pc:sldMk cId="1245039884" sldId="263"/>
            <ac:spMk id="44" creationId="{0E2D3DCD-4716-40AA-90C0-6F2F9F116CF3}"/>
          </ac:spMkLst>
        </pc:spChg>
        <pc:spChg chg="add del">
          <ac:chgData name="Chad Clyburn" userId="dab08a94d3ec79f6" providerId="LiveId" clId="{543A150A-21F0-453C-BA83-73CD47490175}" dt="2019-12-05T23:47:32.037" v="1494" actId="26606"/>
          <ac:spMkLst>
            <pc:docMk/>
            <pc:sldMk cId="1245039884" sldId="263"/>
            <ac:spMk id="45" creationId="{037BACED-9574-4AAE-9D04-5100308350B6}"/>
          </ac:spMkLst>
        </pc:spChg>
        <pc:spChg chg="add del">
          <ac:chgData name="Chad Clyburn" userId="dab08a94d3ec79f6" providerId="LiveId" clId="{543A150A-21F0-453C-BA83-73CD47490175}" dt="2019-12-05T23:47:55.297" v="1496" actId="26606"/>
          <ac:spMkLst>
            <pc:docMk/>
            <pc:sldMk cId="1245039884" sldId="263"/>
            <ac:spMk id="49" creationId="{2550AE69-AC86-4188-83E5-A856C4F1DCFF}"/>
          </ac:spMkLst>
        </pc:spChg>
        <pc:spChg chg="add del">
          <ac:chgData name="Chad Clyburn" userId="dab08a94d3ec79f6" providerId="LiveId" clId="{543A150A-21F0-453C-BA83-73CD47490175}" dt="2019-12-05T23:47:55.297" v="1496" actId="26606"/>
          <ac:spMkLst>
            <pc:docMk/>
            <pc:sldMk cId="1245039884" sldId="263"/>
            <ac:spMk id="50" creationId="{EC4CA156-2C9D-4F0C-B229-88D8B5E17BCF}"/>
          </ac:spMkLst>
        </pc:spChg>
        <pc:spChg chg="add del">
          <ac:chgData name="Chad Clyburn" userId="dab08a94d3ec79f6" providerId="LiveId" clId="{543A150A-21F0-453C-BA83-73CD47490175}" dt="2019-12-05T23:47:55.297" v="1496" actId="26606"/>
          <ac:spMkLst>
            <pc:docMk/>
            <pc:sldMk cId="1245039884" sldId="263"/>
            <ac:spMk id="51" creationId="{D7361ED3-EBE5-4EFC-8DA3-D0CE4BF2F4B1}"/>
          </ac:spMkLst>
        </pc:spChg>
        <pc:spChg chg="add del">
          <ac:chgData name="Chad Clyburn" userId="dab08a94d3ec79f6" providerId="LiveId" clId="{543A150A-21F0-453C-BA83-73CD47490175}" dt="2019-12-05T23:47:55.297" v="1496" actId="26606"/>
          <ac:spMkLst>
            <pc:docMk/>
            <pc:sldMk cId="1245039884" sldId="263"/>
            <ac:spMk id="53" creationId="{0E2D3DCD-4716-40AA-90C0-6F2F9F116CF3}"/>
          </ac:spMkLst>
        </pc:spChg>
        <pc:spChg chg="add del">
          <ac:chgData name="Chad Clyburn" userId="dab08a94d3ec79f6" providerId="LiveId" clId="{543A150A-21F0-453C-BA83-73CD47490175}" dt="2019-12-05T23:47:55.297" v="1496" actId="26606"/>
          <ac:spMkLst>
            <pc:docMk/>
            <pc:sldMk cId="1245039884" sldId="263"/>
            <ac:spMk id="54" creationId="{037BACED-9574-4AAE-9D04-5100308350B6}"/>
          </ac:spMkLst>
        </pc:spChg>
        <pc:spChg chg="add del">
          <ac:chgData name="Chad Clyburn" userId="dab08a94d3ec79f6" providerId="LiveId" clId="{543A150A-21F0-453C-BA83-73CD47490175}" dt="2019-12-05T23:47:56.845" v="1498" actId="26606"/>
          <ac:spMkLst>
            <pc:docMk/>
            <pc:sldMk cId="1245039884" sldId="263"/>
            <ac:spMk id="56" creationId="{7049A7D3-684C-4C59-A4B6-7B308A6AD34D}"/>
          </ac:spMkLst>
        </pc:spChg>
        <pc:spChg chg="add del">
          <ac:chgData name="Chad Clyburn" userId="dab08a94d3ec79f6" providerId="LiveId" clId="{543A150A-21F0-453C-BA83-73CD47490175}" dt="2019-12-05T23:47:56.845" v="1498" actId="26606"/>
          <ac:spMkLst>
            <pc:docMk/>
            <pc:sldMk cId="1245039884" sldId="263"/>
            <ac:spMk id="57" creationId="{D7B1087B-C592-40E7-B532-60B453A2FE6A}"/>
          </ac:spMkLst>
        </pc:spChg>
        <pc:spChg chg="add del">
          <ac:chgData name="Chad Clyburn" userId="dab08a94d3ec79f6" providerId="LiveId" clId="{543A150A-21F0-453C-BA83-73CD47490175}" dt="2019-12-05T23:47:56.845" v="1498" actId="26606"/>
          <ac:spMkLst>
            <pc:docMk/>
            <pc:sldMk cId="1245039884" sldId="263"/>
            <ac:spMk id="58" creationId="{14AE7447-E8F8-4A0F-9E3D-94842BFF886E}"/>
          </ac:spMkLst>
        </pc:spChg>
        <pc:spChg chg="add del">
          <ac:chgData name="Chad Clyburn" userId="dab08a94d3ec79f6" providerId="LiveId" clId="{543A150A-21F0-453C-BA83-73CD47490175}" dt="2019-12-05T23:47:56.845" v="1498" actId="26606"/>
          <ac:spMkLst>
            <pc:docMk/>
            <pc:sldMk cId="1245039884" sldId="263"/>
            <ac:spMk id="60" creationId="{0680B5D0-24EC-465A-A0E6-C4DF951E0043}"/>
          </ac:spMkLst>
        </pc:spChg>
        <pc:spChg chg="add del">
          <ac:chgData name="Chad Clyburn" userId="dab08a94d3ec79f6" providerId="LiveId" clId="{543A150A-21F0-453C-BA83-73CD47490175}" dt="2019-12-05T23:47:56.845" v="1498" actId="26606"/>
          <ac:spMkLst>
            <pc:docMk/>
            <pc:sldMk cId="1245039884" sldId="263"/>
            <ac:spMk id="61" creationId="{30BF1B50-A83E-4ED6-A2AA-C943C1F89F85}"/>
          </ac:spMkLst>
        </pc:spChg>
        <pc:spChg chg="add del">
          <ac:chgData name="Chad Clyburn" userId="dab08a94d3ec79f6" providerId="LiveId" clId="{543A150A-21F0-453C-BA83-73CD47490175}" dt="2019-12-05T23:47:56.845" v="1498" actId="26606"/>
          <ac:spMkLst>
            <pc:docMk/>
            <pc:sldMk cId="1245039884" sldId="263"/>
            <ac:spMk id="62" creationId="{1F31E8B2-210B-4B90-83BB-3B180732EF38}"/>
          </ac:spMkLst>
        </pc:spChg>
        <pc:spChg chg="add del">
          <ac:chgData name="Chad Clyburn" userId="dab08a94d3ec79f6" providerId="LiveId" clId="{543A150A-21F0-453C-BA83-73CD47490175}" dt="2019-12-05T23:47:56.845" v="1498" actId="26606"/>
          <ac:spMkLst>
            <pc:docMk/>
            <pc:sldMk cId="1245039884" sldId="263"/>
            <ac:spMk id="63" creationId="{6B387409-2B98-40F8-A65F-EF7CF989512F}"/>
          </ac:spMkLst>
        </pc:spChg>
        <pc:spChg chg="add mod">
          <ac:chgData name="Chad Clyburn" userId="dab08a94d3ec79f6" providerId="LiveId" clId="{543A150A-21F0-453C-BA83-73CD47490175}" dt="2019-12-05T23:48:28.022" v="1503" actId="1076"/>
          <ac:spMkLst>
            <pc:docMk/>
            <pc:sldMk cId="1245039884" sldId="263"/>
            <ac:spMk id="65" creationId="{F7797423-04E1-4199-9E7D-7078E6C25866}"/>
          </ac:spMkLst>
        </pc:spChg>
        <pc:spChg chg="ad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66" creationId="{2550AE69-AC86-4188-83E5-A856C4F1DCFF}"/>
          </ac:spMkLst>
        </pc:spChg>
        <pc:spChg chg="ad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67" creationId="{EC4CA156-2C9D-4F0C-B229-88D8B5E17BCF}"/>
          </ac:spMkLst>
        </pc:spChg>
        <pc:spChg chg="ad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68" creationId="{D7361ED3-EBE5-4EFC-8DA3-D0CE4BF2F4B1}"/>
          </ac:spMkLst>
        </pc:spChg>
        <pc:spChg chg="ad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72" creationId="{8363C3DA-5063-4048-965B-F5FDB35CCC78}"/>
          </ac:spMkLst>
        </pc:spChg>
        <pc:spChg chg="ad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73" creationId="{4BE79ECB-20D1-486E-B39D-0F98D69BEBAF}"/>
          </ac:spMkLst>
        </pc:spChg>
        <pc:spChg chg="ad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74" creationId="{E2F1DBD8-7930-4EF6-AF8F-F6A674303635}"/>
          </ac:spMkLst>
        </pc:spChg>
        <pc:spChg chg="add">
          <ac:chgData name="Chad Clyburn" userId="dab08a94d3ec79f6" providerId="LiveId" clId="{543A150A-21F0-453C-BA83-73CD47490175}" dt="2019-12-05T23:47:57.019" v="1499" actId="26606"/>
          <ac:spMkLst>
            <pc:docMk/>
            <pc:sldMk cId="1245039884" sldId="263"/>
            <ac:spMk id="75" creationId="{F39044D3-8725-4D57-BD64-A96E7C271A33}"/>
          </ac:spMkLst>
        </pc:spChg>
        <pc:grpChg chg="add del">
          <ac:chgData name="Chad Clyburn" userId="dab08a94d3ec79f6" providerId="LiveId" clId="{543A150A-21F0-453C-BA83-73CD47490175}" dt="2019-12-05T23:47:22.153" v="1490" actId="26606"/>
          <ac:grpSpMkLst>
            <pc:docMk/>
            <pc:sldMk cId="1245039884" sldId="263"/>
            <ac:grpSpMk id="16" creationId="{85105087-7F16-4C94-837C-C45445116665}"/>
          </ac:grpSpMkLst>
        </pc:grpChg>
        <pc:grpChg chg="add del">
          <ac:chgData name="Chad Clyburn" userId="dab08a94d3ec79f6" providerId="LiveId" clId="{543A150A-21F0-453C-BA83-73CD47490175}" dt="2019-12-05T23:47:27.539" v="1492" actId="26606"/>
          <ac:grpSpMkLst>
            <pc:docMk/>
            <pc:sldMk cId="1245039884" sldId="263"/>
            <ac:grpSpMk id="28" creationId="{C9E5F284-A588-4AE7-A36D-1C93E4FD0241}"/>
          </ac:grpSpMkLst>
        </pc:grpChg>
        <pc:grpChg chg="add del">
          <ac:chgData name="Chad Clyburn" userId="dab08a94d3ec79f6" providerId="LiveId" clId="{543A150A-21F0-453C-BA83-73CD47490175}" dt="2019-12-05T23:47:27.539" v="1492" actId="26606"/>
          <ac:grpSpMkLst>
            <pc:docMk/>
            <pc:sldMk cId="1245039884" sldId="263"/>
            <ac:grpSpMk id="33" creationId="{85981F80-69EE-4E2B-82A8-47FDFD7720AC}"/>
          </ac:grpSpMkLst>
        </pc:grpChg>
        <pc:grpChg chg="add del">
          <ac:chgData name="Chad Clyburn" userId="dab08a94d3ec79f6" providerId="LiveId" clId="{543A150A-21F0-453C-BA83-73CD47490175}" dt="2019-12-05T23:47:32.037" v="1494" actId="26606"/>
          <ac:grpSpMkLst>
            <pc:docMk/>
            <pc:sldMk cId="1245039884" sldId="263"/>
            <ac:grpSpMk id="41" creationId="{85105087-7F16-4C94-837C-C45445116665}"/>
          </ac:grpSpMkLst>
        </pc:grpChg>
        <pc:grpChg chg="add del">
          <ac:chgData name="Chad Clyburn" userId="dab08a94d3ec79f6" providerId="LiveId" clId="{543A150A-21F0-453C-BA83-73CD47490175}" dt="2019-12-05T23:47:32.037" v="1494" actId="26606"/>
          <ac:grpSpMkLst>
            <pc:docMk/>
            <pc:sldMk cId="1245039884" sldId="263"/>
            <ac:grpSpMk id="46" creationId="{FA08BC01-A289-44B6-9133-2814052F97D2}"/>
          </ac:grpSpMkLst>
        </pc:grpChg>
        <pc:grpChg chg="add del">
          <ac:chgData name="Chad Clyburn" userId="dab08a94d3ec79f6" providerId="LiveId" clId="{543A150A-21F0-453C-BA83-73CD47490175}" dt="2019-12-05T23:47:55.297" v="1496" actId="26606"/>
          <ac:grpSpMkLst>
            <pc:docMk/>
            <pc:sldMk cId="1245039884" sldId="263"/>
            <ac:grpSpMk id="52" creationId="{85105087-7F16-4C94-837C-C45445116665}"/>
          </ac:grpSpMkLst>
        </pc:grpChg>
        <pc:grpChg chg="add del">
          <ac:chgData name="Chad Clyburn" userId="dab08a94d3ec79f6" providerId="LiveId" clId="{543A150A-21F0-453C-BA83-73CD47490175}" dt="2019-12-05T23:47:56.845" v="1498" actId="26606"/>
          <ac:grpSpMkLst>
            <pc:docMk/>
            <pc:sldMk cId="1245039884" sldId="263"/>
            <ac:grpSpMk id="59" creationId="{85981F80-69EE-4E2B-82A8-47FDFD7720AC}"/>
          </ac:grpSpMkLst>
        </pc:grpChg>
        <pc:grpChg chg="add del">
          <ac:chgData name="Chad Clyburn" userId="dab08a94d3ec79f6" providerId="LiveId" clId="{543A150A-21F0-453C-BA83-73CD47490175}" dt="2019-12-05T23:47:56.845" v="1498" actId="26606"/>
          <ac:grpSpMkLst>
            <pc:docMk/>
            <pc:sldMk cId="1245039884" sldId="263"/>
            <ac:grpSpMk id="64" creationId="{C9E5F284-A588-4AE7-A36D-1C93E4FD0241}"/>
          </ac:grpSpMkLst>
        </pc:grpChg>
        <pc:grpChg chg="add">
          <ac:chgData name="Chad Clyburn" userId="dab08a94d3ec79f6" providerId="LiveId" clId="{543A150A-21F0-453C-BA83-73CD47490175}" dt="2019-12-05T23:47:57.019" v="1499" actId="26606"/>
          <ac:grpSpMkLst>
            <pc:docMk/>
            <pc:sldMk cId="1245039884" sldId="263"/>
            <ac:grpSpMk id="69" creationId="{85105087-7F16-4C94-837C-C45445116665}"/>
          </ac:grpSpMkLst>
        </pc:grpChg>
        <pc:grpChg chg="add">
          <ac:chgData name="Chad Clyburn" userId="dab08a94d3ec79f6" providerId="LiveId" clId="{543A150A-21F0-453C-BA83-73CD47490175}" dt="2019-12-05T23:47:57.019" v="1499" actId="26606"/>
          <ac:grpSpMkLst>
            <pc:docMk/>
            <pc:sldMk cId="1245039884" sldId="263"/>
            <ac:grpSpMk id="76" creationId="{8DCC089B-F750-4C12-822F-DF53F4DD36BE}"/>
          </ac:grpSpMkLst>
        </pc:grpChg>
        <pc:graphicFrameChg chg="add mod">
          <ac:chgData name="Chad Clyburn" userId="dab08a94d3ec79f6" providerId="LiveId" clId="{543A150A-21F0-453C-BA83-73CD47490175}" dt="2019-12-05T23:46:02.734" v="1485"/>
          <ac:graphicFrameMkLst>
            <pc:docMk/>
            <pc:sldMk cId="1245039884" sldId="263"/>
            <ac:graphicFrameMk id="4" creationId="{C56B5F02-40B9-4058-823E-15F2D1BA4BF1}"/>
          </ac:graphicFrameMkLst>
        </pc:graphicFrameChg>
        <pc:picChg chg="add mod">
          <ac:chgData name="Chad Clyburn" userId="dab08a94d3ec79f6" providerId="LiveId" clId="{543A150A-21F0-453C-BA83-73CD47490175}" dt="2019-12-05T23:47:57.019" v="1499" actId="26606"/>
          <ac:picMkLst>
            <pc:docMk/>
            <pc:sldMk cId="1245039884" sldId="263"/>
            <ac:picMk id="5" creationId="{9E386EF6-51A2-4323-B582-929259A5585C}"/>
          </ac:picMkLst>
        </pc:picChg>
      </pc:sldChg>
      <pc:sldChg chg="addSp delSp modSp add mod setBg setClrOvrMap">
        <pc:chgData name="Chad Clyburn" userId="dab08a94d3ec79f6" providerId="LiveId" clId="{543A150A-21F0-453C-BA83-73CD47490175}" dt="2019-12-06T00:05:31.808" v="2172" actId="14100"/>
        <pc:sldMkLst>
          <pc:docMk/>
          <pc:sldMk cId="816786365" sldId="264"/>
        </pc:sldMkLst>
        <pc:spChg chg="mod">
          <ac:chgData name="Chad Clyburn" userId="dab08a94d3ec79f6" providerId="LiveId" clId="{543A150A-21F0-453C-BA83-73CD47490175}" dt="2019-12-05T23:55:30.682" v="1893" actId="115"/>
          <ac:spMkLst>
            <pc:docMk/>
            <pc:sldMk cId="816786365" sldId="264"/>
            <ac:spMk id="2" creationId="{6B3970EA-A90C-4B00-BAFA-996F9BFD3DCC}"/>
          </ac:spMkLst>
        </pc:spChg>
        <pc:spChg chg="mod">
          <ac:chgData name="Chad Clyburn" userId="dab08a94d3ec79f6" providerId="LiveId" clId="{543A150A-21F0-453C-BA83-73CD47490175}" dt="2019-12-05T23:56:22.294" v="1922" actId="20577"/>
          <ac:spMkLst>
            <pc:docMk/>
            <pc:sldMk cId="816786365" sldId="264"/>
            <ac:spMk id="3" creationId="{FD85B9F5-5683-4B1F-830F-C42847077F1F}"/>
          </ac:spMkLst>
        </pc:spChg>
        <pc:spChg chg="add mod">
          <ac:chgData name="Chad Clyburn" userId="dab08a94d3ec79f6" providerId="LiveId" clId="{543A150A-21F0-453C-BA83-73CD47490175}" dt="2019-12-06T00:05:31.808" v="2172" actId="14100"/>
          <ac:spMkLst>
            <pc:docMk/>
            <pc:sldMk cId="816786365" sldId="264"/>
            <ac:spMk id="4" creationId="{D0D954B1-BD4F-4DDF-AEFB-0AAC83A0EF77}"/>
          </ac:spMkLst>
        </pc:spChg>
        <pc:spChg chg="add del">
          <ac:chgData name="Chad Clyburn" userId="dab08a94d3ec79f6" providerId="LiveId" clId="{543A150A-21F0-453C-BA83-73CD47490175}" dt="2019-12-05T23:53:47.937" v="1866" actId="26606"/>
          <ac:spMkLst>
            <pc:docMk/>
            <pc:sldMk cId="816786365" sldId="264"/>
            <ac:spMk id="71" creationId="{F79FF99C-BAA9-404F-9C96-6DD456B4F795}"/>
          </ac:spMkLst>
        </pc:spChg>
        <pc:spChg chg="add del">
          <ac:chgData name="Chad Clyburn" userId="dab08a94d3ec79f6" providerId="LiveId" clId="{543A150A-21F0-453C-BA83-73CD47490175}" dt="2019-12-05T23:53:47.937" v="1866" actId="26606"/>
          <ac:spMkLst>
            <pc:docMk/>
            <pc:sldMk cId="816786365" sldId="264"/>
            <ac:spMk id="73" creationId="{49C44AFD-C72D-4D9C-84C6-73E615CED884}"/>
          </ac:spMkLst>
        </pc:spChg>
        <pc:spChg chg="add">
          <ac:chgData name="Chad Clyburn" userId="dab08a94d3ec79f6" providerId="LiveId" clId="{543A150A-21F0-453C-BA83-73CD47490175}" dt="2019-12-05T23:53:47.937" v="1866" actId="26606"/>
          <ac:spMkLst>
            <pc:docMk/>
            <pc:sldMk cId="816786365" sldId="264"/>
            <ac:spMk id="135" creationId="{CCF043BA-0C52-4068-BCF5-2B2D89BA9D36}"/>
          </ac:spMkLst>
        </pc:spChg>
        <pc:grpChg chg="add del">
          <ac:chgData name="Chad Clyburn" userId="dab08a94d3ec79f6" providerId="LiveId" clId="{543A150A-21F0-453C-BA83-73CD47490175}" dt="2019-12-05T23:53:47.937" v="1866" actId="26606"/>
          <ac:grpSpMkLst>
            <pc:docMk/>
            <pc:sldMk cId="816786365" sldId="264"/>
            <ac:grpSpMk id="75" creationId="{1D25B14F-36E0-41E8-956F-CABEF1ADD65F}"/>
          </ac:grpSpMkLst>
        </pc:grpChg>
        <pc:grpChg chg="add">
          <ac:chgData name="Chad Clyburn" userId="dab08a94d3ec79f6" providerId="LiveId" clId="{543A150A-21F0-453C-BA83-73CD47490175}" dt="2019-12-05T23:53:47.937" v="1866" actId="26606"/>
          <ac:grpSpMkLst>
            <pc:docMk/>
            <pc:sldMk cId="816786365" sldId="264"/>
            <ac:grpSpMk id="137" creationId="{789ACCC8-A635-400E-B9C0-AD9CA57109CE}"/>
          </ac:grpSpMkLst>
        </pc:grpChg>
        <pc:picChg chg="add del mod ord">
          <ac:chgData name="Chad Clyburn" userId="dab08a94d3ec79f6" providerId="LiveId" clId="{543A150A-21F0-453C-BA83-73CD47490175}" dt="2019-12-05T23:54:04.557" v="1868" actId="478"/>
          <ac:picMkLst>
            <pc:docMk/>
            <pc:sldMk cId="816786365" sldId="264"/>
            <ac:picMk id="3074" creationId="{5FD755C1-B43A-43A9-A7D2-6FD20C47B833}"/>
          </ac:picMkLst>
        </pc:picChg>
        <pc:picChg chg="add mod">
          <ac:chgData name="Chad Clyburn" userId="dab08a94d3ec79f6" providerId="LiveId" clId="{543A150A-21F0-453C-BA83-73CD47490175}" dt="2019-12-05T23:54:31" v="1874" actId="1076"/>
          <ac:picMkLst>
            <pc:docMk/>
            <pc:sldMk cId="816786365" sldId="264"/>
            <ac:picMk id="3076" creationId="{04D59DE9-04EC-4DDB-BE7F-91CD9C5C239D}"/>
          </ac:picMkLst>
        </pc:picChg>
      </pc:sldChg>
      <pc:sldMasterChg chg="add del addSldLayout delSldLayout">
        <pc:chgData name="Chad Clyburn" userId="dab08a94d3ec79f6" providerId="LiveId" clId="{543A150A-21F0-453C-BA83-73CD47490175}" dt="2019-12-04T00:45:31.524" v="3" actId="26606"/>
        <pc:sldMasterMkLst>
          <pc:docMk/>
          <pc:sldMasterMk cId="785144540" sldId="2147483764"/>
        </pc:sldMasterMkLst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508062099" sldId="2147483765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3034715660" sldId="2147483766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2082485509" sldId="2147483767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450989989" sldId="2147483768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1494399991" sldId="2147483769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2436221641" sldId="2147483770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843701514" sldId="2147483771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3208966187" sldId="2147483772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1226570773" sldId="2147483773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2470982661" sldId="2147483774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785144540" sldId="2147483764"/>
            <pc:sldLayoutMk cId="3450319385" sldId="2147483775"/>
          </pc:sldLayoutMkLst>
        </pc:sldLayoutChg>
      </pc:sldMasterChg>
      <pc:sldMasterChg chg="add del addSldLayout delSldLayout">
        <pc:chgData name="Chad Clyburn" userId="dab08a94d3ec79f6" providerId="LiveId" clId="{543A150A-21F0-453C-BA83-73CD47490175}" dt="2019-12-04T00:45:11.656" v="1" actId="26606"/>
        <pc:sldMasterMkLst>
          <pc:docMk/>
          <pc:sldMasterMk cId="569304775" sldId="2147483821"/>
        </pc:sldMasterMkLst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3841337322" sldId="2147483810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3732226154" sldId="2147483811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2425292289" sldId="2147483812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3333337650" sldId="2147483813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2121419114" sldId="2147483814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624874869" sldId="2147483815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1481534025" sldId="2147483816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1821337264" sldId="2147483817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538388347" sldId="2147483818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43453020" sldId="2147483819"/>
          </pc:sldLayoutMkLst>
        </pc:sldLayoutChg>
        <pc:sldLayoutChg chg="add del">
          <pc:chgData name="Chad Clyburn" userId="dab08a94d3ec79f6" providerId="LiveId" clId="{543A150A-21F0-453C-BA83-73CD47490175}" dt="2019-12-04T00:45:11.656" v="1" actId="26606"/>
          <pc:sldLayoutMkLst>
            <pc:docMk/>
            <pc:sldMasterMk cId="569304775" sldId="2147483821"/>
            <pc:sldLayoutMk cId="585616313" sldId="2147483820"/>
          </pc:sldLayoutMkLst>
        </pc:sldLayoutChg>
      </pc:sldMasterChg>
      <pc:sldMasterChg chg="add del addSldLayout delSldLayout">
        <pc:chgData name="Chad Clyburn" userId="dab08a94d3ec79f6" providerId="LiveId" clId="{543A150A-21F0-453C-BA83-73CD47490175}" dt="2019-12-04T00:45:31.524" v="3" actId="26606"/>
        <pc:sldMasterMkLst>
          <pc:docMk/>
          <pc:sldMasterMk cId="2468409821" sldId="2147483866"/>
        </pc:sldMasterMkLst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3345917557" sldId="2147483855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398157099" sldId="2147483856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3746253590" sldId="2147483857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1697610320" sldId="2147483858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4262487796" sldId="2147483859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3621595310" sldId="2147483860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919389781" sldId="2147483861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6963952" sldId="2147483862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2677863600" sldId="2147483863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1669486543" sldId="2147483864"/>
          </pc:sldLayoutMkLst>
        </pc:sldLayoutChg>
        <pc:sldLayoutChg chg="add del">
          <pc:chgData name="Chad Clyburn" userId="dab08a94d3ec79f6" providerId="LiveId" clId="{543A150A-21F0-453C-BA83-73CD47490175}" dt="2019-12-04T00:45:31.524" v="3" actId="26606"/>
          <pc:sldLayoutMkLst>
            <pc:docMk/>
            <pc:sldMasterMk cId="2468409821" sldId="2147483866"/>
            <pc:sldLayoutMk cId="2571662664" sldId="21474838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6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8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1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1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7669AF7-7BEB-44E4-9852-375E34362B5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8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9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0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6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7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4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data/dvs/lead1900_9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vss/mortality/historical_population.htm" TargetMode="External"/><Relationship Id="rId7" Type="http://schemas.openxmlformats.org/officeDocument/2006/relationships/hyperlink" Target="https://medium.com/@tenzoinc/forecasting-methodology-and-process-for-restaurants-66dc7325744f" TargetMode="External"/><Relationship Id="rId2" Type="http://schemas.openxmlformats.org/officeDocument/2006/relationships/hyperlink" Target="https://www.cdc.gov/nchs/data/dvs/lead1900_9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-essay-writer.com/blog/essay-conclusion-examples" TargetMode="External"/><Relationship Id="rId5" Type="http://schemas.openxmlformats.org/officeDocument/2006/relationships/hyperlink" Target="https://pro-essay-/" TargetMode="External"/><Relationship Id="rId4" Type="http://schemas.openxmlformats.org/officeDocument/2006/relationships/hyperlink" Target="https://pixabay.com/illustrations/website-statistics-business-34830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099F-2129-40B4-8B0D-88E866BC8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260" y="1508760"/>
            <a:ext cx="10184130" cy="2625128"/>
          </a:xfrm>
        </p:spPr>
        <p:txBody>
          <a:bodyPr>
            <a:normAutofit/>
          </a:bodyPr>
          <a:lstStyle/>
          <a:p>
            <a:r>
              <a:rPr lang="en-US" dirty="0"/>
              <a:t>Annual US Death Forecast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E4548-0608-4EEA-A2FD-31C8C0A00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9929" y="4455620"/>
            <a:ext cx="4829101" cy="2116619"/>
          </a:xfrm>
        </p:spPr>
        <p:txBody>
          <a:bodyPr>
            <a:normAutofit/>
          </a:bodyPr>
          <a:lstStyle/>
          <a:p>
            <a:r>
              <a:rPr lang="en-US" sz="3000" dirty="0"/>
              <a:t>By: Chad Clyburn</a:t>
            </a:r>
          </a:p>
          <a:p>
            <a:r>
              <a:rPr lang="en-US" sz="3000" dirty="0"/>
              <a:t>Math301 - Data driven statistics</a:t>
            </a:r>
          </a:p>
          <a:p>
            <a:r>
              <a:rPr lang="en-US" sz="3000" dirty="0"/>
              <a:t>Dr. Vikki French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FC46-56BA-447C-9A3F-46841697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D855-E498-4C63-AFF0-F8C80500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What are the forecasted annual US deaths for 1999 - 2009?</a:t>
            </a:r>
          </a:p>
          <a:p>
            <a:pPr lvl="1"/>
            <a:r>
              <a:rPr lang="en-US" sz="3000" dirty="0"/>
              <a:t>Why I chose this topic		</a:t>
            </a:r>
          </a:p>
          <a:p>
            <a:pPr lvl="2"/>
            <a:r>
              <a:rPr lang="en-US" sz="3000" dirty="0"/>
              <a:t>Population growth</a:t>
            </a:r>
          </a:p>
          <a:p>
            <a:pPr lvl="2"/>
            <a:r>
              <a:rPr lang="en-US" sz="3000" dirty="0"/>
              <a:t>Advances in medicine</a:t>
            </a:r>
          </a:p>
          <a:p>
            <a:r>
              <a:rPr lang="en-US" sz="3200" dirty="0"/>
              <a:t>Data</a:t>
            </a:r>
          </a:p>
          <a:p>
            <a:pPr lvl="1"/>
            <a:r>
              <a:rPr lang="en-US" sz="3200" dirty="0"/>
              <a:t>CDC</a:t>
            </a:r>
          </a:p>
          <a:p>
            <a:pPr lvl="1"/>
            <a:r>
              <a:rPr lang="en-US" sz="3200" dirty="0">
                <a:hlinkClick r:id="rId2"/>
              </a:rPr>
              <a:t>https://www.cdc.gov/nchs/data/dvs/lead1900_98.pdf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723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300FC-8AE2-4D22-BD28-BA2C6DBD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Original Data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8079B1-AB63-46A6-BD2D-286839AC5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34" y="1479767"/>
            <a:ext cx="6631744" cy="3829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EE3D2-40FF-4648-8AE3-9103857700FC}"/>
              </a:ext>
            </a:extLst>
          </p:cNvPr>
          <p:cNvSpPr txBox="1"/>
          <p:nvPr/>
        </p:nvSpPr>
        <p:spPr>
          <a:xfrm>
            <a:off x="3142343" y="5360415"/>
            <a:ext cx="457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(National Vital Statistics System, 2015)</a:t>
            </a:r>
          </a:p>
        </p:txBody>
      </p:sp>
    </p:spTree>
    <p:extLst>
      <p:ext uri="{BB962C8B-B14F-4D97-AF65-F5344CB8AC3E}">
        <p14:creationId xmlns:p14="http://schemas.microsoft.com/office/powerpoint/2010/main" val="147482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812DE-077F-4911-9B4E-F53FD2E6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977928"/>
            <a:ext cx="3538345" cy="11516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800" dirty="0"/>
              <a:t>My Data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3173C7-E4B0-48AA-AC5B-B9B007F0C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11" y="640080"/>
            <a:ext cx="4205045" cy="5588101"/>
          </a:xfrm>
          <a:prstGeom prst="rect">
            <a:avLst/>
          </a:prstGeom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Image result for statistics">
            <a:extLst>
              <a:ext uri="{FF2B5EF4-FFF2-40B4-BE49-F238E27FC236}">
                <a16:creationId xmlns:a16="http://schemas.microsoft.com/office/drawing/2014/main" id="{28067097-1BBF-47E6-9E68-05D99727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55" y="2935445"/>
            <a:ext cx="4022615" cy="26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77B31-8A1B-4DF6-AB12-A482E39006B9}"/>
              </a:ext>
            </a:extLst>
          </p:cNvPr>
          <p:cNvSpPr txBox="1"/>
          <p:nvPr/>
        </p:nvSpPr>
        <p:spPr>
          <a:xfrm>
            <a:off x="9865900" y="5570613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(Pixabay, 2019)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EBE3C-35B9-4F78-8C35-E7EAFEBF6D02}"/>
              </a:ext>
            </a:extLst>
          </p:cNvPr>
          <p:cNvSpPr txBox="1"/>
          <p:nvPr/>
        </p:nvSpPr>
        <p:spPr>
          <a:xfrm>
            <a:off x="5500172" y="6375142"/>
            <a:ext cx="31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(Clyburn, 2019)</a:t>
            </a:r>
          </a:p>
        </p:txBody>
      </p:sp>
    </p:spTree>
    <p:extLst>
      <p:ext uri="{BB962C8B-B14F-4D97-AF65-F5344CB8AC3E}">
        <p14:creationId xmlns:p14="http://schemas.microsoft.com/office/powerpoint/2010/main" val="322950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75217256-9243-44A1-AE11-87584ECCA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983F7-A1E3-4D87-B166-31617284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  <a:noFill/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Analysis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Freeform: Shape 13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1FBED5-E773-48DF-A8F2-471F7686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83" y="535512"/>
            <a:ext cx="2214722" cy="861280"/>
          </a:xfrm>
          <a:prstGeom prst="rect">
            <a:avLst/>
          </a:prstGeom>
        </p:spPr>
      </p:pic>
      <p:pic>
        <p:nvPicPr>
          <p:cNvPr id="5" name="Picture 4" descr="A screenshot of a cell phone on a table&#10;&#10;Description automatically generated">
            <a:extLst>
              <a:ext uri="{FF2B5EF4-FFF2-40B4-BE49-F238E27FC236}">
                <a16:creationId xmlns:a16="http://schemas.microsoft.com/office/drawing/2014/main" id="{5575897D-1CCD-45A0-A148-B7483F352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5" y="3003207"/>
            <a:ext cx="3728619" cy="20083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1D24-7FED-4CBD-91F6-80C0241A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837" y="4189863"/>
            <a:ext cx="5226137" cy="1982336"/>
          </a:xfrm>
        </p:spPr>
        <p:txBody>
          <a:bodyPr>
            <a:normAutofit/>
          </a:bodyPr>
          <a:lstStyle/>
          <a:p>
            <a:r>
              <a:rPr lang="en-US" sz="3200" dirty="0"/>
              <a:t>Time series analysis</a:t>
            </a:r>
          </a:p>
          <a:p>
            <a:pPr lvl="1"/>
            <a:r>
              <a:rPr lang="en-US" sz="2800" dirty="0"/>
              <a:t>Regression</a:t>
            </a:r>
          </a:p>
          <a:p>
            <a:pPr lvl="1"/>
            <a:r>
              <a:rPr lang="en-US" sz="2800" dirty="0"/>
              <a:t>y = b + mx</a:t>
            </a:r>
          </a:p>
          <a:p>
            <a:pPr lvl="1"/>
            <a:r>
              <a:rPr lang="en-US" sz="2800" dirty="0"/>
              <a:t>Coefficients</a:t>
            </a:r>
          </a:p>
          <a:p>
            <a:pPr lvl="1"/>
            <a:endParaRPr lang="en-US" sz="2800" dirty="0"/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19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50946A-07B9-401E-AAB2-49F939968D22}"/>
              </a:ext>
            </a:extLst>
          </p:cNvPr>
          <p:cNvSpPr txBox="1"/>
          <p:nvPr/>
        </p:nvSpPr>
        <p:spPr>
          <a:xfrm>
            <a:off x="1869444" y="5011576"/>
            <a:ext cx="31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(Clyburn, 2019)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AF1E0F-6085-4784-BF4C-B04CACC9BB41}"/>
              </a:ext>
            </a:extLst>
          </p:cNvPr>
          <p:cNvSpPr txBox="1"/>
          <p:nvPr/>
        </p:nvSpPr>
        <p:spPr>
          <a:xfrm>
            <a:off x="6410182" y="1330960"/>
            <a:ext cx="31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(Clyburn, 2019)</a:t>
            </a:r>
          </a:p>
        </p:txBody>
      </p:sp>
    </p:spTree>
    <p:extLst>
      <p:ext uri="{BB962C8B-B14F-4D97-AF65-F5344CB8AC3E}">
        <p14:creationId xmlns:p14="http://schemas.microsoft.com/office/powerpoint/2010/main" val="2821553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orecasting">
            <a:extLst>
              <a:ext uri="{FF2B5EF4-FFF2-40B4-BE49-F238E27FC236}">
                <a16:creationId xmlns:a16="http://schemas.microsoft.com/office/drawing/2014/main" id="{6AE8C030-1D16-4599-AE81-948ECA4C6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" b="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3EF57-D65D-4AC5-BF26-CB217ED8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WHY forecasting?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DD61-0010-456F-9387-633BF555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sz="3600" dirty="0"/>
              <a:t>Forecasting</a:t>
            </a:r>
          </a:p>
          <a:p>
            <a:pPr lvl="1"/>
            <a:r>
              <a:rPr lang="en-US" sz="3200" dirty="0"/>
              <a:t>Projection based off historical data</a:t>
            </a:r>
          </a:p>
          <a:p>
            <a:pPr lvl="1"/>
            <a:r>
              <a:rPr lang="en-US" sz="3200" dirty="0"/>
              <a:t>Provides and an accurate forecast for the years in question</a:t>
            </a:r>
          </a:p>
          <a:p>
            <a:pPr lvl="1"/>
            <a:r>
              <a:rPr lang="en-US" sz="3200" dirty="0"/>
              <a:t>It is a great tool to have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F0C5F2-0090-40CB-9F06-4AE2115FC9F0}"/>
              </a:ext>
            </a:extLst>
          </p:cNvPr>
          <p:cNvSpPr txBox="1"/>
          <p:nvPr/>
        </p:nvSpPr>
        <p:spPr>
          <a:xfrm>
            <a:off x="7363326" y="6373368"/>
            <a:ext cx="273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(Tenzo, 2017)</a:t>
            </a:r>
          </a:p>
        </p:txBody>
      </p:sp>
    </p:spTree>
    <p:extLst>
      <p:ext uri="{BB962C8B-B14F-4D97-AF65-F5344CB8AC3E}">
        <p14:creationId xmlns:p14="http://schemas.microsoft.com/office/powerpoint/2010/main" val="271942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1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13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9" name="Group 15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0" name="Oval 16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1" name="Oval 17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2" name="Rectangle 19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23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5A8A2-0FEA-417D-9449-FE109396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Results</a:t>
            </a:r>
          </a:p>
        </p:txBody>
      </p:sp>
      <p:sp>
        <p:nvSpPr>
          <p:cNvPr id="75" name="Rectangle 25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77" name="Oval 28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29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E386EF6-51A2-4323-B582-929259A558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8" r="6290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7797423-04E1-4199-9E7D-7078E6C25866}"/>
              </a:ext>
            </a:extLst>
          </p:cNvPr>
          <p:cNvSpPr txBox="1"/>
          <p:nvPr/>
        </p:nvSpPr>
        <p:spPr>
          <a:xfrm>
            <a:off x="5374175" y="5381528"/>
            <a:ext cx="318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(Clyburn, 2019)</a:t>
            </a:r>
          </a:p>
        </p:txBody>
      </p:sp>
    </p:spTree>
    <p:extLst>
      <p:ext uri="{BB962C8B-B14F-4D97-AF65-F5344CB8AC3E}">
        <p14:creationId xmlns:p14="http://schemas.microsoft.com/office/powerpoint/2010/main" val="124503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970EA-A90C-4B00-BAFA-996F9BFD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3" y="67716"/>
            <a:ext cx="10690362" cy="167717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7200" b="1" u="sng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B9F5-5683-4B1F-830F-C4284707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Summary</a:t>
            </a:r>
          </a:p>
          <a:p>
            <a:pPr lvl="1"/>
            <a:r>
              <a:rPr lang="en-US" sz="2400" dirty="0"/>
              <a:t>The annual death rates in the US will continue to rise</a:t>
            </a:r>
          </a:p>
          <a:p>
            <a:pPr lvl="1"/>
            <a:r>
              <a:rPr lang="en-US" sz="2400" dirty="0"/>
              <a:t>Rate of increase as in line with historical data</a:t>
            </a:r>
          </a:p>
          <a:p>
            <a:r>
              <a:rPr lang="en-US" sz="2400" dirty="0"/>
              <a:t>Why?</a:t>
            </a:r>
          </a:p>
          <a:p>
            <a:pPr lvl="1"/>
            <a:r>
              <a:rPr lang="en-US" sz="2400" dirty="0"/>
              <a:t>The forecast slope is in line with the data</a:t>
            </a:r>
          </a:p>
          <a:p>
            <a:pPr lvl="1"/>
            <a:r>
              <a:rPr lang="en-US" sz="2400" dirty="0"/>
              <a:t>The forecast begins in the same area as the data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6" name="Picture 4" descr="How to Write a Strong Conclusion Based on the Outstanding Essay Conclusion Examples">
            <a:extLst>
              <a:ext uri="{FF2B5EF4-FFF2-40B4-BE49-F238E27FC236}">
                <a16:creationId xmlns:a16="http://schemas.microsoft.com/office/drawing/2014/main" id="{04D59DE9-04EC-4DDB-BE7F-91CD9C5C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3" y="1704604"/>
            <a:ext cx="6569124" cy="34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954B1-BD4F-4DDF-AEFB-0AAC83A0EF77}"/>
              </a:ext>
            </a:extLst>
          </p:cNvPr>
          <p:cNvSpPr txBox="1"/>
          <p:nvPr/>
        </p:nvSpPr>
        <p:spPr>
          <a:xfrm>
            <a:off x="4594719" y="5153394"/>
            <a:ext cx="279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ProEssayWriter</a:t>
            </a:r>
            <a:r>
              <a:rPr lang="en-US" dirty="0"/>
              <a:t>, n.d.)</a:t>
            </a:r>
          </a:p>
        </p:txBody>
      </p:sp>
    </p:spTree>
    <p:extLst>
      <p:ext uri="{BB962C8B-B14F-4D97-AF65-F5344CB8AC3E}">
        <p14:creationId xmlns:p14="http://schemas.microsoft.com/office/powerpoint/2010/main" val="81678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F6E7-BF8C-4EEC-B9E6-7B0C0505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261322"/>
            <a:ext cx="10058400" cy="160934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2269D-6061-473F-82C7-027EEC35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797931"/>
            <a:ext cx="11550315" cy="4050792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None/>
            </a:pPr>
            <a:r>
              <a:rPr lang="en-US" sz="2400" dirty="0"/>
              <a:t>French, V. (2019). MATH301 class lecture on Time Series Forecasting. 	Personal 	Collection of  V. French, Colorado Technical 	University, 	Aurora CO.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2400" dirty="0"/>
              <a:t>National Vital Statistics System. (November 6, 2015). </a:t>
            </a:r>
            <a:r>
              <a:rPr lang="en-US" sz="2400" i="1" dirty="0"/>
              <a:t>Historical Data, 	1900-	1998. 	</a:t>
            </a:r>
            <a:r>
              <a:rPr lang="en-US" sz="2400" dirty="0"/>
              <a:t>Center for Disease Control and Prevention. 	Retrieved from: 	</a:t>
            </a:r>
            <a:r>
              <a:rPr lang="en-US" sz="2400" dirty="0">
                <a:hlinkClick r:id="rId2"/>
              </a:rPr>
              <a:t>https://www.cdc.gov/nchs/data/dvs/lead1900_98.pdf</a:t>
            </a:r>
            <a:endParaRPr lang="en-US" sz="2400" dirty="0"/>
          </a:p>
          <a:p>
            <a:pPr marL="0" indent="-457200">
              <a:spcBef>
                <a:spcPts val="0"/>
              </a:spcBef>
              <a:buNone/>
            </a:pPr>
            <a:r>
              <a:rPr lang="en-US" sz="2400" dirty="0"/>
              <a:t>National Vital Statistics System. (November 6, 2015). </a:t>
            </a:r>
            <a:r>
              <a:rPr lang="en-US" sz="2400" i="1" dirty="0"/>
              <a:t>Historical Data, 	Population. 	</a:t>
            </a:r>
            <a:r>
              <a:rPr lang="en-US" sz="2400" dirty="0"/>
              <a:t>Center for Disease Control and Prevention. 	Retrieved 	from: 	</a:t>
            </a:r>
            <a:r>
              <a:rPr lang="en-US" sz="2400" dirty="0">
                <a:hlinkClick r:id="rId3"/>
              </a:rPr>
              <a:t>https://www.cdc.gov/nchs/nvss/mortality/historical_population.htm</a:t>
            </a:r>
            <a:endParaRPr lang="en-US" sz="2400" dirty="0"/>
          </a:p>
          <a:p>
            <a:pPr marL="0" indent="-457200">
              <a:spcBef>
                <a:spcPts val="0"/>
              </a:spcBef>
              <a:buNone/>
            </a:pPr>
            <a:r>
              <a:rPr lang="en-US" sz="2400" dirty="0"/>
              <a:t>Pixabay. (2019). Statistics. </a:t>
            </a:r>
            <a:r>
              <a:rPr lang="en-US" sz="2400" i="1" dirty="0"/>
              <a:t>Pixabay.com.</a:t>
            </a:r>
            <a:r>
              <a:rPr lang="en-US" sz="2400" dirty="0"/>
              <a:t> Retrieved from: 	</a:t>
            </a:r>
            <a:r>
              <a:rPr lang="en-US" sz="2400" dirty="0">
                <a:hlinkClick r:id="rId4"/>
              </a:rPr>
              <a:t>https://pixabay.com/illustrations/website-statistics-business-3483020/</a:t>
            </a:r>
            <a:endParaRPr lang="en-US" sz="2400" dirty="0"/>
          </a:p>
          <a:p>
            <a:pPr marL="0" indent="-457200">
              <a:spcBef>
                <a:spcPts val="0"/>
              </a:spcBef>
              <a:buNone/>
            </a:pPr>
            <a:r>
              <a:rPr lang="en-US" sz="2400" dirty="0"/>
              <a:t>ProEssayWriter. (n.d.) How to write a strong conclusion based on the outstanding 	essay conclusion examples. Retrieved from: </a:t>
            </a:r>
            <a:r>
              <a:rPr lang="en-US" sz="2400" dirty="0">
                <a:hlinkClick r:id="rId5"/>
              </a:rPr>
              <a:t>https://pro-essay-</a:t>
            </a:r>
            <a:r>
              <a:rPr lang="en-US" sz="2400" dirty="0"/>
              <a:t>	</a:t>
            </a:r>
            <a:r>
              <a:rPr lang="en-US" sz="2400" dirty="0">
                <a:hlinkClick r:id="rId6"/>
              </a:rPr>
              <a:t>writer.com/blog/essay-conclusion-examples</a:t>
            </a:r>
            <a:endParaRPr lang="en-US" sz="2400" dirty="0"/>
          </a:p>
          <a:p>
            <a:pPr marL="0" indent="-457200">
              <a:spcBef>
                <a:spcPts val="0"/>
              </a:spcBef>
              <a:buNone/>
            </a:pPr>
            <a:r>
              <a:rPr lang="en-US" sz="2400" dirty="0"/>
              <a:t>Tenzo. (October 9, 2017). Forecasting methodology and process for restaurants.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2400" dirty="0"/>
              <a:t> 	</a:t>
            </a:r>
            <a:r>
              <a:rPr lang="en-US" sz="2400" i="1" dirty="0"/>
              <a:t>Medium.com.</a:t>
            </a:r>
            <a:r>
              <a:rPr lang="en-US" sz="2400" dirty="0"/>
              <a:t> Retrieved from: 	</a:t>
            </a:r>
            <a:r>
              <a:rPr lang="en-US" sz="2400" dirty="0">
                <a:hlinkClick r:id="rId7"/>
              </a:rPr>
              <a:t>https://medium.com/@tenzoinc/forecasting-methodology-and-process-      </a:t>
            </a:r>
            <a:r>
              <a:rPr lang="en-US" sz="2400" dirty="0"/>
              <a:t>	</a:t>
            </a:r>
            <a:r>
              <a:rPr lang="en-US" sz="2400" dirty="0">
                <a:hlinkClick r:id="rId7"/>
              </a:rPr>
              <a:t>for-restaurants-66dc7325744f</a:t>
            </a:r>
            <a:endParaRPr lang="en-US" sz="2400" dirty="0"/>
          </a:p>
          <a:p>
            <a:pPr marL="0" indent="-45720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425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Wood Type</vt:lpstr>
      <vt:lpstr>Annual US Death Forecast</vt:lpstr>
      <vt:lpstr>What is the question?</vt:lpstr>
      <vt:lpstr>Original Data</vt:lpstr>
      <vt:lpstr>My Data</vt:lpstr>
      <vt:lpstr>Analysis</vt:lpstr>
      <vt:lpstr>WHY forecasting?</vt:lpstr>
      <vt:lpstr>Results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US Death Forecast</dc:title>
  <dc:creator>Chad Clyburn</dc:creator>
  <cp:lastModifiedBy>Chad Clyburn</cp:lastModifiedBy>
  <cp:revision>1</cp:revision>
  <dcterms:created xsi:type="dcterms:W3CDTF">2019-12-05T23:53:47Z</dcterms:created>
  <dcterms:modified xsi:type="dcterms:W3CDTF">2019-12-06T00:05:33Z</dcterms:modified>
</cp:coreProperties>
</file>